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6_78D7FAB1.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161_FD911B77.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75_D5437CB.xml" ContentType="application/vnd.ms-powerpoint.comments+xml"/>
  <Override PartName="/ppt/notesSlides/notesSlide31.xml" ContentType="application/vnd.openxmlformats-officedocument.presentationml.notesSlide+xml"/>
  <Override PartName="/ppt/comments/modernComment_17F_1BF2ECFB.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7C_64C8B3C5.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6" r:id="rId5"/>
  </p:sldMasterIdLst>
  <p:notesMasterIdLst>
    <p:notesMasterId r:id="rId44"/>
  </p:notesMasterIdLst>
  <p:sldIdLst>
    <p:sldId id="283" r:id="rId6"/>
    <p:sldId id="263" r:id="rId7"/>
    <p:sldId id="366" r:id="rId8"/>
    <p:sldId id="299" r:id="rId9"/>
    <p:sldId id="289" r:id="rId10"/>
    <p:sldId id="290" r:id="rId11"/>
    <p:sldId id="406" r:id="rId12"/>
    <p:sldId id="262" r:id="rId13"/>
    <p:sldId id="279" r:id="rId14"/>
    <p:sldId id="280" r:id="rId15"/>
    <p:sldId id="275" r:id="rId16"/>
    <p:sldId id="300" r:id="rId17"/>
    <p:sldId id="407" r:id="rId18"/>
    <p:sldId id="256" r:id="rId19"/>
    <p:sldId id="301" r:id="rId20"/>
    <p:sldId id="324" r:id="rId21"/>
    <p:sldId id="339" r:id="rId22"/>
    <p:sldId id="374" r:id="rId23"/>
    <p:sldId id="305" r:id="rId24"/>
    <p:sldId id="408" r:id="rId25"/>
    <p:sldId id="307" r:id="rId26"/>
    <p:sldId id="308" r:id="rId27"/>
    <p:sldId id="375" r:id="rId28"/>
    <p:sldId id="310" r:id="rId29"/>
    <p:sldId id="311" r:id="rId30"/>
    <p:sldId id="312" r:id="rId31"/>
    <p:sldId id="409" r:id="rId32"/>
    <p:sldId id="304" r:id="rId33"/>
    <p:sldId id="352" r:id="rId34"/>
    <p:sldId id="353" r:id="rId35"/>
    <p:sldId id="381" r:id="rId36"/>
    <p:sldId id="373" r:id="rId37"/>
    <p:sldId id="383" r:id="rId38"/>
    <p:sldId id="410" r:id="rId39"/>
    <p:sldId id="402" r:id="rId40"/>
    <p:sldId id="382" r:id="rId41"/>
    <p:sldId id="379" r:id="rId42"/>
    <p:sldId id="380"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33CE04-5B42-F95A-6E9A-860591D54012}" name="lrha@dhigroup.com" initials="lr" userId="S::urn:spo:guest#lrha@dhigroup.com::" providerId="AD"/>
  <p188:author id="{20CE730C-58E8-486E-8E5B-CC58197622CD}" name="Paul Glennie" initials="PG" userId="S::paulglennie81_gmail.com#ext#@gwpsweden.onmicrosoft.com::c07cd279-4d7e-42d1-9b25-06d09f221c4e" providerId="AD"/>
  <p188:author id="{AE97EF40-B787-C630-0BE7-31099855ACFC}" name="Sandra Bruehlmann" initials="SB" userId="S::sandra.bruehlmann@gwp.org::0eb662ee-4e0d-4490-a17a-0d1b367bb399" providerId="AD"/>
  <p188:author id="{8F362659-B52A-F12A-3C2F-D73C26669649}" name="Colin Herron" initials="CH" userId="S::colin.herron@gwp.org::6f0e4736-d95f-4ea0-a408-2829075172e4" providerId="AD"/>
  <p188:author id="{8B893561-48EC-0492-DD2E-59A48D18CCA1}" name="Paul Glennie" initials="PG" userId="86fe0510131ef66f" providerId="Windows Live"/>
  <p188:author id="{9A8A26AB-B9A1-8020-4EDF-89FCDB62F193}" name="Lisbet Rhiannon Hansen" initials="LRH" userId="S::lrha@dhigroup.com::29a88f5c-db0a-4462-ad39-32a2bee1893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2F6DB-9B60-C369-1897-30EB2E90A08B}" v="13" dt="2023-04-03T09:20:02.297"/>
    <p1510:client id="{38EFA29F-52C8-4D4E-8710-C26D4828EE71}" v="126" dt="2023-04-03T11:24:43.383"/>
    <p1510:client id="{ABF2587E-2ACC-0F64-8EA5-FFC8D6190D9A}" v="5" dt="2023-04-03T08:05:27.0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639"/>
    <p:restoredTop sz="86889" autoAdjust="0"/>
  </p:normalViewPr>
  <p:slideViewPr>
    <p:cSldViewPr snapToGrid="0">
      <p:cViewPr varScale="1">
        <p:scale>
          <a:sx n="55" d="100"/>
          <a:sy n="55" d="100"/>
        </p:scale>
        <p:origin x="652"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rha@dhigroup.com" userId="S::urn:spo:guest#lrha@dhigroup.com::" providerId="AD" clId="Web-{ABF2587E-2ACC-0F64-8EA5-FFC8D6190D9A}"/>
    <pc:docChg chg="modSld">
      <pc:chgData name="lrha@dhigroup.com" userId="S::urn:spo:guest#lrha@dhigroup.com::" providerId="AD" clId="Web-{ABF2587E-2ACC-0F64-8EA5-FFC8D6190D9A}" dt="2023-04-03T08:05:27.088" v="7" actId="20577"/>
      <pc:docMkLst>
        <pc:docMk/>
      </pc:docMkLst>
      <pc:sldChg chg="addSp delSp modSp mod setBg">
        <pc:chgData name="lrha@dhigroup.com" userId="S::urn:spo:guest#lrha@dhigroup.com::" providerId="AD" clId="Web-{ABF2587E-2ACC-0F64-8EA5-FFC8D6190D9A}" dt="2023-04-03T08:05:27.088" v="7" actId="20577"/>
        <pc:sldMkLst>
          <pc:docMk/>
          <pc:sldMk cId="582040165" sldId="312"/>
        </pc:sldMkLst>
        <pc:spChg chg="mod">
          <ac:chgData name="lrha@dhigroup.com" userId="S::urn:spo:guest#lrha@dhigroup.com::" providerId="AD" clId="Web-{ABF2587E-2ACC-0F64-8EA5-FFC8D6190D9A}" dt="2023-04-03T08:05:17.228" v="4" actId="20577"/>
          <ac:spMkLst>
            <pc:docMk/>
            <pc:sldMk cId="582040165" sldId="312"/>
            <ac:spMk id="2" creationId="{239F6C42-589A-E944-994F-D5C75DD50B77}"/>
          </ac:spMkLst>
        </pc:spChg>
        <pc:spChg chg="mod ord">
          <ac:chgData name="lrha@dhigroup.com" userId="S::urn:spo:guest#lrha@dhigroup.com::" providerId="AD" clId="Web-{ABF2587E-2ACC-0F64-8EA5-FFC8D6190D9A}" dt="2023-04-03T08:05:27.088" v="7" actId="20577"/>
          <ac:spMkLst>
            <pc:docMk/>
            <pc:sldMk cId="582040165" sldId="312"/>
            <ac:spMk id="3" creationId="{2D19DC12-BCC1-6C45-951E-6093472AA5BD}"/>
          </ac:spMkLst>
        </pc:spChg>
        <pc:spChg chg="add del">
          <ac:chgData name="lrha@dhigroup.com" userId="S::urn:spo:guest#lrha@dhigroup.com::" providerId="AD" clId="Web-{ABF2587E-2ACC-0F64-8EA5-FFC8D6190D9A}" dt="2023-04-03T08:05:03.603" v="2"/>
          <ac:spMkLst>
            <pc:docMk/>
            <pc:sldMk cId="582040165" sldId="312"/>
            <ac:spMk id="12" creationId="{70BEB1E7-2F88-40BC-B73D-42E5B6F80BFC}"/>
          </ac:spMkLst>
        </pc:spChg>
        <pc:spChg chg="add del">
          <ac:chgData name="lrha@dhigroup.com" userId="S::urn:spo:guest#lrha@dhigroup.com::" providerId="AD" clId="Web-{ABF2587E-2ACC-0F64-8EA5-FFC8D6190D9A}" dt="2023-04-03T08:05:03.587" v="1"/>
          <ac:spMkLst>
            <pc:docMk/>
            <pc:sldMk cId="582040165" sldId="312"/>
            <ac:spMk id="20" creationId="{AD96FDFD-4E42-4A06-B8B5-768A1DB9C2A9}"/>
          </ac:spMkLst>
        </pc:spChg>
        <pc:spChg chg="add">
          <ac:chgData name="lrha@dhigroup.com" userId="S::urn:spo:guest#lrha@dhigroup.com::" providerId="AD" clId="Web-{ABF2587E-2ACC-0F64-8EA5-FFC8D6190D9A}" dt="2023-04-03T08:05:03.603" v="2"/>
          <ac:spMkLst>
            <pc:docMk/>
            <pc:sldMk cId="582040165" sldId="312"/>
            <ac:spMk id="22" creationId="{85D33C90-E0E9-4BCC-847B-53431DF7C73A}"/>
          </ac:spMkLst>
        </pc:spChg>
        <pc:spChg chg="add">
          <ac:chgData name="lrha@dhigroup.com" userId="S::urn:spo:guest#lrha@dhigroup.com::" providerId="AD" clId="Web-{ABF2587E-2ACC-0F64-8EA5-FFC8D6190D9A}" dt="2023-04-03T08:05:03.603" v="2"/>
          <ac:spMkLst>
            <pc:docMk/>
            <pc:sldMk cId="582040165" sldId="312"/>
            <ac:spMk id="23" creationId="{327D73B4-9F5C-4A64-A179-51B9500CB8B5}"/>
          </ac:spMkLst>
        </pc:spChg>
        <pc:spChg chg="add">
          <ac:chgData name="lrha@dhigroup.com" userId="S::urn:spo:guest#lrha@dhigroup.com::" providerId="AD" clId="Web-{ABF2587E-2ACC-0F64-8EA5-FFC8D6190D9A}" dt="2023-04-03T08:05:03.603" v="2"/>
          <ac:spMkLst>
            <pc:docMk/>
            <pc:sldMk cId="582040165" sldId="312"/>
            <ac:spMk id="24" creationId="{0743BE1B-E693-47F5-A9BA-46D13E0C9751}"/>
          </ac:spMkLst>
        </pc:spChg>
        <pc:spChg chg="add">
          <ac:chgData name="lrha@dhigroup.com" userId="S::urn:spo:guest#lrha@dhigroup.com::" providerId="AD" clId="Web-{ABF2587E-2ACC-0F64-8EA5-FFC8D6190D9A}" dt="2023-04-03T08:05:03.603" v="2"/>
          <ac:spMkLst>
            <pc:docMk/>
            <pc:sldMk cId="582040165" sldId="312"/>
            <ac:spMk id="30" creationId="{1453BF6C-B012-48B7-B4E8-6D7AC7C27D02}"/>
          </ac:spMkLst>
        </pc:spChg>
        <pc:spChg chg="add">
          <ac:chgData name="lrha@dhigroup.com" userId="S::urn:spo:guest#lrha@dhigroup.com::" providerId="AD" clId="Web-{ABF2587E-2ACC-0F64-8EA5-FFC8D6190D9A}" dt="2023-04-03T08:05:03.603" v="2"/>
          <ac:spMkLst>
            <pc:docMk/>
            <pc:sldMk cId="582040165" sldId="312"/>
            <ac:spMk id="32" creationId="{D0F14822-B1F1-4730-A131-C3416A790B0D}"/>
          </ac:spMkLst>
        </pc:spChg>
        <pc:grpChg chg="add">
          <ac:chgData name="lrha@dhigroup.com" userId="S::urn:spo:guest#lrha@dhigroup.com::" providerId="AD" clId="Web-{ABF2587E-2ACC-0F64-8EA5-FFC8D6190D9A}" dt="2023-04-03T08:05:03.603" v="2"/>
          <ac:grpSpMkLst>
            <pc:docMk/>
            <pc:sldMk cId="582040165" sldId="312"/>
            <ac:grpSpMk id="26" creationId="{CF5BD426-789C-4E69-83C0-245370E37264}"/>
          </ac:grpSpMkLst>
        </pc:grpChg>
        <pc:picChg chg="mod ord">
          <ac:chgData name="lrha@dhigroup.com" userId="S::urn:spo:guest#lrha@dhigroup.com::" providerId="AD" clId="Web-{ABF2587E-2ACC-0F64-8EA5-FFC8D6190D9A}" dt="2023-04-03T08:05:03.603" v="2"/>
          <ac:picMkLst>
            <pc:docMk/>
            <pc:sldMk cId="582040165" sldId="312"/>
            <ac:picMk id="13" creationId="{9DE7FAAE-5C39-C2B6-182A-A06BFC981335}"/>
          </ac:picMkLst>
        </pc:picChg>
        <pc:picChg chg="mod ord">
          <ac:chgData name="lrha@dhigroup.com" userId="S::urn:spo:guest#lrha@dhigroup.com::" providerId="AD" clId="Web-{ABF2587E-2ACC-0F64-8EA5-FFC8D6190D9A}" dt="2023-04-03T08:05:03.603" v="2"/>
          <ac:picMkLst>
            <pc:docMk/>
            <pc:sldMk cId="582040165" sldId="312"/>
            <ac:picMk id="14" creationId="{760AF25B-7D4C-AEE4-9FCD-3DF7BB1DF270}"/>
          </ac:picMkLst>
        </pc:picChg>
        <pc:picChg chg="mod">
          <ac:chgData name="lrha@dhigroup.com" userId="S::urn:spo:guest#lrha@dhigroup.com::" providerId="AD" clId="Web-{ABF2587E-2ACC-0F64-8EA5-FFC8D6190D9A}" dt="2023-04-03T08:05:03.603" v="2"/>
          <ac:picMkLst>
            <pc:docMk/>
            <pc:sldMk cId="582040165" sldId="312"/>
            <ac:picMk id="15" creationId="{189449CA-B312-E8D5-A8F0-CEF4A81EAFEF}"/>
          </ac:picMkLst>
        </pc:picChg>
        <pc:cxnChg chg="add">
          <ac:chgData name="lrha@dhigroup.com" userId="S::urn:spo:guest#lrha@dhigroup.com::" providerId="AD" clId="Web-{ABF2587E-2ACC-0F64-8EA5-FFC8D6190D9A}" dt="2023-04-03T08:05:03.603" v="2"/>
          <ac:cxnSpMkLst>
            <pc:docMk/>
            <pc:sldMk cId="582040165" sldId="312"/>
            <ac:cxnSpMk id="34" creationId="{C49DA8F6-BCC1-4447-B54C-57856834B94B}"/>
          </ac:cxnSpMkLst>
        </pc:cxnChg>
      </pc:sldChg>
    </pc:docChg>
  </pc:docChgLst>
  <pc:docChgLst>
    <pc:chgData name="Paul Glennie" userId="86fe0510131ef66f" providerId="LiveId" clId="{38EFA29F-52C8-4D4E-8710-C26D4828EE71}"/>
    <pc:docChg chg="undo custSel modSld">
      <pc:chgData name="Paul Glennie" userId="86fe0510131ef66f" providerId="LiveId" clId="{38EFA29F-52C8-4D4E-8710-C26D4828EE71}" dt="2023-04-03T11:29:25.649" v="298" actId="478"/>
      <pc:docMkLst>
        <pc:docMk/>
      </pc:docMkLst>
      <pc:sldChg chg="modSp addCm">
        <pc:chgData name="Paul Glennie" userId="86fe0510131ef66f" providerId="LiveId" clId="{38EFA29F-52C8-4D4E-8710-C26D4828EE71}" dt="2023-04-03T06:26:00.502" v="277"/>
        <pc:sldMkLst>
          <pc:docMk/>
          <pc:sldMk cId="2027420337" sldId="262"/>
        </pc:sldMkLst>
        <pc:spChg chg="mod">
          <ac:chgData name="Paul Glennie" userId="86fe0510131ef66f" providerId="LiveId" clId="{38EFA29F-52C8-4D4E-8710-C26D4828EE71}" dt="2023-04-03T06:18:03.950" v="266" actId="121"/>
          <ac:spMkLst>
            <pc:docMk/>
            <pc:sldMk cId="2027420337" sldId="262"/>
            <ac:spMk id="2" creationId="{044EC8E9-ABDE-1440-86B0-3FD383B5C40A}"/>
          </ac:spMkLst>
        </pc:spChg>
        <pc:spChg chg="mod">
          <ac:chgData name="Paul Glennie" userId="86fe0510131ef66f" providerId="LiveId" clId="{38EFA29F-52C8-4D4E-8710-C26D4828EE71}" dt="2023-04-03T06:18:03.950" v="266" actId="121"/>
          <ac:spMkLst>
            <pc:docMk/>
            <pc:sldMk cId="2027420337" sldId="262"/>
            <ac:spMk id="8" creationId="{05819A76-88F8-E126-126F-644E5547E83A}"/>
          </ac:spMkLst>
        </pc:spChg>
        <pc:spChg chg="mod">
          <ac:chgData name="Paul Glennie" userId="86fe0510131ef66f" providerId="LiveId" clId="{38EFA29F-52C8-4D4E-8710-C26D4828EE71}" dt="2023-04-03T06:18:03.950" v="266" actId="121"/>
          <ac:spMkLst>
            <pc:docMk/>
            <pc:sldMk cId="2027420337" sldId="262"/>
            <ac:spMk id="9" creationId="{A8E75E28-5A76-C4FE-B7F6-EE5305C799A6}"/>
          </ac:spMkLst>
        </pc:spChg>
        <pc:graphicFrameChg chg="mod">
          <ac:chgData name="Paul Glennie" userId="86fe0510131ef66f" providerId="LiveId" clId="{38EFA29F-52C8-4D4E-8710-C26D4828EE71}" dt="2023-04-03T06:21:33.250" v="276"/>
          <ac:graphicFrameMkLst>
            <pc:docMk/>
            <pc:sldMk cId="2027420337" sldId="262"/>
            <ac:graphicFrameMk id="3" creationId="{1E7CD6B8-B44A-8217-42A7-7CD656AE7FB0}"/>
          </ac:graphicFrameMkLst>
        </pc:graphicFrameChg>
        <pc:extLst>
          <p:ext xmlns:p="http://schemas.openxmlformats.org/presentationml/2006/main" uri="{D6D511B9-2390-475A-947B-AFAB55BFBCF1}">
            <pc226:cmChg xmlns:pc226="http://schemas.microsoft.com/office/powerpoint/2022/06/main/command" xmlns="" chg="add">
              <pc226:chgData name="Paul Glennie" userId="86fe0510131ef66f" providerId="LiveId" clId="{38EFA29F-52C8-4D4E-8710-C26D4828EE71}" dt="2023-04-03T06:26:00.502" v="277"/>
              <pc2:cmMkLst xmlns:pc2="http://schemas.microsoft.com/office/powerpoint/2019/9/main/command">
                <pc:docMk/>
                <pc:sldMk cId="2027420337" sldId="262"/>
                <pc2:cmMk id="{C5B9E1DE-D88F-5E4B-AA7E-E8D0B4B97C78}"/>
              </pc2:cmMkLst>
            </pc226:cmChg>
          </p:ext>
        </pc:extLst>
      </pc:sldChg>
      <pc:sldChg chg="modSp mod">
        <pc:chgData name="Paul Glennie" userId="86fe0510131ef66f" providerId="LiveId" clId="{38EFA29F-52C8-4D4E-8710-C26D4828EE71}" dt="2023-04-03T06:16:03.749" v="256" actId="790"/>
        <pc:sldMkLst>
          <pc:docMk/>
          <pc:sldMk cId="275513528" sldId="263"/>
        </pc:sldMkLst>
        <pc:spChg chg="mod">
          <ac:chgData name="Paul Glennie" userId="86fe0510131ef66f" providerId="LiveId" clId="{38EFA29F-52C8-4D4E-8710-C26D4828EE71}" dt="2023-04-03T06:16:03.749" v="256" actId="790"/>
          <ac:spMkLst>
            <pc:docMk/>
            <pc:sldMk cId="275513528" sldId="263"/>
            <ac:spMk id="2" creationId="{044EC8E9-ABDE-1440-86B0-3FD383B5C40A}"/>
          </ac:spMkLst>
        </pc:spChg>
        <pc:spChg chg="mod">
          <ac:chgData name="Paul Glennie" userId="86fe0510131ef66f" providerId="LiveId" clId="{38EFA29F-52C8-4D4E-8710-C26D4828EE71}" dt="2023-04-03T06:16:03.749" v="256" actId="790"/>
          <ac:spMkLst>
            <pc:docMk/>
            <pc:sldMk cId="275513528" sldId="263"/>
            <ac:spMk id="4" creationId="{90933361-8468-8846-935D-5E62F14B1DCE}"/>
          </ac:spMkLst>
        </pc:spChg>
      </pc:sldChg>
      <pc:sldChg chg="modAnim">
        <pc:chgData name="Paul Glennie" userId="86fe0510131ef66f" providerId="LiveId" clId="{38EFA29F-52C8-4D4E-8710-C26D4828EE71}" dt="2023-04-03T04:03:45.115" v="20"/>
        <pc:sldMkLst>
          <pc:docMk/>
          <pc:sldMk cId="4117271138" sldId="275"/>
        </pc:sldMkLst>
      </pc:sldChg>
      <pc:sldChg chg="modSp modAnim">
        <pc:chgData name="Paul Glennie" userId="86fe0510131ef66f" providerId="LiveId" clId="{38EFA29F-52C8-4D4E-8710-C26D4828EE71}" dt="2023-04-03T06:12:59.964" v="243" actId="121"/>
        <pc:sldMkLst>
          <pc:docMk/>
          <pc:sldMk cId="4053628480" sldId="279"/>
        </pc:sldMkLst>
        <pc:spChg chg="mod">
          <ac:chgData name="Paul Glennie" userId="86fe0510131ef66f" providerId="LiveId" clId="{38EFA29F-52C8-4D4E-8710-C26D4828EE71}" dt="2023-04-03T06:12:59.964" v="243" actId="121"/>
          <ac:spMkLst>
            <pc:docMk/>
            <pc:sldMk cId="4053628480" sldId="279"/>
            <ac:spMk id="2" creationId="{044EC8E9-ABDE-1440-86B0-3FD383B5C40A}"/>
          </ac:spMkLst>
        </pc:spChg>
      </pc:sldChg>
      <pc:sldChg chg="delSp modSp mod">
        <pc:chgData name="Paul Glennie" userId="86fe0510131ef66f" providerId="LiveId" clId="{38EFA29F-52C8-4D4E-8710-C26D4828EE71}" dt="2023-04-03T06:15:44.693" v="255" actId="478"/>
        <pc:sldMkLst>
          <pc:docMk/>
          <pc:sldMk cId="2100642776" sldId="283"/>
        </pc:sldMkLst>
        <pc:spChg chg="mod">
          <ac:chgData name="Paul Glennie" userId="86fe0510131ef66f" providerId="LiveId" clId="{38EFA29F-52C8-4D4E-8710-C26D4828EE71}" dt="2023-04-03T06:15:09.711" v="250" actId="121"/>
          <ac:spMkLst>
            <pc:docMk/>
            <pc:sldMk cId="2100642776" sldId="283"/>
            <ac:spMk id="14" creationId="{0E942CD6-1766-864C-9A66-6AA9B68E0D68}"/>
          </ac:spMkLst>
        </pc:spChg>
        <pc:spChg chg="mod">
          <ac:chgData name="Paul Glennie" userId="86fe0510131ef66f" providerId="LiveId" clId="{38EFA29F-52C8-4D4E-8710-C26D4828EE71}" dt="2023-04-03T06:15:09.711" v="250" actId="121"/>
          <ac:spMkLst>
            <pc:docMk/>
            <pc:sldMk cId="2100642776" sldId="283"/>
            <ac:spMk id="45" creationId="{F806305B-3B97-AA4F-B6EB-B0223C9D44C0}"/>
          </ac:spMkLst>
        </pc:spChg>
        <pc:spChg chg="del mod">
          <ac:chgData name="Paul Glennie" userId="86fe0510131ef66f" providerId="LiveId" clId="{38EFA29F-52C8-4D4E-8710-C26D4828EE71}" dt="2023-04-03T06:15:44.693" v="255" actId="478"/>
          <ac:spMkLst>
            <pc:docMk/>
            <pc:sldMk cId="2100642776" sldId="283"/>
            <ac:spMk id="46" creationId="{DCC02E67-A442-6546-93CA-A40BE1800C50}"/>
          </ac:spMkLst>
        </pc:spChg>
        <pc:picChg chg="mod">
          <ac:chgData name="Paul Glennie" userId="86fe0510131ef66f" providerId="LiveId" clId="{38EFA29F-52C8-4D4E-8710-C26D4828EE71}" dt="2023-04-03T06:15:35.504" v="254"/>
          <ac:picMkLst>
            <pc:docMk/>
            <pc:sldMk cId="2100642776" sldId="283"/>
            <ac:picMk id="2" creationId="{00000000-0000-0000-0000-000000000000}"/>
          </ac:picMkLst>
        </pc:picChg>
      </pc:sldChg>
      <pc:sldChg chg="modSp">
        <pc:chgData name="Paul Glennie" userId="86fe0510131ef66f" providerId="LiveId" clId="{38EFA29F-52C8-4D4E-8710-C26D4828EE71}" dt="2023-04-03T06:16:32.544" v="259" actId="790"/>
        <pc:sldMkLst>
          <pc:docMk/>
          <pc:sldMk cId="2979920258" sldId="289"/>
        </pc:sldMkLst>
        <pc:spChg chg="mod">
          <ac:chgData name="Paul Glennie" userId="86fe0510131ef66f" providerId="LiveId" clId="{38EFA29F-52C8-4D4E-8710-C26D4828EE71}" dt="2023-04-03T06:16:32.544" v="259" actId="790"/>
          <ac:spMkLst>
            <pc:docMk/>
            <pc:sldMk cId="2979920258" sldId="289"/>
            <ac:spMk id="2" creationId="{239F6C42-589A-E944-994F-D5C75DD50B77}"/>
          </ac:spMkLst>
        </pc:spChg>
        <pc:spChg chg="mod">
          <ac:chgData name="Paul Glennie" userId="86fe0510131ef66f" providerId="LiveId" clId="{38EFA29F-52C8-4D4E-8710-C26D4828EE71}" dt="2023-04-03T06:16:32.544" v="259" actId="790"/>
          <ac:spMkLst>
            <pc:docMk/>
            <pc:sldMk cId="2979920258" sldId="289"/>
            <ac:spMk id="3" creationId="{2D19DC12-BCC1-6C45-951E-6093472AA5BD}"/>
          </ac:spMkLst>
        </pc:spChg>
        <pc:spChg chg="mod">
          <ac:chgData name="Paul Glennie" userId="86fe0510131ef66f" providerId="LiveId" clId="{38EFA29F-52C8-4D4E-8710-C26D4828EE71}" dt="2023-04-03T06:16:32.544" v="259" actId="790"/>
          <ac:spMkLst>
            <pc:docMk/>
            <pc:sldMk cId="2979920258" sldId="289"/>
            <ac:spMk id="8" creationId="{69C6A2FB-18D4-0BC2-58DA-134E659E113A}"/>
          </ac:spMkLst>
        </pc:spChg>
        <pc:spChg chg="mod">
          <ac:chgData name="Paul Glennie" userId="86fe0510131ef66f" providerId="LiveId" clId="{38EFA29F-52C8-4D4E-8710-C26D4828EE71}" dt="2023-04-03T06:16:32.544" v="259" actId="790"/>
          <ac:spMkLst>
            <pc:docMk/>
            <pc:sldMk cId="2979920258" sldId="289"/>
            <ac:spMk id="10" creationId="{4F7E2ADB-F00F-615A-F639-604C113D0B26}"/>
          </ac:spMkLst>
        </pc:spChg>
        <pc:picChg chg="mod">
          <ac:chgData name="Paul Glennie" userId="86fe0510131ef66f" providerId="LiveId" clId="{38EFA29F-52C8-4D4E-8710-C26D4828EE71}" dt="2023-04-03T06:16:32.544" v="259" actId="790"/>
          <ac:picMkLst>
            <pc:docMk/>
            <pc:sldMk cId="2979920258" sldId="289"/>
            <ac:picMk id="5" creationId="{1774B90B-ED05-D8EF-DCDC-1B914C72616A}"/>
          </ac:picMkLst>
        </pc:picChg>
      </pc:sldChg>
      <pc:sldChg chg="modSp mod modAnim">
        <pc:chgData name="Paul Glennie" userId="86fe0510131ef66f" providerId="LiveId" clId="{38EFA29F-52C8-4D4E-8710-C26D4828EE71}" dt="2023-04-03T06:13:20.183" v="246" actId="1035"/>
        <pc:sldMkLst>
          <pc:docMk/>
          <pc:sldMk cId="391706210" sldId="290"/>
        </pc:sldMkLst>
        <pc:picChg chg="mod">
          <ac:chgData name="Paul Glennie" userId="86fe0510131ef66f" providerId="LiveId" clId="{38EFA29F-52C8-4D4E-8710-C26D4828EE71}" dt="2023-04-03T06:13:20.183" v="246" actId="1035"/>
          <ac:picMkLst>
            <pc:docMk/>
            <pc:sldMk cId="391706210" sldId="290"/>
            <ac:picMk id="16" creationId="{BB00F645-1981-0A44-A26E-0116B26CDE10}"/>
          </ac:picMkLst>
        </pc:picChg>
      </pc:sldChg>
      <pc:sldChg chg="modSp mod">
        <pc:chgData name="Paul Glennie" userId="86fe0510131ef66f" providerId="LiveId" clId="{38EFA29F-52C8-4D4E-8710-C26D4828EE71}" dt="2023-04-03T06:16:24.972" v="258" actId="790"/>
        <pc:sldMkLst>
          <pc:docMk/>
          <pc:sldMk cId="1262777699" sldId="299"/>
        </pc:sldMkLst>
        <pc:spChg chg="mod">
          <ac:chgData name="Paul Glennie" userId="86fe0510131ef66f" providerId="LiveId" clId="{38EFA29F-52C8-4D4E-8710-C26D4828EE71}" dt="2023-04-03T06:16:24.972" v="258" actId="790"/>
          <ac:spMkLst>
            <pc:docMk/>
            <pc:sldMk cId="1262777699" sldId="299"/>
            <ac:spMk id="2" creationId="{239F6C42-589A-E944-994F-D5C75DD50B77}"/>
          </ac:spMkLst>
        </pc:spChg>
        <pc:spChg chg="mod">
          <ac:chgData name="Paul Glennie" userId="86fe0510131ef66f" providerId="LiveId" clId="{38EFA29F-52C8-4D4E-8710-C26D4828EE71}" dt="2023-04-03T06:16:24.972" v="258" actId="790"/>
          <ac:spMkLst>
            <pc:docMk/>
            <pc:sldMk cId="1262777699" sldId="299"/>
            <ac:spMk id="3" creationId="{2D19DC12-BCC1-6C45-951E-6093472AA5BD}"/>
          </ac:spMkLst>
        </pc:spChg>
      </pc:sldChg>
      <pc:sldChg chg="addSp delSp modSp mod">
        <pc:chgData name="Paul Glennie" userId="86fe0510131ef66f" providerId="LiveId" clId="{38EFA29F-52C8-4D4E-8710-C26D4828EE71}" dt="2023-04-03T11:24:43.383" v="279"/>
        <pc:sldMkLst>
          <pc:docMk/>
          <pc:sldMk cId="4041911991" sldId="300"/>
        </pc:sldMkLst>
        <pc:picChg chg="add mod">
          <ac:chgData name="Paul Glennie" userId="86fe0510131ef66f" providerId="LiveId" clId="{38EFA29F-52C8-4D4E-8710-C26D4828EE71}" dt="2023-04-03T11:24:43.383" v="279"/>
          <ac:picMkLst>
            <pc:docMk/>
            <pc:sldMk cId="4041911991" sldId="300"/>
            <ac:picMk id="2" creationId="{975EDA66-5179-6445-B37E-499F37E119D8}"/>
          </ac:picMkLst>
        </pc:picChg>
        <pc:picChg chg="del">
          <ac:chgData name="Paul Glennie" userId="86fe0510131ef66f" providerId="LiveId" clId="{38EFA29F-52C8-4D4E-8710-C26D4828EE71}" dt="2023-04-03T11:24:42.349" v="278" actId="478"/>
          <ac:picMkLst>
            <pc:docMk/>
            <pc:sldMk cId="4041911991" sldId="300"/>
            <ac:picMk id="10" creationId="{029B06D8-DD97-6E8F-4E2C-7B058FF7E44C}"/>
          </ac:picMkLst>
        </pc:picChg>
      </pc:sldChg>
      <pc:sldChg chg="modSp mod modAnim modNotesTx">
        <pc:chgData name="Paul Glennie" userId="86fe0510131ef66f" providerId="LiveId" clId="{38EFA29F-52C8-4D4E-8710-C26D4828EE71}" dt="2023-04-03T06:09:07.395" v="241" actId="790"/>
        <pc:sldMkLst>
          <pc:docMk/>
          <pc:sldMk cId="3558529992" sldId="305"/>
        </pc:sldMkLst>
        <pc:spChg chg="mod">
          <ac:chgData name="Paul Glennie" userId="86fe0510131ef66f" providerId="LiveId" clId="{38EFA29F-52C8-4D4E-8710-C26D4828EE71}" dt="2023-04-03T04:15:48.304" v="88" actId="12"/>
          <ac:spMkLst>
            <pc:docMk/>
            <pc:sldMk cId="3558529992" sldId="305"/>
            <ac:spMk id="3" creationId="{2D19DC12-BCC1-6C45-951E-6093472AA5BD}"/>
          </ac:spMkLst>
        </pc:spChg>
      </pc:sldChg>
      <pc:sldChg chg="modSp mod">
        <pc:chgData name="Paul Glennie" userId="86fe0510131ef66f" providerId="LiveId" clId="{38EFA29F-52C8-4D4E-8710-C26D4828EE71}" dt="2023-04-03T04:17:03.095" v="95" actId="14100"/>
        <pc:sldMkLst>
          <pc:docMk/>
          <pc:sldMk cId="2983746209" sldId="307"/>
        </pc:sldMkLst>
        <pc:spChg chg="mod">
          <ac:chgData name="Paul Glennie" userId="86fe0510131ef66f" providerId="LiveId" clId="{38EFA29F-52C8-4D4E-8710-C26D4828EE71}" dt="2023-04-03T04:17:03.095" v="95" actId="14100"/>
          <ac:spMkLst>
            <pc:docMk/>
            <pc:sldMk cId="2983746209" sldId="307"/>
            <ac:spMk id="11" creationId="{00000000-0000-0000-0000-000000000000}"/>
          </ac:spMkLst>
        </pc:spChg>
      </pc:sldChg>
      <pc:sldChg chg="modAnim">
        <pc:chgData name="Paul Glennie" userId="86fe0510131ef66f" providerId="LiveId" clId="{38EFA29F-52C8-4D4E-8710-C26D4828EE71}" dt="2023-04-03T04:18:52.557" v="126"/>
        <pc:sldMkLst>
          <pc:docMk/>
          <pc:sldMk cId="1171209614" sldId="308"/>
        </pc:sldMkLst>
      </pc:sldChg>
      <pc:sldChg chg="modSp mod modAnim modNotesTx">
        <pc:chgData name="Paul Glennie" userId="86fe0510131ef66f" providerId="LiveId" clId="{38EFA29F-52C8-4D4E-8710-C26D4828EE71}" dt="2023-04-03T11:28:11.498" v="288" actId="121"/>
        <pc:sldMkLst>
          <pc:docMk/>
          <pc:sldMk cId="2646084854" sldId="310"/>
        </pc:sldMkLst>
        <pc:spChg chg="mod">
          <ac:chgData name="Paul Glennie" userId="86fe0510131ef66f" providerId="LiveId" clId="{38EFA29F-52C8-4D4E-8710-C26D4828EE71}" dt="2023-04-03T04:21:31.734" v="132" actId="1076"/>
          <ac:spMkLst>
            <pc:docMk/>
            <pc:sldMk cId="2646084854" sldId="310"/>
            <ac:spMk id="2" creationId="{239F6C42-589A-E944-994F-D5C75DD50B77}"/>
          </ac:spMkLst>
        </pc:spChg>
        <pc:spChg chg="mod">
          <ac:chgData name="Paul Glennie" userId="86fe0510131ef66f" providerId="LiveId" clId="{38EFA29F-52C8-4D4E-8710-C26D4828EE71}" dt="2023-04-03T04:21:04.468" v="128" actId="1076"/>
          <ac:spMkLst>
            <pc:docMk/>
            <pc:sldMk cId="2646084854" sldId="310"/>
            <ac:spMk id="3" creationId="{2D19DC12-BCC1-6C45-951E-6093472AA5BD}"/>
          </ac:spMkLst>
        </pc:spChg>
        <pc:spChg chg="mod">
          <ac:chgData name="Paul Glennie" userId="86fe0510131ef66f" providerId="LiveId" clId="{38EFA29F-52C8-4D4E-8710-C26D4828EE71}" dt="2023-04-03T04:21:18.636" v="131" actId="1076"/>
          <ac:spMkLst>
            <pc:docMk/>
            <pc:sldMk cId="2646084854" sldId="310"/>
            <ac:spMk id="5" creationId="{3CFAC0A0-1390-037A-03EC-CD7C18678BCC}"/>
          </ac:spMkLst>
        </pc:spChg>
        <pc:picChg chg="mod">
          <ac:chgData name="Paul Glennie" userId="86fe0510131ef66f" providerId="LiveId" clId="{38EFA29F-52C8-4D4E-8710-C26D4828EE71}" dt="2023-04-03T04:21:11.714" v="130" actId="1076"/>
          <ac:picMkLst>
            <pc:docMk/>
            <pc:sldMk cId="2646084854" sldId="310"/>
            <ac:picMk id="4" creationId="{5D3F09D7-F613-5ABA-F2A9-566071B8B388}"/>
          </ac:picMkLst>
        </pc:picChg>
      </pc:sldChg>
      <pc:sldChg chg="addSp delSp modSp mod modAnim">
        <pc:chgData name="Paul Glennie" userId="86fe0510131ef66f" providerId="LiveId" clId="{38EFA29F-52C8-4D4E-8710-C26D4828EE71}" dt="2023-04-03T04:23:26.567" v="143"/>
        <pc:sldMkLst>
          <pc:docMk/>
          <pc:sldMk cId="4100429183" sldId="311"/>
        </pc:sldMkLst>
        <pc:spChg chg="add del mod">
          <ac:chgData name="Paul Glennie" userId="86fe0510131ef66f" providerId="LiveId" clId="{38EFA29F-52C8-4D4E-8710-C26D4828EE71}" dt="2023-04-03T04:23:12.972" v="139" actId="478"/>
          <ac:spMkLst>
            <pc:docMk/>
            <pc:sldMk cId="4100429183" sldId="311"/>
            <ac:spMk id="3" creationId="{AB0A48BC-7508-0561-543F-35CF5F7B4A58}"/>
          </ac:spMkLst>
        </pc:spChg>
        <pc:spChg chg="del">
          <ac:chgData name="Paul Glennie" userId="86fe0510131ef66f" providerId="LiveId" clId="{38EFA29F-52C8-4D4E-8710-C26D4828EE71}" dt="2023-04-03T04:21:48.942" v="133" actId="478"/>
          <ac:spMkLst>
            <pc:docMk/>
            <pc:sldMk cId="4100429183" sldId="311"/>
            <ac:spMk id="10" creationId="{DB25EFDA-3E5E-AF4D-1D92-4C8DD2F76323}"/>
          </ac:spMkLst>
        </pc:spChg>
        <pc:spChg chg="del">
          <ac:chgData name="Paul Glennie" userId="86fe0510131ef66f" providerId="LiveId" clId="{38EFA29F-52C8-4D4E-8710-C26D4828EE71}" dt="2023-04-03T04:23:09.032" v="138" actId="478"/>
          <ac:spMkLst>
            <pc:docMk/>
            <pc:sldMk cId="4100429183" sldId="311"/>
            <ac:spMk id="12" creationId="{BE732077-8A93-7725-2A22-BC17E5E2A741}"/>
          </ac:spMkLst>
        </pc:spChg>
      </pc:sldChg>
      <pc:sldChg chg="modSp mod modAnim">
        <pc:chgData name="Paul Glennie" userId="86fe0510131ef66f" providerId="LiveId" clId="{38EFA29F-52C8-4D4E-8710-C26D4828EE71}" dt="2023-04-03T04:32:06.419" v="187" actId="1076"/>
        <pc:sldMkLst>
          <pc:docMk/>
          <pc:sldMk cId="582040165" sldId="312"/>
        </pc:sldMkLst>
        <pc:spChg chg="mod">
          <ac:chgData name="Paul Glennie" userId="86fe0510131ef66f" providerId="LiveId" clId="{38EFA29F-52C8-4D4E-8710-C26D4828EE71}" dt="2023-04-03T04:30:42.550" v="179" actId="1076"/>
          <ac:spMkLst>
            <pc:docMk/>
            <pc:sldMk cId="582040165" sldId="312"/>
            <ac:spMk id="2" creationId="{239F6C42-589A-E944-994F-D5C75DD50B77}"/>
          </ac:spMkLst>
        </pc:spChg>
        <pc:spChg chg="mod">
          <ac:chgData name="Paul Glennie" userId="86fe0510131ef66f" providerId="LiveId" clId="{38EFA29F-52C8-4D4E-8710-C26D4828EE71}" dt="2023-04-03T04:30:51.948" v="181" actId="1076"/>
          <ac:spMkLst>
            <pc:docMk/>
            <pc:sldMk cId="582040165" sldId="312"/>
            <ac:spMk id="3" creationId="{2D19DC12-BCC1-6C45-951E-6093472AA5BD}"/>
          </ac:spMkLst>
        </pc:spChg>
        <pc:picChg chg="mod">
          <ac:chgData name="Paul Glennie" userId="86fe0510131ef66f" providerId="LiveId" clId="{38EFA29F-52C8-4D4E-8710-C26D4828EE71}" dt="2023-04-03T04:31:59.454" v="186" actId="1076"/>
          <ac:picMkLst>
            <pc:docMk/>
            <pc:sldMk cId="582040165" sldId="312"/>
            <ac:picMk id="13" creationId="{9DE7FAAE-5C39-C2B6-182A-A06BFC981335}"/>
          </ac:picMkLst>
        </pc:picChg>
        <pc:picChg chg="mod">
          <ac:chgData name="Paul Glennie" userId="86fe0510131ef66f" providerId="LiveId" clId="{38EFA29F-52C8-4D4E-8710-C26D4828EE71}" dt="2023-04-03T04:32:06.419" v="187" actId="1076"/>
          <ac:picMkLst>
            <pc:docMk/>
            <pc:sldMk cId="582040165" sldId="312"/>
            <ac:picMk id="14" creationId="{760AF25B-7D4C-AEE4-9FCD-3DF7BB1DF270}"/>
          </ac:picMkLst>
        </pc:picChg>
        <pc:picChg chg="mod">
          <ac:chgData name="Paul Glennie" userId="86fe0510131ef66f" providerId="LiveId" clId="{38EFA29F-52C8-4D4E-8710-C26D4828EE71}" dt="2023-04-03T04:31:43.453" v="184" actId="1076"/>
          <ac:picMkLst>
            <pc:docMk/>
            <pc:sldMk cId="582040165" sldId="312"/>
            <ac:picMk id="15" creationId="{189449CA-B312-E8D5-A8F0-CEF4A81EAFEF}"/>
          </ac:picMkLst>
        </pc:picChg>
      </pc:sldChg>
      <pc:sldChg chg="addSp delSp modSp mod delCm">
        <pc:chgData name="Paul Glennie" userId="86fe0510131ef66f" providerId="LiveId" clId="{38EFA29F-52C8-4D4E-8710-C26D4828EE71}" dt="2023-04-03T11:26:48.287" v="284"/>
        <pc:sldMkLst>
          <pc:docMk/>
          <pc:sldMk cId="3616960749" sldId="324"/>
        </pc:sldMkLst>
        <pc:spChg chg="mod">
          <ac:chgData name="Paul Glennie" userId="86fe0510131ef66f" providerId="LiveId" clId="{38EFA29F-52C8-4D4E-8710-C26D4828EE71}" dt="2023-04-03T04:13:50.157" v="85" actId="1076"/>
          <ac:spMkLst>
            <pc:docMk/>
            <pc:sldMk cId="3616960749" sldId="324"/>
            <ac:spMk id="7" creationId="{00000000-0000-0000-0000-000000000000}"/>
          </ac:spMkLst>
        </pc:spChg>
        <pc:spChg chg="mod">
          <ac:chgData name="Paul Glennie" userId="86fe0510131ef66f" providerId="LiveId" clId="{38EFA29F-52C8-4D4E-8710-C26D4828EE71}" dt="2023-04-03T04:13:23.907" v="80" actId="1076"/>
          <ac:spMkLst>
            <pc:docMk/>
            <pc:sldMk cId="3616960749" sldId="324"/>
            <ac:spMk id="19" creationId="{00000000-0000-0000-0000-000000000000}"/>
          </ac:spMkLst>
        </pc:spChg>
        <pc:spChg chg="mod">
          <ac:chgData name="Paul Glennie" userId="86fe0510131ef66f" providerId="LiveId" clId="{38EFA29F-52C8-4D4E-8710-C26D4828EE71}" dt="2023-04-03T04:12:18.898" v="72" actId="14100"/>
          <ac:spMkLst>
            <pc:docMk/>
            <pc:sldMk cId="3616960749" sldId="324"/>
            <ac:spMk id="21" creationId="{00000000-0000-0000-0000-000000000000}"/>
          </ac:spMkLst>
        </pc:spChg>
        <pc:spChg chg="add del mod">
          <ac:chgData name="Paul Glennie" userId="86fe0510131ef66f" providerId="LiveId" clId="{38EFA29F-52C8-4D4E-8710-C26D4828EE71}" dt="2023-04-03T04:09:59.744" v="50" actId="478"/>
          <ac:spMkLst>
            <pc:docMk/>
            <pc:sldMk cId="3616960749" sldId="324"/>
            <ac:spMk id="29" creationId="{DDD6C0D5-E851-BCB9-2AF1-5AF0888D3C28}"/>
          </ac:spMkLst>
        </pc:spChg>
        <pc:spChg chg="mod">
          <ac:chgData name="Paul Glennie" userId="86fe0510131ef66f" providerId="LiveId" clId="{38EFA29F-52C8-4D4E-8710-C26D4828EE71}" dt="2023-04-03T04:12:24.122" v="73" actId="14100"/>
          <ac:spMkLst>
            <pc:docMk/>
            <pc:sldMk cId="3616960749" sldId="324"/>
            <ac:spMk id="39" creationId="{261EB6E1-E25B-99B3-C449-61BE27B4B914}"/>
          </ac:spMkLst>
        </pc:spChg>
        <pc:grpChg chg="mod">
          <ac:chgData name="Paul Glennie" userId="86fe0510131ef66f" providerId="LiveId" clId="{38EFA29F-52C8-4D4E-8710-C26D4828EE71}" dt="2023-04-03T04:07:33.937" v="43" actId="1076"/>
          <ac:grpSpMkLst>
            <pc:docMk/>
            <pc:sldMk cId="3616960749" sldId="324"/>
            <ac:grpSpMk id="15" creationId="{00000000-0000-0000-0000-000000000000}"/>
          </ac:grpSpMkLst>
        </pc:grpChg>
        <pc:grpChg chg="mod">
          <ac:chgData name="Paul Glennie" userId="86fe0510131ef66f" providerId="LiveId" clId="{38EFA29F-52C8-4D4E-8710-C26D4828EE71}" dt="2023-04-03T04:12:42.697" v="75" actId="1076"/>
          <ac:grpSpMkLst>
            <pc:docMk/>
            <pc:sldMk cId="3616960749" sldId="324"/>
            <ac:grpSpMk id="33" creationId="{00000000-0000-0000-0000-000000000000}"/>
          </ac:grpSpMkLst>
        </pc:grpChg>
        <pc:grpChg chg="mod">
          <ac:chgData name="Paul Glennie" userId="86fe0510131ef66f" providerId="LiveId" clId="{38EFA29F-52C8-4D4E-8710-C26D4828EE71}" dt="2023-04-03T04:12:12.992" v="71" actId="1076"/>
          <ac:grpSpMkLst>
            <pc:docMk/>
            <pc:sldMk cId="3616960749" sldId="324"/>
            <ac:grpSpMk id="40" creationId="{98AF19D4-2C14-535E-3433-3AA7BDC69BF1}"/>
          </ac:grpSpMkLst>
        </pc:grpChg>
        <pc:grpChg chg="mod">
          <ac:chgData name="Paul Glennie" userId="86fe0510131ef66f" providerId="LiveId" clId="{38EFA29F-52C8-4D4E-8710-C26D4828EE71}" dt="2023-04-03T04:12:57.602" v="77" actId="1076"/>
          <ac:grpSpMkLst>
            <pc:docMk/>
            <pc:sldMk cId="3616960749" sldId="324"/>
            <ac:grpSpMk id="45" creationId="{00000000-0000-0000-0000-000000000000}"/>
          </ac:grpSpMkLst>
        </pc:grpChg>
        <pc:grpChg chg="mod">
          <ac:chgData name="Paul Glennie" userId="86fe0510131ef66f" providerId="LiveId" clId="{38EFA29F-52C8-4D4E-8710-C26D4828EE71}" dt="2023-04-03T04:13:38.019" v="82" actId="1076"/>
          <ac:grpSpMkLst>
            <pc:docMk/>
            <pc:sldMk cId="3616960749" sldId="324"/>
            <ac:grpSpMk id="46" creationId="{00000000-0000-0000-0000-000000000000}"/>
          </ac:grpSpMkLst>
        </pc:grpChg>
        <pc:grpChg chg="mod">
          <ac:chgData name="Paul Glennie" userId="86fe0510131ef66f" providerId="LiveId" clId="{38EFA29F-52C8-4D4E-8710-C26D4828EE71}" dt="2023-04-03T04:11:40.521" v="68" actId="1076"/>
          <ac:grpSpMkLst>
            <pc:docMk/>
            <pc:sldMk cId="3616960749" sldId="324"/>
            <ac:grpSpMk id="54" creationId="{00000000-0000-0000-0000-000000000000}"/>
          </ac:grpSpMkLst>
        </pc:grpChg>
        <pc:graphicFrameChg chg="del">
          <ac:chgData name="Paul Glennie" userId="86fe0510131ef66f" providerId="LiveId" clId="{38EFA29F-52C8-4D4E-8710-C26D4828EE71}" dt="2023-04-03T04:09:26.560" v="45" actId="478"/>
          <ac:graphicFrameMkLst>
            <pc:docMk/>
            <pc:sldMk cId="3616960749" sldId="324"/>
            <ac:graphicFrameMk id="4" creationId="{B89CFD56-18F3-C8D2-E5AE-80CE198413D5}"/>
          </ac:graphicFrameMkLst>
        </pc:graphicFrameChg>
        <pc:picChg chg="add mod">
          <ac:chgData name="Paul Glennie" userId="86fe0510131ef66f" providerId="LiveId" clId="{38EFA29F-52C8-4D4E-8710-C26D4828EE71}" dt="2023-04-03T04:10:32.339" v="52"/>
          <ac:picMkLst>
            <pc:docMk/>
            <pc:sldMk cId="3616960749" sldId="324"/>
            <ac:picMk id="30" creationId="{16BA9A6D-C0E7-9E64-CA6A-4D5F61079067}"/>
          </ac:picMkLst>
        </pc:picChg>
        <pc:cxnChg chg="mod">
          <ac:chgData name="Paul Glennie" userId="86fe0510131ef66f" providerId="LiveId" clId="{38EFA29F-52C8-4D4E-8710-C26D4828EE71}" dt="2023-04-03T04:13:53.691" v="86" actId="14100"/>
          <ac:cxnSpMkLst>
            <pc:docMk/>
            <pc:sldMk cId="3616960749" sldId="324"/>
            <ac:cxnSpMk id="8" creationId="{00000000-0000-0000-0000-000000000000}"/>
          </ac:cxnSpMkLst>
        </pc:cxnChg>
        <pc:cxnChg chg="mod">
          <ac:chgData name="Paul Glennie" userId="86fe0510131ef66f" providerId="LiveId" clId="{38EFA29F-52C8-4D4E-8710-C26D4828EE71}" dt="2023-04-03T04:11:50.817" v="70" actId="14100"/>
          <ac:cxnSpMkLst>
            <pc:docMk/>
            <pc:sldMk cId="3616960749" sldId="324"/>
            <ac:cxnSpMk id="11" creationId="{00000000-0000-0000-0000-000000000000}"/>
          </ac:cxnSpMkLst>
        </pc:cxnChg>
        <pc:cxnChg chg="mod">
          <ac:chgData name="Paul Glennie" userId="86fe0510131ef66f" providerId="LiveId" clId="{38EFA29F-52C8-4D4E-8710-C26D4828EE71}" dt="2023-04-03T04:13:01.850" v="78" actId="14100"/>
          <ac:cxnSpMkLst>
            <pc:docMk/>
            <pc:sldMk cId="3616960749" sldId="324"/>
            <ac:cxnSpMk id="14" creationId="{00000000-0000-0000-0000-000000000000}"/>
          </ac:cxnSpMkLst>
        </pc:cxnChg>
        <pc:cxnChg chg="mod">
          <ac:chgData name="Paul Glennie" userId="86fe0510131ef66f" providerId="LiveId" clId="{38EFA29F-52C8-4D4E-8710-C26D4828EE71}" dt="2023-04-03T04:13:10.823" v="79" actId="14100"/>
          <ac:cxnSpMkLst>
            <pc:docMk/>
            <pc:sldMk cId="3616960749" sldId="324"/>
            <ac:cxnSpMk id="17" creationId="{00000000-0000-0000-0000-000000000000}"/>
          </ac:cxnSpMkLst>
        </pc:cxnChg>
        <pc:cxnChg chg="mod">
          <ac:chgData name="Paul Glennie" userId="86fe0510131ef66f" providerId="LiveId" clId="{38EFA29F-52C8-4D4E-8710-C26D4828EE71}" dt="2023-04-03T04:13:26.879" v="81" actId="14100"/>
          <ac:cxnSpMkLst>
            <pc:docMk/>
            <pc:sldMk cId="3616960749" sldId="324"/>
            <ac:cxnSpMk id="20" creationId="{00000000-0000-0000-0000-000000000000}"/>
          </ac:cxnSpMkLst>
        </pc:cxnChg>
        <pc:cxnChg chg="mod">
          <ac:chgData name="Paul Glennie" userId="86fe0510131ef66f" providerId="LiveId" clId="{38EFA29F-52C8-4D4E-8710-C26D4828EE71}" dt="2023-04-03T04:12:48.162" v="76" actId="14100"/>
          <ac:cxnSpMkLst>
            <pc:docMk/>
            <pc:sldMk cId="3616960749" sldId="324"/>
            <ac:cxnSpMk id="37" creationId="{00000000-0000-0000-0000-000000000000}"/>
          </ac:cxnSpMkLst>
        </pc:cxnChg>
        <pc:cxnChg chg="mod">
          <ac:chgData name="Paul Glennie" userId="86fe0510131ef66f" providerId="LiveId" clId="{38EFA29F-52C8-4D4E-8710-C26D4828EE71}" dt="2023-04-03T04:11:45.008" v="69" actId="14100"/>
          <ac:cxnSpMkLst>
            <pc:docMk/>
            <pc:sldMk cId="3616960749" sldId="324"/>
            <ac:cxnSpMk id="49" creationId="{00000000-0000-0000-0000-000000000000}"/>
          </ac:cxnSpMkLst>
        </pc:cxnChg>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11:26:46.578" v="282"/>
              <pc2:cmMkLst xmlns:pc2="http://schemas.microsoft.com/office/powerpoint/2019/9/main/command">
                <pc:docMk/>
                <pc:sldMk cId="3616960749" sldId="324"/>
                <pc2:cmMk id="{885D0490-8D0A-4B2E-848E-5EE8CE1D59D3}"/>
              </pc2:cmMkLst>
            </pc226:cmChg>
            <pc226:cmChg xmlns:pc226="http://schemas.microsoft.com/office/powerpoint/2022/06/main/command" xmlns="" chg="del">
              <pc226:chgData name="Paul Glennie" userId="86fe0510131ef66f" providerId="LiveId" clId="{38EFA29F-52C8-4D4E-8710-C26D4828EE71}" dt="2023-04-03T11:26:48.287" v="284"/>
              <pc2:cmMkLst xmlns:pc2="http://schemas.microsoft.com/office/powerpoint/2019/9/main/command">
                <pc:docMk/>
                <pc:sldMk cId="3616960749" sldId="324"/>
                <pc2:cmMk id="{B2F8E7C0-EEF3-46AC-8A17-033032F97C9A}"/>
              </pc2:cmMkLst>
            </pc226:cmChg>
            <pc226:cmChg xmlns:pc226="http://schemas.microsoft.com/office/powerpoint/2022/06/main/command" xmlns="" chg="del">
              <pc226:chgData name="Paul Glennie" userId="86fe0510131ef66f" providerId="LiveId" clId="{38EFA29F-52C8-4D4E-8710-C26D4828EE71}" dt="2023-04-03T11:26:47.460" v="283"/>
              <pc2:cmMkLst xmlns:pc2="http://schemas.microsoft.com/office/powerpoint/2019/9/main/command">
                <pc:docMk/>
                <pc:sldMk cId="3616960749" sldId="324"/>
                <pc2:cmMk id="{BA5835E7-CAB0-4E0C-933D-6E36E2047457}"/>
              </pc2:cmMkLst>
            </pc226:cmChg>
          </p:ext>
        </pc:extLst>
      </pc:sldChg>
      <pc:sldChg chg="delSp mod modNotesTx">
        <pc:chgData name="Paul Glennie" userId="86fe0510131ef66f" providerId="LiveId" clId="{38EFA29F-52C8-4D4E-8710-C26D4828EE71}" dt="2023-04-03T06:08:51.409" v="238" actId="121"/>
        <pc:sldMkLst>
          <pc:docMk/>
          <pc:sldMk cId="1889995423" sldId="339"/>
        </pc:sldMkLst>
        <pc:spChg chg="del">
          <ac:chgData name="Paul Glennie" userId="86fe0510131ef66f" providerId="LiveId" clId="{38EFA29F-52C8-4D4E-8710-C26D4828EE71}" dt="2023-04-03T04:15:00.532" v="87" actId="478"/>
          <ac:spMkLst>
            <pc:docMk/>
            <pc:sldMk cId="1889995423" sldId="339"/>
            <ac:spMk id="6" creationId="{DD15BD85-46E5-A578-4436-F135E3926B9C}"/>
          </ac:spMkLst>
        </pc:spChg>
      </pc:sldChg>
      <pc:sldChg chg="delSp modSp mod modNotesTx">
        <pc:chgData name="Paul Glennie" userId="86fe0510131ef66f" providerId="LiveId" clId="{38EFA29F-52C8-4D4E-8710-C26D4828EE71}" dt="2023-04-03T11:28:37.208" v="290" actId="121"/>
        <pc:sldMkLst>
          <pc:docMk/>
          <pc:sldMk cId="4164927461" sldId="352"/>
        </pc:sldMkLst>
        <pc:spChg chg="mod">
          <ac:chgData name="Paul Glennie" userId="86fe0510131ef66f" providerId="LiveId" clId="{38EFA29F-52C8-4D4E-8710-C26D4828EE71}" dt="2023-04-03T04:28:34.109" v="176" actId="121"/>
          <ac:spMkLst>
            <pc:docMk/>
            <pc:sldMk cId="4164927461" sldId="352"/>
            <ac:spMk id="2" creationId="{FC93E814-B7A4-E524-30A9-0AF4C36C5F7D}"/>
          </ac:spMkLst>
        </pc:spChg>
        <pc:spChg chg="del">
          <ac:chgData name="Paul Glennie" userId="86fe0510131ef66f" providerId="LiveId" clId="{38EFA29F-52C8-4D4E-8710-C26D4828EE71}" dt="2023-04-03T04:27:51.941" v="174" actId="478"/>
          <ac:spMkLst>
            <pc:docMk/>
            <pc:sldMk cId="4164927461" sldId="352"/>
            <ac:spMk id="4" creationId="{0D8A3037-1E19-0416-240E-D525AE9C1E18}"/>
          </ac:spMkLst>
        </pc:spChg>
      </pc:sldChg>
      <pc:sldChg chg="modSp mod delCm">
        <pc:chgData name="Paul Glennie" userId="86fe0510131ef66f" providerId="LiveId" clId="{38EFA29F-52C8-4D4E-8710-C26D4828EE71}" dt="2023-04-03T04:35:39.806" v="212" actId="1076"/>
        <pc:sldMkLst>
          <pc:docMk/>
          <pc:sldMk cId="4254145399" sldId="353"/>
        </pc:sldMkLst>
        <pc:spChg chg="mod">
          <ac:chgData name="Paul Glennie" userId="86fe0510131ef66f" providerId="LiveId" clId="{38EFA29F-52C8-4D4E-8710-C26D4828EE71}" dt="2023-04-03T04:35:24.249" v="210" actId="1076"/>
          <ac:spMkLst>
            <pc:docMk/>
            <pc:sldMk cId="4254145399" sldId="353"/>
            <ac:spMk id="5" creationId="{66DB4057-8C10-8DD4-94F8-14AE5B48A4E4}"/>
          </ac:spMkLst>
        </pc:spChg>
        <pc:spChg chg="mod">
          <ac:chgData name="Paul Glennie" userId="86fe0510131ef66f" providerId="LiveId" clId="{38EFA29F-52C8-4D4E-8710-C26D4828EE71}" dt="2023-04-03T04:35:28.945" v="211" actId="1076"/>
          <ac:spMkLst>
            <pc:docMk/>
            <pc:sldMk cId="4254145399" sldId="353"/>
            <ac:spMk id="6" creationId="{84B74EDB-0E81-B381-881F-4F78A235AE62}"/>
          </ac:spMkLst>
        </pc:spChg>
        <pc:spChg chg="mod">
          <ac:chgData name="Paul Glennie" userId="86fe0510131ef66f" providerId="LiveId" clId="{38EFA29F-52C8-4D4E-8710-C26D4828EE71}" dt="2023-04-03T04:35:18.014" v="208" actId="14100"/>
          <ac:spMkLst>
            <pc:docMk/>
            <pc:sldMk cId="4254145399" sldId="353"/>
            <ac:spMk id="7" creationId="{77875FB1-5A82-D42F-C35A-18F98C473611}"/>
          </ac:spMkLst>
        </pc:spChg>
        <pc:spChg chg="mod">
          <ac:chgData name="Paul Glennie" userId="86fe0510131ef66f" providerId="LiveId" clId="{38EFA29F-52C8-4D4E-8710-C26D4828EE71}" dt="2023-04-03T04:35:10.462" v="206" actId="790"/>
          <ac:spMkLst>
            <pc:docMk/>
            <pc:sldMk cId="4254145399" sldId="353"/>
            <ac:spMk id="8" creationId="{324D458B-85F0-62E8-C722-5DA258BB8663}"/>
          </ac:spMkLst>
        </pc:spChg>
        <pc:picChg chg="mod">
          <ac:chgData name="Paul Glennie" userId="86fe0510131ef66f" providerId="LiveId" clId="{38EFA29F-52C8-4D4E-8710-C26D4828EE71}" dt="2023-04-03T04:35:39.806" v="212" actId="1076"/>
          <ac:picMkLst>
            <pc:docMk/>
            <pc:sldMk cId="4254145399" sldId="353"/>
            <ac:picMk id="11" creationId="{F948E19B-D89C-5F25-0980-6EC8565DABBD}"/>
          </ac:picMkLst>
        </pc:picChg>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04:33:34.867" v="188"/>
              <pc2:cmMkLst xmlns:pc2="http://schemas.microsoft.com/office/powerpoint/2019/9/main/command">
                <pc:docMk/>
                <pc:sldMk cId="4254145399" sldId="353"/>
                <pc2:cmMk id="{F654B725-4B5F-4FE6-BE83-3607A9E6142A}"/>
              </pc2:cmMkLst>
            </pc226:cmChg>
            <pc226:cmChg xmlns:pc226="http://schemas.microsoft.com/office/powerpoint/2022/06/main/command" xmlns="" chg="del">
              <pc226:chgData name="Paul Glennie" userId="86fe0510131ef66f" providerId="LiveId" clId="{38EFA29F-52C8-4D4E-8710-C26D4828EE71}" dt="2023-04-03T04:33:37.696" v="189"/>
              <pc2:cmMkLst xmlns:pc2="http://schemas.microsoft.com/office/powerpoint/2019/9/main/command">
                <pc:docMk/>
                <pc:sldMk cId="4254145399" sldId="353"/>
                <pc2:cmMk id="{8F83D97E-42B2-42B3-B37B-0BF008A09556}"/>
              </pc2:cmMkLst>
            </pc226:cmChg>
            <pc226:cmChg xmlns:pc226="http://schemas.microsoft.com/office/powerpoint/2022/06/main/command" xmlns="" chg="del">
              <pc226:chgData name="Paul Glennie" userId="86fe0510131ef66f" providerId="LiveId" clId="{38EFA29F-52C8-4D4E-8710-C26D4828EE71}" dt="2023-04-03T04:33:44.435" v="191"/>
              <pc2:cmMkLst xmlns:pc2="http://schemas.microsoft.com/office/powerpoint/2019/9/main/command">
                <pc:docMk/>
                <pc:sldMk cId="4254145399" sldId="353"/>
                <pc2:cmMk id="{7C1E4CE6-6913-4245-B143-6F2CB278DA17}"/>
              </pc2:cmMkLst>
            </pc226:cmChg>
            <pc226:cmChg xmlns:pc226="http://schemas.microsoft.com/office/powerpoint/2022/06/main/command" xmlns="" chg="del">
              <pc226:chgData name="Paul Glennie" userId="86fe0510131ef66f" providerId="LiveId" clId="{38EFA29F-52C8-4D4E-8710-C26D4828EE71}" dt="2023-04-03T04:33:42.711" v="190"/>
              <pc2:cmMkLst xmlns:pc2="http://schemas.microsoft.com/office/powerpoint/2019/9/main/command">
                <pc:docMk/>
                <pc:sldMk cId="4254145399" sldId="353"/>
                <pc2:cmMk id="{8F5773EA-B25C-4218-A527-B91CF5ED783E}"/>
              </pc2:cmMkLst>
            </pc226:cmChg>
          </p:ext>
        </pc:extLst>
      </pc:sldChg>
      <pc:sldChg chg="modSp mod">
        <pc:chgData name="Paul Glennie" userId="86fe0510131ef66f" providerId="LiveId" clId="{38EFA29F-52C8-4D4E-8710-C26D4828EE71}" dt="2023-04-03T06:16:15.522" v="257" actId="790"/>
        <pc:sldMkLst>
          <pc:docMk/>
          <pc:sldMk cId="195532220" sldId="366"/>
        </pc:sldMkLst>
        <pc:spChg chg="mod">
          <ac:chgData name="Paul Glennie" userId="86fe0510131ef66f" providerId="LiveId" clId="{38EFA29F-52C8-4D4E-8710-C26D4828EE71}" dt="2023-04-03T06:16:15.522" v="257" actId="790"/>
          <ac:spMkLst>
            <pc:docMk/>
            <pc:sldMk cId="195532220" sldId="366"/>
            <ac:spMk id="2" creationId="{00000000-0000-0000-0000-000000000000}"/>
          </ac:spMkLst>
        </pc:spChg>
        <pc:spChg chg="mod">
          <ac:chgData name="Paul Glennie" userId="86fe0510131ef66f" providerId="LiveId" clId="{38EFA29F-52C8-4D4E-8710-C26D4828EE71}" dt="2023-04-03T06:16:15.522" v="257" actId="790"/>
          <ac:spMkLst>
            <pc:docMk/>
            <pc:sldMk cId="195532220" sldId="366"/>
            <ac:spMk id="5" creationId="{CCEEF3CB-BD0F-9B55-D047-F4393997ED73}"/>
          </ac:spMkLst>
        </pc:spChg>
        <pc:spChg chg="mod">
          <ac:chgData name="Paul Glennie" userId="86fe0510131ef66f" providerId="LiveId" clId="{38EFA29F-52C8-4D4E-8710-C26D4828EE71}" dt="2023-04-03T06:16:15.522" v="257" actId="790"/>
          <ac:spMkLst>
            <pc:docMk/>
            <pc:sldMk cId="195532220" sldId="366"/>
            <ac:spMk id="6" creationId="{63122CEE-B488-D5A4-6077-5642DA467727}"/>
          </ac:spMkLst>
        </pc:spChg>
      </pc:sldChg>
      <pc:sldChg chg="delCm modNotesTx">
        <pc:chgData name="Paul Glennie" userId="86fe0510131ef66f" providerId="LiveId" clId="{38EFA29F-52C8-4D4E-8710-C26D4828EE71}" dt="2023-04-03T11:27:18.299" v="286" actId="121"/>
        <pc:sldMkLst>
          <pc:docMk/>
          <pc:sldMk cId="223623115" sldId="373"/>
        </pc:sldMkLst>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04:37:53.692" v="213"/>
              <pc2:cmMkLst xmlns:pc2="http://schemas.microsoft.com/office/powerpoint/2019/9/main/command">
                <pc:docMk/>
                <pc:sldMk cId="223623115" sldId="373"/>
                <pc2:cmMk id="{355AF3BF-2C61-4E3A-B482-A6361AA30E25}"/>
              </pc2:cmMkLst>
            </pc226:cmChg>
          </p:ext>
        </pc:extLst>
      </pc:sldChg>
      <pc:sldChg chg="delCm modNotesTx">
        <pc:chgData name="Paul Glennie" userId="86fe0510131ef66f" providerId="LiveId" clId="{38EFA29F-52C8-4D4E-8710-C26D4828EE71}" dt="2023-04-03T11:26:58.073" v="285"/>
        <pc:sldMkLst>
          <pc:docMk/>
          <pc:sldMk cId="886341326" sldId="374"/>
        </pc:sldMkLst>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11:26:58.073" v="285"/>
              <pc2:cmMkLst xmlns:pc2="http://schemas.microsoft.com/office/powerpoint/2019/9/main/command">
                <pc:docMk/>
                <pc:sldMk cId="886341326" sldId="374"/>
                <pc2:cmMk id="{720F4158-153B-4CCF-B88C-82912C7B1F64}"/>
              </pc2:cmMkLst>
            </pc226:cmChg>
          </p:ext>
        </pc:extLst>
      </pc:sldChg>
      <pc:sldChg chg="modAnim modNotesTx">
        <pc:chgData name="Paul Glennie" userId="86fe0510131ef66f" providerId="LiveId" clId="{38EFA29F-52C8-4D4E-8710-C26D4828EE71}" dt="2023-04-03T11:28:02.949" v="287" actId="121"/>
        <pc:sldMkLst>
          <pc:docMk/>
          <pc:sldMk cId="275256258" sldId="375"/>
        </pc:sldMkLst>
      </pc:sldChg>
      <pc:sldChg chg="delSp modSp mod delCm modNotesTx">
        <pc:chgData name="Paul Glennie" userId="86fe0510131ef66f" providerId="LiveId" clId="{38EFA29F-52C8-4D4E-8710-C26D4828EE71}" dt="2023-04-03T11:29:13.350" v="296" actId="121"/>
        <pc:sldMkLst>
          <pc:docMk/>
          <pc:sldMk cId="82965953" sldId="379"/>
        </pc:sldMkLst>
        <pc:spChg chg="mod">
          <ac:chgData name="Paul Glennie" userId="86fe0510131ef66f" providerId="LiveId" clId="{38EFA29F-52C8-4D4E-8710-C26D4828EE71}" dt="2023-04-03T04:40:33.850" v="217" actId="121"/>
          <ac:spMkLst>
            <pc:docMk/>
            <pc:sldMk cId="82965953" sldId="379"/>
            <ac:spMk id="2" creationId="{E9D7A4EF-82E8-7B16-CBD6-1246A08EB6D0}"/>
          </ac:spMkLst>
        </pc:spChg>
        <pc:spChg chg="del">
          <ac:chgData name="Paul Glennie" userId="86fe0510131ef66f" providerId="LiveId" clId="{38EFA29F-52C8-4D4E-8710-C26D4828EE71}" dt="2023-04-03T04:40:36.611" v="218" actId="478"/>
          <ac:spMkLst>
            <pc:docMk/>
            <pc:sldMk cId="82965953" sldId="379"/>
            <ac:spMk id="3" creationId="{DA307FA4-3DAE-7255-2A40-6213B431AABC}"/>
          </ac:spMkLst>
        </pc:spChg>
        <pc:picChg chg="mod">
          <ac:chgData name="Paul Glennie" userId="86fe0510131ef66f" providerId="LiveId" clId="{38EFA29F-52C8-4D4E-8710-C26D4828EE71}" dt="2023-04-03T06:06:52.637" v="234" actId="1076"/>
          <ac:picMkLst>
            <pc:docMk/>
            <pc:sldMk cId="82965953" sldId="379"/>
            <ac:picMk id="4" creationId="{D3596846-54F4-2803-27B8-550C59C62EFD}"/>
          </ac:picMkLst>
        </pc:picChg>
        <pc:picChg chg="mod">
          <ac:chgData name="Paul Glennie" userId="86fe0510131ef66f" providerId="LiveId" clId="{38EFA29F-52C8-4D4E-8710-C26D4828EE71}" dt="2023-04-03T06:06:38.856" v="230" actId="1076"/>
          <ac:picMkLst>
            <pc:docMk/>
            <pc:sldMk cId="82965953" sldId="379"/>
            <ac:picMk id="5" creationId="{B27AC4F9-E740-054A-A9C6-A755BC09D72D}"/>
          </ac:picMkLst>
        </pc:picChg>
        <pc:picChg chg="mod">
          <ac:chgData name="Paul Glennie" userId="86fe0510131ef66f" providerId="LiveId" clId="{38EFA29F-52C8-4D4E-8710-C26D4828EE71}" dt="2023-04-03T06:06:58.409" v="236" actId="14100"/>
          <ac:picMkLst>
            <pc:docMk/>
            <pc:sldMk cId="82965953" sldId="379"/>
            <ac:picMk id="6" creationId="{1A343F45-C6E7-5535-A9FE-C24A21B6D224}"/>
          </ac:picMkLst>
        </pc:picChg>
        <pc:picChg chg="mod">
          <ac:chgData name="Paul Glennie" userId="86fe0510131ef66f" providerId="LiveId" clId="{38EFA29F-52C8-4D4E-8710-C26D4828EE71}" dt="2023-04-03T06:06:51.011" v="233" actId="1076"/>
          <ac:picMkLst>
            <pc:docMk/>
            <pc:sldMk cId="82965953" sldId="379"/>
            <ac:picMk id="7" creationId="{4D46580B-36B4-F55F-2A36-B3839852E5DC}"/>
          </ac:picMkLst>
        </pc:picChg>
        <pc:picChg chg="mod">
          <ac:chgData name="Paul Glennie" userId="86fe0510131ef66f" providerId="LiveId" clId="{38EFA29F-52C8-4D4E-8710-C26D4828EE71}" dt="2023-04-03T06:06:42.221" v="231" actId="1076"/>
          <ac:picMkLst>
            <pc:docMk/>
            <pc:sldMk cId="82965953" sldId="379"/>
            <ac:picMk id="8" creationId="{E7863D9E-181A-87A4-1516-CA7A5FB2FA24}"/>
          </ac:picMkLst>
        </pc:picChg>
        <pc:picChg chg="mod">
          <ac:chgData name="Paul Glennie" userId="86fe0510131ef66f" providerId="LiveId" clId="{38EFA29F-52C8-4D4E-8710-C26D4828EE71}" dt="2023-04-03T06:06:31.199" v="229" actId="1076"/>
          <ac:picMkLst>
            <pc:docMk/>
            <pc:sldMk cId="82965953" sldId="379"/>
            <ac:picMk id="9" creationId="{FA07DE03-CA6E-AC0F-0FE7-1DD5AFED7427}"/>
          </ac:picMkLst>
        </pc:picChg>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06:05:54.658" v="228"/>
              <pc2:cmMkLst xmlns:pc2="http://schemas.microsoft.com/office/powerpoint/2019/9/main/command">
                <pc:docMk/>
                <pc:sldMk cId="82965953" sldId="379"/>
                <pc2:cmMk id="{CF06A98B-23A4-7541-8D13-20C99E983747}"/>
              </pc2:cmMkLst>
            </pc226:cmChg>
            <pc226:cmChg xmlns:pc226="http://schemas.microsoft.com/office/powerpoint/2022/06/main/command" xmlns="" chg="del">
              <pc226:chgData name="Paul Glennie" userId="86fe0510131ef66f" providerId="LiveId" clId="{38EFA29F-52C8-4D4E-8710-C26D4828EE71}" dt="2023-04-03T06:05:52.349" v="227"/>
              <pc2:cmMkLst xmlns:pc2="http://schemas.microsoft.com/office/powerpoint/2019/9/main/command">
                <pc:docMk/>
                <pc:sldMk cId="82965953" sldId="379"/>
                <pc2:cmMk id="{757A49D9-57F3-4686-B58B-05DFD04DE716}"/>
              </pc2:cmMkLst>
            </pc226:cmChg>
          </p:ext>
        </pc:extLst>
      </pc:sldChg>
      <pc:sldChg chg="modNotesTx">
        <pc:chgData name="Paul Glennie" userId="86fe0510131ef66f" providerId="LiveId" clId="{38EFA29F-52C8-4D4E-8710-C26D4828EE71}" dt="2023-04-03T11:29:17.853" v="297" actId="121"/>
        <pc:sldMkLst>
          <pc:docMk/>
          <pc:sldMk cId="1690874821" sldId="380"/>
        </pc:sldMkLst>
      </pc:sldChg>
      <pc:sldChg chg="modNotesTx">
        <pc:chgData name="Paul Glennie" userId="86fe0510131ef66f" providerId="LiveId" clId="{38EFA29F-52C8-4D4E-8710-C26D4828EE71}" dt="2023-04-03T11:28:45.075" v="291" actId="121"/>
        <pc:sldMkLst>
          <pc:docMk/>
          <pc:sldMk cId="718856253" sldId="381"/>
        </pc:sldMkLst>
      </pc:sldChg>
      <pc:sldChg chg="delSp mod delCm modNotesTx">
        <pc:chgData name="Paul Glennie" userId="86fe0510131ef66f" providerId="LiveId" clId="{38EFA29F-52C8-4D4E-8710-C26D4828EE71}" dt="2023-04-03T11:29:25.649" v="298" actId="478"/>
        <pc:sldMkLst>
          <pc:docMk/>
          <pc:sldMk cId="2155111533" sldId="382"/>
        </pc:sldMkLst>
        <pc:spChg chg="del">
          <ac:chgData name="Paul Glennie" userId="86fe0510131ef66f" providerId="LiveId" clId="{38EFA29F-52C8-4D4E-8710-C26D4828EE71}" dt="2023-04-03T11:29:25.649" v="298" actId="478"/>
          <ac:spMkLst>
            <pc:docMk/>
            <pc:sldMk cId="2155111533" sldId="382"/>
            <ac:spMk id="3" creationId="{FAFC763E-4392-8384-9165-2A8BABDAA96C}"/>
          </ac:spMkLst>
        </pc:spChg>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11:26:37.638" v="281"/>
              <pc2:cmMkLst xmlns:pc2="http://schemas.microsoft.com/office/powerpoint/2019/9/main/command">
                <pc:docMk/>
                <pc:sldMk cId="2155111533" sldId="382"/>
                <pc2:cmMk id="{A40C2216-6C9D-4E41-A565-72042B0C6531}"/>
              </pc2:cmMkLst>
            </pc226:cmChg>
          </p:ext>
        </pc:extLst>
      </pc:sldChg>
      <pc:sldChg chg="modSp mod delCm modNotesTx">
        <pc:chgData name="Paul Glennie" userId="86fe0510131ef66f" providerId="LiveId" clId="{38EFA29F-52C8-4D4E-8710-C26D4828EE71}" dt="2023-04-03T11:28:52.551" v="292" actId="121"/>
        <pc:sldMkLst>
          <pc:docMk/>
          <pc:sldMk cId="468905211" sldId="383"/>
        </pc:sldMkLst>
        <pc:spChg chg="mod">
          <ac:chgData name="Paul Glennie" userId="86fe0510131ef66f" providerId="LiveId" clId="{38EFA29F-52C8-4D4E-8710-C26D4828EE71}" dt="2023-04-03T06:05:22.247" v="225" actId="14100"/>
          <ac:spMkLst>
            <pc:docMk/>
            <pc:sldMk cId="468905211" sldId="383"/>
            <ac:spMk id="5" creationId="{363B7000-D75A-22ED-6185-1A4330DCB7F2}"/>
          </ac:spMkLst>
        </pc:spChg>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11:26:32.051" v="280"/>
              <pc2:cmMkLst xmlns:pc2="http://schemas.microsoft.com/office/powerpoint/2019/9/main/command">
                <pc:docMk/>
                <pc:sldMk cId="468905211" sldId="383"/>
                <pc2:cmMk id="{8962CF3D-CFF3-45AE-A681-A240713FB278}"/>
              </pc2:cmMkLst>
            </pc226:cmChg>
          </p:ext>
        </pc:extLst>
      </pc:sldChg>
      <pc:sldChg chg="delSp modSp mod delCm modNotesTx">
        <pc:chgData name="Paul Glennie" userId="86fe0510131ef66f" providerId="LiveId" clId="{38EFA29F-52C8-4D4E-8710-C26D4828EE71}" dt="2023-04-03T11:29:03.431" v="294" actId="121"/>
        <pc:sldMkLst>
          <pc:docMk/>
          <pc:sldMk cId="39740287" sldId="402"/>
        </pc:sldMkLst>
        <pc:spChg chg="mod">
          <ac:chgData name="Paul Glennie" userId="86fe0510131ef66f" providerId="LiveId" clId="{38EFA29F-52C8-4D4E-8710-C26D4828EE71}" dt="2023-04-03T04:39:25.359" v="215" actId="121"/>
          <ac:spMkLst>
            <pc:docMk/>
            <pc:sldMk cId="39740287" sldId="402"/>
            <ac:spMk id="2" creationId="{3C58774C-D8A8-4E5F-B2F3-9ECD10ED78A4}"/>
          </ac:spMkLst>
        </pc:spChg>
        <pc:spChg chg="del">
          <ac:chgData name="Paul Glennie" userId="86fe0510131ef66f" providerId="LiveId" clId="{38EFA29F-52C8-4D4E-8710-C26D4828EE71}" dt="2023-04-03T04:39:29.786" v="216" actId="478"/>
          <ac:spMkLst>
            <pc:docMk/>
            <pc:sldMk cId="39740287" sldId="402"/>
            <ac:spMk id="8" creationId="{EE5CDF76-60F9-38F1-6FAC-93420504C764}"/>
          </ac:spMkLst>
        </pc:spChg>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06:05:37.595" v="226"/>
              <pc2:cmMkLst xmlns:pc2="http://schemas.microsoft.com/office/powerpoint/2019/9/main/command">
                <pc:docMk/>
                <pc:sldMk cId="39740287" sldId="402"/>
                <pc2:cmMk id="{B0A40CEB-7AE2-40AC-B3A9-E36AB87E6C00}"/>
              </pc2:cmMkLst>
            </pc226:cmChg>
          </p:ext>
        </pc:extLst>
      </pc:sldChg>
      <pc:sldChg chg="delSp modSp mod delCm">
        <pc:chgData name="Paul Glennie" userId="86fe0510131ef66f" providerId="LiveId" clId="{38EFA29F-52C8-4D4E-8710-C26D4828EE71}" dt="2023-04-03T06:17:01.023" v="265" actId="1076"/>
        <pc:sldMkLst>
          <pc:docMk/>
          <pc:sldMk cId="3484406829" sldId="406"/>
        </pc:sldMkLst>
        <pc:spChg chg="mod">
          <ac:chgData name="Paul Glennie" userId="86fe0510131ef66f" providerId="LiveId" clId="{38EFA29F-52C8-4D4E-8710-C26D4828EE71}" dt="2023-04-03T06:16:49.387" v="262" actId="1076"/>
          <ac:spMkLst>
            <pc:docMk/>
            <pc:sldMk cId="3484406829" sldId="406"/>
            <ac:spMk id="2" creationId="{00000000-0000-0000-0000-000000000000}"/>
          </ac:spMkLst>
        </pc:spChg>
        <pc:spChg chg="mod">
          <ac:chgData name="Paul Glennie" userId="86fe0510131ef66f" providerId="LiveId" clId="{38EFA29F-52C8-4D4E-8710-C26D4828EE71}" dt="2023-04-03T06:16:49.387" v="262" actId="1076"/>
          <ac:spMkLst>
            <pc:docMk/>
            <pc:sldMk cId="3484406829" sldId="406"/>
            <ac:spMk id="5" creationId="{CCEEF3CB-BD0F-9B55-D047-F4393997ED73}"/>
          </ac:spMkLst>
        </pc:spChg>
        <pc:spChg chg="mod">
          <ac:chgData name="Paul Glennie" userId="86fe0510131ef66f" providerId="LiveId" clId="{38EFA29F-52C8-4D4E-8710-C26D4828EE71}" dt="2023-04-03T06:16:49.387" v="262" actId="1076"/>
          <ac:spMkLst>
            <pc:docMk/>
            <pc:sldMk cId="3484406829" sldId="406"/>
            <ac:spMk id="6" creationId="{63122CEE-B488-D5A4-6077-5642DA467727}"/>
          </ac:spMkLst>
        </pc:spChg>
        <pc:picChg chg="mod">
          <ac:chgData name="Paul Glennie" userId="86fe0510131ef66f" providerId="LiveId" clId="{38EFA29F-52C8-4D4E-8710-C26D4828EE71}" dt="2023-04-03T06:16:49.387" v="262" actId="1076"/>
          <ac:picMkLst>
            <pc:docMk/>
            <pc:sldMk cId="3484406829" sldId="406"/>
            <ac:picMk id="3" creationId="{917C5D97-C9CC-2D45-CC0F-46E97C8D4DBE}"/>
          </ac:picMkLst>
        </pc:picChg>
        <pc:picChg chg="mod">
          <ac:chgData name="Paul Glennie" userId="86fe0510131ef66f" providerId="LiveId" clId="{38EFA29F-52C8-4D4E-8710-C26D4828EE71}" dt="2023-04-03T06:16:49.387" v="262" actId="1076"/>
          <ac:picMkLst>
            <pc:docMk/>
            <pc:sldMk cId="3484406829" sldId="406"/>
            <ac:picMk id="7" creationId="{C2126BD5-8EBA-52BF-A3F8-A20393C2F15F}"/>
          </ac:picMkLst>
        </pc:picChg>
        <pc:picChg chg="del mod">
          <ac:chgData name="Paul Glennie" userId="86fe0510131ef66f" providerId="LiveId" clId="{38EFA29F-52C8-4D4E-8710-C26D4828EE71}" dt="2023-04-03T06:16:57.952" v="264" actId="478"/>
          <ac:picMkLst>
            <pc:docMk/>
            <pc:sldMk cId="3484406829" sldId="406"/>
            <ac:picMk id="8" creationId="{BE3BF3B8-8F19-6F43-FC7C-8C155FECCC8A}"/>
          </ac:picMkLst>
        </pc:picChg>
        <pc:picChg chg="mod">
          <ac:chgData name="Paul Glennie" userId="86fe0510131ef66f" providerId="LiveId" clId="{38EFA29F-52C8-4D4E-8710-C26D4828EE71}" dt="2023-04-03T06:17:01.023" v="265" actId="1076"/>
          <ac:picMkLst>
            <pc:docMk/>
            <pc:sldMk cId="3484406829" sldId="406"/>
            <ac:picMk id="1026" creationId="{A28D2B89-26F5-F40C-68F2-72425484079D}"/>
          </ac:picMkLst>
        </pc:picChg>
        <pc:extLst>
          <p:ext xmlns:p="http://schemas.openxmlformats.org/presentationml/2006/main" uri="{D6D511B9-2390-475A-947B-AFAB55BFBCF1}">
            <pc226:cmChg xmlns:pc226="http://schemas.microsoft.com/office/powerpoint/2022/06/main/command" xmlns="" chg="del">
              <pc226:chgData name="Paul Glennie" userId="86fe0510131ef66f" providerId="LiveId" clId="{38EFA29F-52C8-4D4E-8710-C26D4828EE71}" dt="2023-04-03T04:01:29.691" v="9"/>
              <pc2:cmMkLst xmlns:pc2="http://schemas.microsoft.com/office/powerpoint/2019/9/main/command">
                <pc:docMk/>
                <pc:sldMk cId="3484406829" sldId="406"/>
                <pc2:cmMk id="{47601FE8-DAEA-1949-94E3-8CCA781BEDC1}"/>
              </pc2:cmMkLst>
            </pc226:cmChg>
          </p:ext>
        </pc:extLst>
      </pc:sldChg>
      <pc:sldChg chg="modNotesTx">
        <pc:chgData name="Paul Glennie" userId="86fe0510131ef66f" providerId="LiveId" clId="{38EFA29F-52C8-4D4E-8710-C26D4828EE71}" dt="2023-04-03T06:09:13.586" v="242" actId="121"/>
        <pc:sldMkLst>
          <pc:docMk/>
          <pc:sldMk cId="2602311448" sldId="408"/>
        </pc:sldMkLst>
      </pc:sldChg>
      <pc:sldChg chg="modSp mod modNotesTx">
        <pc:chgData name="Paul Glennie" userId="86fe0510131ef66f" providerId="LiveId" clId="{38EFA29F-52C8-4D4E-8710-C26D4828EE71}" dt="2023-04-03T11:28:31.006" v="289" actId="121"/>
        <pc:sldMkLst>
          <pc:docMk/>
          <pc:sldMk cId="1048075425" sldId="409"/>
        </pc:sldMkLst>
        <pc:spChg chg="mod">
          <ac:chgData name="Paul Glennie" userId="86fe0510131ef66f" providerId="LiveId" clId="{38EFA29F-52C8-4D4E-8710-C26D4828EE71}" dt="2023-04-03T04:28:51.179" v="177" actId="121"/>
          <ac:spMkLst>
            <pc:docMk/>
            <pc:sldMk cId="1048075425" sldId="409"/>
            <ac:spMk id="5" creationId="{CCEEF3CB-BD0F-9B55-D047-F4393997ED73}"/>
          </ac:spMkLst>
        </pc:spChg>
      </pc:sldChg>
      <pc:sldChg chg="modSp mod modNotesTx">
        <pc:chgData name="Paul Glennie" userId="86fe0510131ef66f" providerId="LiveId" clId="{38EFA29F-52C8-4D4E-8710-C26D4828EE71}" dt="2023-04-03T11:28:57.551" v="293" actId="121"/>
        <pc:sldMkLst>
          <pc:docMk/>
          <pc:sldMk cId="82391858" sldId="410"/>
        </pc:sldMkLst>
        <pc:spChg chg="mod">
          <ac:chgData name="Paul Glennie" userId="86fe0510131ef66f" providerId="LiveId" clId="{38EFA29F-52C8-4D4E-8710-C26D4828EE71}" dt="2023-04-03T04:39:06.205" v="214" actId="121"/>
          <ac:spMkLst>
            <pc:docMk/>
            <pc:sldMk cId="82391858" sldId="410"/>
            <ac:spMk id="5" creationId="{CCEEF3CB-BD0F-9B55-D047-F4393997ED73}"/>
          </ac:spMkLst>
        </pc:spChg>
      </pc:sldChg>
    </pc:docChg>
  </pc:docChgLst>
  <pc:docChgLst>
    <pc:chgData name="Lisbet Rhiannon Hansen" userId="29a88f5c-db0a-4462-ad39-32a2bee18931" providerId="ADAL" clId="{46881DE1-7BA9-4CAD-B958-1F689F661269}"/>
    <pc:docChg chg="undo custSel addSld delSld modSld sldOrd">
      <pc:chgData name="Lisbet Rhiannon Hansen" userId="29a88f5c-db0a-4462-ad39-32a2bee18931" providerId="ADAL" clId="{46881DE1-7BA9-4CAD-B958-1F689F661269}" dt="2023-03-31T11:52:07.642" v="686" actId="20577"/>
      <pc:docMkLst>
        <pc:docMk/>
      </pc:docMkLst>
      <pc:sldChg chg="addSp delSp modSp mod delAnim modAnim modNotesTx">
        <pc:chgData name="Lisbet Rhiannon Hansen" userId="29a88f5c-db0a-4462-ad39-32a2bee18931" providerId="ADAL" clId="{46881DE1-7BA9-4CAD-B958-1F689F661269}" dt="2023-03-31T11:52:07.642" v="686" actId="20577"/>
        <pc:sldMkLst>
          <pc:docMk/>
          <pc:sldMk cId="2174855724" sldId="256"/>
        </pc:sldMkLst>
        <pc:spChg chg="mod">
          <ac:chgData name="Lisbet Rhiannon Hansen" userId="29a88f5c-db0a-4462-ad39-32a2bee18931" providerId="ADAL" clId="{46881DE1-7BA9-4CAD-B958-1F689F661269}" dt="2023-03-31T11:52:07.642" v="686" actId="20577"/>
          <ac:spMkLst>
            <pc:docMk/>
            <pc:sldMk cId="2174855724" sldId="256"/>
            <ac:spMk id="2" creationId="{044EC8E9-ABDE-1440-86B0-3FD383B5C40A}"/>
          </ac:spMkLst>
        </pc:spChg>
        <pc:picChg chg="add del mod">
          <ac:chgData name="Lisbet Rhiannon Hansen" userId="29a88f5c-db0a-4462-ad39-32a2bee18931" providerId="ADAL" clId="{46881DE1-7BA9-4CAD-B958-1F689F661269}" dt="2023-03-31T11:49:08.743" v="668" actId="1076"/>
          <ac:picMkLst>
            <pc:docMk/>
            <pc:sldMk cId="2174855724" sldId="256"/>
            <ac:picMk id="4" creationId="{79609E79-4F81-A2D2-E0DA-9C1015C0423E}"/>
          </ac:picMkLst>
        </pc:picChg>
        <pc:picChg chg="add mod">
          <ac:chgData name="Lisbet Rhiannon Hansen" userId="29a88f5c-db0a-4462-ad39-32a2bee18931" providerId="ADAL" clId="{46881DE1-7BA9-4CAD-B958-1F689F661269}" dt="2023-03-31T11:46:15.413" v="638" actId="1076"/>
          <ac:picMkLst>
            <pc:docMk/>
            <pc:sldMk cId="2174855724" sldId="256"/>
            <ac:picMk id="5" creationId="{07407B98-6B17-2564-1978-BF3A9C647560}"/>
          </ac:picMkLst>
        </pc:picChg>
        <pc:picChg chg="del">
          <ac:chgData name="Lisbet Rhiannon Hansen" userId="29a88f5c-db0a-4462-ad39-32a2bee18931" providerId="ADAL" clId="{46881DE1-7BA9-4CAD-B958-1F689F661269}" dt="2023-03-30T15:00:26.441" v="222" actId="478"/>
          <ac:picMkLst>
            <pc:docMk/>
            <pc:sldMk cId="2174855724" sldId="256"/>
            <ac:picMk id="5" creationId="{EC91171F-E9DC-9AB7-9FEF-45CBA7087F32}"/>
          </ac:picMkLst>
        </pc:picChg>
        <pc:picChg chg="del">
          <ac:chgData name="Lisbet Rhiannon Hansen" userId="29a88f5c-db0a-4462-ad39-32a2bee18931" providerId="ADAL" clId="{46881DE1-7BA9-4CAD-B958-1F689F661269}" dt="2023-03-30T15:00:34.404" v="228" actId="478"/>
          <ac:picMkLst>
            <pc:docMk/>
            <pc:sldMk cId="2174855724" sldId="256"/>
            <ac:picMk id="6" creationId="{1A849674-151E-1E89-D29D-AA17B1B443EC}"/>
          </ac:picMkLst>
        </pc:picChg>
        <pc:picChg chg="add mod">
          <ac:chgData name="Lisbet Rhiannon Hansen" userId="29a88f5c-db0a-4462-ad39-32a2bee18931" providerId="ADAL" clId="{46881DE1-7BA9-4CAD-B958-1F689F661269}" dt="2023-03-31T11:46:52.370" v="643" actId="1076"/>
          <ac:picMkLst>
            <pc:docMk/>
            <pc:sldMk cId="2174855724" sldId="256"/>
            <ac:picMk id="7" creationId="{BFC98240-035F-92D8-F82E-60485F128302}"/>
          </ac:picMkLst>
        </pc:picChg>
        <pc:picChg chg="add mod">
          <ac:chgData name="Lisbet Rhiannon Hansen" userId="29a88f5c-db0a-4462-ad39-32a2bee18931" providerId="ADAL" clId="{46881DE1-7BA9-4CAD-B958-1F689F661269}" dt="2023-03-31T11:47:55.180" v="659" actId="1076"/>
          <ac:picMkLst>
            <pc:docMk/>
            <pc:sldMk cId="2174855724" sldId="256"/>
            <ac:picMk id="9" creationId="{F663C3D4-8F5D-4196-F340-CEF7B2A6FDB2}"/>
          </ac:picMkLst>
        </pc:picChg>
        <pc:picChg chg="del">
          <ac:chgData name="Lisbet Rhiannon Hansen" userId="29a88f5c-db0a-4462-ad39-32a2bee18931" providerId="ADAL" clId="{46881DE1-7BA9-4CAD-B958-1F689F661269}" dt="2023-03-30T15:00:28.476" v="223" actId="478"/>
          <ac:picMkLst>
            <pc:docMk/>
            <pc:sldMk cId="2174855724" sldId="256"/>
            <ac:picMk id="10" creationId="{5E360D66-C63D-8278-AB85-74EAC39E58B7}"/>
          </ac:picMkLst>
        </pc:picChg>
        <pc:picChg chg="add del mod">
          <ac:chgData name="Lisbet Rhiannon Hansen" userId="29a88f5c-db0a-4462-ad39-32a2bee18931" providerId="ADAL" clId="{46881DE1-7BA9-4CAD-B958-1F689F661269}" dt="2023-03-31T11:49:15.887" v="671"/>
          <ac:picMkLst>
            <pc:docMk/>
            <pc:sldMk cId="2174855724" sldId="256"/>
            <ac:picMk id="10" creationId="{C80A2038-BA30-224B-09B3-CFEF260AF4BE}"/>
          </ac:picMkLst>
        </pc:picChg>
        <pc:picChg chg="add del mod">
          <ac:chgData name="Lisbet Rhiannon Hansen" userId="29a88f5c-db0a-4462-ad39-32a2bee18931" providerId="ADAL" clId="{46881DE1-7BA9-4CAD-B958-1F689F661269}" dt="2023-03-31T11:49:15.887" v="671"/>
          <ac:picMkLst>
            <pc:docMk/>
            <pc:sldMk cId="2174855724" sldId="256"/>
            <ac:picMk id="11" creationId="{2EEC73DB-0AA2-2AE3-16CE-7544B63A7B4E}"/>
          </ac:picMkLst>
        </pc:picChg>
        <pc:picChg chg="del">
          <ac:chgData name="Lisbet Rhiannon Hansen" userId="29a88f5c-db0a-4462-ad39-32a2bee18931" providerId="ADAL" clId="{46881DE1-7BA9-4CAD-B958-1F689F661269}" dt="2023-03-30T15:00:29.623" v="224" actId="478"/>
          <ac:picMkLst>
            <pc:docMk/>
            <pc:sldMk cId="2174855724" sldId="256"/>
            <ac:picMk id="11" creationId="{C06C05B5-B2BB-6A23-D7B2-D120AAA148C8}"/>
          </ac:picMkLst>
        </pc:picChg>
        <pc:picChg chg="del mod">
          <ac:chgData name="Lisbet Rhiannon Hansen" userId="29a88f5c-db0a-4462-ad39-32a2bee18931" providerId="ADAL" clId="{46881DE1-7BA9-4CAD-B958-1F689F661269}" dt="2023-03-30T15:00:30.681" v="225" actId="478"/>
          <ac:picMkLst>
            <pc:docMk/>
            <pc:sldMk cId="2174855724" sldId="256"/>
            <ac:picMk id="12" creationId="{271499D2-29A9-7A86-07D0-1470A870E5F4}"/>
          </ac:picMkLst>
        </pc:picChg>
        <pc:picChg chg="del">
          <ac:chgData name="Lisbet Rhiannon Hansen" userId="29a88f5c-db0a-4462-ad39-32a2bee18931" providerId="ADAL" clId="{46881DE1-7BA9-4CAD-B958-1F689F661269}" dt="2023-03-30T15:00:31.841" v="226" actId="478"/>
          <ac:picMkLst>
            <pc:docMk/>
            <pc:sldMk cId="2174855724" sldId="256"/>
            <ac:picMk id="13" creationId="{AEBE07E9-9576-68A9-23A7-E357E4283253}"/>
          </ac:picMkLst>
        </pc:picChg>
        <pc:picChg chg="add mod">
          <ac:chgData name="Lisbet Rhiannon Hansen" userId="29a88f5c-db0a-4462-ad39-32a2bee18931" providerId="ADAL" clId="{46881DE1-7BA9-4CAD-B958-1F689F661269}" dt="2023-03-31T11:49:34.659" v="675" actId="1076"/>
          <ac:picMkLst>
            <pc:docMk/>
            <pc:sldMk cId="2174855724" sldId="256"/>
            <ac:picMk id="13" creationId="{B4EBAF1E-B8F8-35F2-D897-F1F8DC959F83}"/>
          </ac:picMkLst>
        </pc:picChg>
        <pc:picChg chg="add mod">
          <ac:chgData name="Lisbet Rhiannon Hansen" userId="29a88f5c-db0a-4462-ad39-32a2bee18931" providerId="ADAL" clId="{46881DE1-7BA9-4CAD-B958-1F689F661269}" dt="2023-03-31T11:50:24.221" v="679" actId="1076"/>
          <ac:picMkLst>
            <pc:docMk/>
            <pc:sldMk cId="2174855724" sldId="256"/>
            <ac:picMk id="15" creationId="{8529F778-81B4-32C0-2D19-E5A0FED0B717}"/>
          </ac:picMkLst>
        </pc:picChg>
        <pc:picChg chg="del">
          <ac:chgData name="Lisbet Rhiannon Hansen" userId="29a88f5c-db0a-4462-ad39-32a2bee18931" providerId="ADAL" clId="{46881DE1-7BA9-4CAD-B958-1F689F661269}" dt="2023-03-30T15:00:35.855" v="229" actId="478"/>
          <ac:picMkLst>
            <pc:docMk/>
            <pc:sldMk cId="2174855724" sldId="256"/>
            <ac:picMk id="17" creationId="{11CB3CE2-0F97-2D4E-06B0-6139DCB6021A}"/>
          </ac:picMkLst>
        </pc:picChg>
        <pc:picChg chg="add mod">
          <ac:chgData name="Lisbet Rhiannon Hansen" userId="29a88f5c-db0a-4462-ad39-32a2bee18931" providerId="ADAL" clId="{46881DE1-7BA9-4CAD-B958-1F689F661269}" dt="2023-03-31T11:50:52.061" v="682" actId="14100"/>
          <ac:picMkLst>
            <pc:docMk/>
            <pc:sldMk cId="2174855724" sldId="256"/>
            <ac:picMk id="17" creationId="{17C9F020-726F-BEBC-39DC-5399939C6B19}"/>
          </ac:picMkLst>
        </pc:picChg>
        <pc:picChg chg="del">
          <ac:chgData name="Lisbet Rhiannon Hansen" userId="29a88f5c-db0a-4462-ad39-32a2bee18931" providerId="ADAL" clId="{46881DE1-7BA9-4CAD-B958-1F689F661269}" dt="2023-03-30T15:00:33.342" v="227" actId="478"/>
          <ac:picMkLst>
            <pc:docMk/>
            <pc:sldMk cId="2174855724" sldId="256"/>
            <ac:picMk id="18" creationId="{4694984B-9A58-C8AA-1A2B-6D7BD48380C7}"/>
          </ac:picMkLst>
        </pc:picChg>
        <pc:picChg chg="del">
          <ac:chgData name="Lisbet Rhiannon Hansen" userId="29a88f5c-db0a-4462-ad39-32a2bee18931" providerId="ADAL" clId="{46881DE1-7BA9-4CAD-B958-1F689F661269}" dt="2023-03-30T15:00:37.673" v="230" actId="478"/>
          <ac:picMkLst>
            <pc:docMk/>
            <pc:sldMk cId="2174855724" sldId="256"/>
            <ac:picMk id="19" creationId="{843BE588-F9F9-9F2F-7E0A-D85F4FAD5FC9}"/>
          </ac:picMkLst>
        </pc:picChg>
        <pc:picChg chg="add mod">
          <ac:chgData name="Lisbet Rhiannon Hansen" userId="29a88f5c-db0a-4462-ad39-32a2bee18931" providerId="ADAL" clId="{46881DE1-7BA9-4CAD-B958-1F689F661269}" dt="2023-03-31T11:45:03.521" v="626" actId="1076"/>
          <ac:picMkLst>
            <pc:docMk/>
            <pc:sldMk cId="2174855724" sldId="256"/>
            <ac:picMk id="7170" creationId="{83E3F64C-A39C-A4DE-A1B1-6078B2E9C601}"/>
          </ac:picMkLst>
        </pc:picChg>
        <pc:picChg chg="add del mod">
          <ac:chgData name="Lisbet Rhiannon Hansen" userId="29a88f5c-db0a-4462-ad39-32a2bee18931" providerId="ADAL" clId="{46881DE1-7BA9-4CAD-B958-1F689F661269}" dt="2023-03-31T11:49:09.268" v="669"/>
          <ac:picMkLst>
            <pc:docMk/>
            <pc:sldMk cId="2174855724" sldId="256"/>
            <ac:picMk id="7172" creationId="{27BF8993-F6D5-ADBD-167F-7E63157123A4}"/>
          </ac:picMkLst>
        </pc:picChg>
      </pc:sldChg>
      <pc:sldChg chg="del">
        <pc:chgData name="Lisbet Rhiannon Hansen" userId="29a88f5c-db0a-4462-ad39-32a2bee18931" providerId="ADAL" clId="{46881DE1-7BA9-4CAD-B958-1F689F661269}" dt="2023-03-30T15:08:49.222" v="251" actId="47"/>
        <pc:sldMkLst>
          <pc:docMk/>
          <pc:sldMk cId="2174983410" sldId="257"/>
        </pc:sldMkLst>
      </pc:sldChg>
      <pc:sldChg chg="modSp del mod">
        <pc:chgData name="Lisbet Rhiannon Hansen" userId="29a88f5c-db0a-4462-ad39-32a2bee18931" providerId="ADAL" clId="{46881DE1-7BA9-4CAD-B958-1F689F661269}" dt="2023-03-31T11:12:41.284" v="471" actId="2696"/>
        <pc:sldMkLst>
          <pc:docMk/>
          <pc:sldMk cId="4122599792" sldId="261"/>
        </pc:sldMkLst>
        <pc:spChg chg="mod">
          <ac:chgData name="Lisbet Rhiannon Hansen" userId="29a88f5c-db0a-4462-ad39-32a2bee18931" providerId="ADAL" clId="{46881DE1-7BA9-4CAD-B958-1F689F661269}" dt="2023-03-30T14:59:18.744" v="210" actId="121"/>
          <ac:spMkLst>
            <pc:docMk/>
            <pc:sldMk cId="4122599792" sldId="261"/>
            <ac:spMk id="2" creationId="{044EC8E9-ABDE-1440-86B0-3FD383B5C40A}"/>
          </ac:spMkLst>
        </pc:spChg>
        <pc:spChg chg="mod">
          <ac:chgData name="Lisbet Rhiannon Hansen" userId="29a88f5c-db0a-4462-ad39-32a2bee18931" providerId="ADAL" clId="{46881DE1-7BA9-4CAD-B958-1F689F661269}" dt="2023-03-30T14:59:22.766" v="211" actId="121"/>
          <ac:spMkLst>
            <pc:docMk/>
            <pc:sldMk cId="4122599792" sldId="261"/>
            <ac:spMk id="4" creationId="{90933361-8468-8846-935D-5E62F14B1DCE}"/>
          </ac:spMkLst>
        </pc:spChg>
      </pc:sldChg>
      <pc:sldChg chg="addSp delSp modSp mod modNotesTx">
        <pc:chgData name="Lisbet Rhiannon Hansen" userId="29a88f5c-db0a-4462-ad39-32a2bee18931" providerId="ADAL" clId="{46881DE1-7BA9-4CAD-B958-1F689F661269}" dt="2023-03-31T11:36:26.943" v="602"/>
        <pc:sldMkLst>
          <pc:docMk/>
          <pc:sldMk cId="2027420337" sldId="262"/>
        </pc:sldMkLst>
        <pc:spChg chg="mod">
          <ac:chgData name="Lisbet Rhiannon Hansen" userId="29a88f5c-db0a-4462-ad39-32a2bee18931" providerId="ADAL" clId="{46881DE1-7BA9-4CAD-B958-1F689F661269}" dt="2023-03-30T14:51:51.899" v="148" actId="121"/>
          <ac:spMkLst>
            <pc:docMk/>
            <pc:sldMk cId="2027420337" sldId="262"/>
            <ac:spMk id="2" creationId="{044EC8E9-ABDE-1440-86B0-3FD383B5C40A}"/>
          </ac:spMkLst>
        </pc:spChg>
        <pc:spChg chg="mod">
          <ac:chgData name="Lisbet Rhiannon Hansen" userId="29a88f5c-db0a-4462-ad39-32a2bee18931" providerId="ADAL" clId="{46881DE1-7BA9-4CAD-B958-1F689F661269}" dt="2023-03-30T14:53:03.049" v="153"/>
          <ac:spMkLst>
            <pc:docMk/>
            <pc:sldMk cId="2027420337" sldId="262"/>
            <ac:spMk id="8" creationId="{05819A76-88F8-E126-126F-644E5547E83A}"/>
          </ac:spMkLst>
        </pc:spChg>
        <pc:spChg chg="mod">
          <ac:chgData name="Lisbet Rhiannon Hansen" userId="29a88f5c-db0a-4462-ad39-32a2bee18931" providerId="ADAL" clId="{46881DE1-7BA9-4CAD-B958-1F689F661269}" dt="2023-03-30T14:53:25.045" v="155" actId="1076"/>
          <ac:spMkLst>
            <pc:docMk/>
            <pc:sldMk cId="2027420337" sldId="262"/>
            <ac:spMk id="9" creationId="{A8E75E28-5A76-C4FE-B7F6-EE5305C799A6}"/>
          </ac:spMkLst>
        </pc:spChg>
        <pc:graphicFrameChg chg="add mod">
          <ac:chgData name="Lisbet Rhiannon Hansen" userId="29a88f5c-db0a-4462-ad39-32a2bee18931" providerId="ADAL" clId="{46881DE1-7BA9-4CAD-B958-1F689F661269}" dt="2023-03-30T14:52:41.637" v="152" actId="1076"/>
          <ac:graphicFrameMkLst>
            <pc:docMk/>
            <pc:sldMk cId="2027420337" sldId="262"/>
            <ac:graphicFrameMk id="3" creationId="{1E7CD6B8-B44A-8217-42A7-7CD656AE7FB0}"/>
          </ac:graphicFrameMkLst>
        </pc:graphicFrameChg>
        <pc:graphicFrameChg chg="del mod">
          <ac:chgData name="Lisbet Rhiannon Hansen" userId="29a88f5c-db0a-4462-ad39-32a2bee18931" providerId="ADAL" clId="{46881DE1-7BA9-4CAD-B958-1F689F661269}" dt="2023-03-30T14:52:23.501" v="150" actId="478"/>
          <ac:graphicFrameMkLst>
            <pc:docMk/>
            <pc:sldMk cId="2027420337" sldId="262"/>
            <ac:graphicFrameMk id="6" creationId="{3876D834-A9BD-C9CD-D23D-03613BEF45F4}"/>
          </ac:graphicFrameMkLst>
        </pc:graphicFrameChg>
      </pc:sldChg>
      <pc:sldChg chg="modSp del mod ord">
        <pc:chgData name="Lisbet Rhiannon Hansen" userId="29a88f5c-db0a-4462-ad39-32a2bee18931" providerId="ADAL" clId="{46881DE1-7BA9-4CAD-B958-1F689F661269}" dt="2023-03-31T11:12:37.089" v="470" actId="2696"/>
        <pc:sldMkLst>
          <pc:docMk/>
          <pc:sldMk cId="3356344471" sldId="266"/>
        </pc:sldMkLst>
        <pc:spChg chg="mod">
          <ac:chgData name="Lisbet Rhiannon Hansen" userId="29a88f5c-db0a-4462-ad39-32a2bee18931" providerId="ADAL" clId="{46881DE1-7BA9-4CAD-B958-1F689F661269}" dt="2023-03-30T14:51:23.614" v="144" actId="121"/>
          <ac:spMkLst>
            <pc:docMk/>
            <pc:sldMk cId="3356344471" sldId="266"/>
            <ac:spMk id="2" creationId="{6DFE898F-35E5-EA4B-A694-9B077F2A106F}"/>
          </ac:spMkLst>
        </pc:spChg>
        <pc:spChg chg="mod">
          <ac:chgData name="Lisbet Rhiannon Hansen" userId="29a88f5c-db0a-4462-ad39-32a2bee18931" providerId="ADAL" clId="{46881DE1-7BA9-4CAD-B958-1F689F661269}" dt="2023-03-30T14:51:30.562" v="146" actId="121"/>
          <ac:spMkLst>
            <pc:docMk/>
            <pc:sldMk cId="3356344471" sldId="266"/>
            <ac:spMk id="4" creationId="{207668AE-8B2B-794B-B33E-AF0C33D88E8B}"/>
          </ac:spMkLst>
        </pc:spChg>
      </pc:sldChg>
      <pc:sldChg chg="modSp add del mod">
        <pc:chgData name="Lisbet Rhiannon Hansen" userId="29a88f5c-db0a-4462-ad39-32a2bee18931" providerId="ADAL" clId="{46881DE1-7BA9-4CAD-B958-1F689F661269}" dt="2023-03-30T15:12:26.937" v="264" actId="2696"/>
        <pc:sldMkLst>
          <pc:docMk/>
          <pc:sldMk cId="567382100" sldId="272"/>
        </pc:sldMkLst>
        <pc:spChg chg="mod">
          <ac:chgData name="Lisbet Rhiannon Hansen" userId="29a88f5c-db0a-4462-ad39-32a2bee18931" providerId="ADAL" clId="{46881DE1-7BA9-4CAD-B958-1F689F661269}" dt="2023-03-30T15:09:09.744" v="252" actId="121"/>
          <ac:spMkLst>
            <pc:docMk/>
            <pc:sldMk cId="567382100" sldId="272"/>
            <ac:spMk id="2" creationId="{00000000-0000-0000-0000-000000000000}"/>
          </ac:spMkLst>
        </pc:spChg>
        <pc:spChg chg="mod">
          <ac:chgData name="Lisbet Rhiannon Hansen" userId="29a88f5c-db0a-4462-ad39-32a2bee18931" providerId="ADAL" clId="{46881DE1-7BA9-4CAD-B958-1F689F661269}" dt="2023-03-30T15:10:24.699" v="261" actId="121"/>
          <ac:spMkLst>
            <pc:docMk/>
            <pc:sldMk cId="567382100" sldId="272"/>
            <ac:spMk id="10" creationId="{00000000-0000-0000-0000-000000000000}"/>
          </ac:spMkLst>
        </pc:spChg>
        <pc:spChg chg="mod">
          <ac:chgData name="Lisbet Rhiannon Hansen" userId="29a88f5c-db0a-4462-ad39-32a2bee18931" providerId="ADAL" clId="{46881DE1-7BA9-4CAD-B958-1F689F661269}" dt="2023-03-30T15:09:39.146" v="254" actId="121"/>
          <ac:spMkLst>
            <pc:docMk/>
            <pc:sldMk cId="567382100" sldId="272"/>
            <ac:spMk id="13" creationId="{00000000-0000-0000-0000-000000000000}"/>
          </ac:spMkLst>
        </pc:spChg>
        <pc:spChg chg="mod">
          <ac:chgData name="Lisbet Rhiannon Hansen" userId="29a88f5c-db0a-4462-ad39-32a2bee18931" providerId="ADAL" clId="{46881DE1-7BA9-4CAD-B958-1F689F661269}" dt="2023-03-30T15:09:42.409" v="255" actId="121"/>
          <ac:spMkLst>
            <pc:docMk/>
            <pc:sldMk cId="567382100" sldId="272"/>
            <ac:spMk id="16" creationId="{00000000-0000-0000-0000-000000000000}"/>
          </ac:spMkLst>
        </pc:spChg>
        <pc:spChg chg="mod">
          <ac:chgData name="Lisbet Rhiannon Hansen" userId="29a88f5c-db0a-4462-ad39-32a2bee18931" providerId="ADAL" clId="{46881DE1-7BA9-4CAD-B958-1F689F661269}" dt="2023-03-30T15:09:45.668" v="256" actId="121"/>
          <ac:spMkLst>
            <pc:docMk/>
            <pc:sldMk cId="567382100" sldId="272"/>
            <ac:spMk id="19" creationId="{00000000-0000-0000-0000-000000000000}"/>
          </ac:spMkLst>
        </pc:spChg>
        <pc:spChg chg="mod">
          <ac:chgData name="Lisbet Rhiannon Hansen" userId="29a88f5c-db0a-4462-ad39-32a2bee18931" providerId="ADAL" clId="{46881DE1-7BA9-4CAD-B958-1F689F661269}" dt="2023-03-30T15:10:47.396" v="263" actId="121"/>
          <ac:spMkLst>
            <pc:docMk/>
            <pc:sldMk cId="567382100" sldId="272"/>
            <ac:spMk id="21" creationId="{00000000-0000-0000-0000-000000000000}"/>
          </ac:spMkLst>
        </pc:spChg>
        <pc:spChg chg="mod">
          <ac:chgData name="Lisbet Rhiannon Hansen" userId="29a88f5c-db0a-4462-ad39-32a2bee18931" providerId="ADAL" clId="{46881DE1-7BA9-4CAD-B958-1F689F661269}" dt="2023-03-30T15:09:35.470" v="253" actId="121"/>
          <ac:spMkLst>
            <pc:docMk/>
            <pc:sldMk cId="567382100" sldId="272"/>
            <ac:spMk id="36" creationId="{00000000-0000-0000-0000-000000000000}"/>
          </ac:spMkLst>
        </pc:spChg>
        <pc:graphicFrameChg chg="modGraphic">
          <ac:chgData name="Lisbet Rhiannon Hansen" userId="29a88f5c-db0a-4462-ad39-32a2bee18931" providerId="ADAL" clId="{46881DE1-7BA9-4CAD-B958-1F689F661269}" dt="2023-03-30T15:10:20.523" v="260" actId="121"/>
          <ac:graphicFrameMkLst>
            <pc:docMk/>
            <pc:sldMk cId="567382100" sldId="272"/>
            <ac:graphicFrameMk id="4" creationId="{B89CFD56-18F3-C8D2-E5AE-80CE198413D5}"/>
          </ac:graphicFrameMkLst>
        </pc:graphicFrameChg>
      </pc:sldChg>
      <pc:sldChg chg="modSp mod modNotesTx">
        <pc:chgData name="Lisbet Rhiannon Hansen" userId="29a88f5c-db0a-4462-ad39-32a2bee18931" providerId="ADAL" clId="{46881DE1-7BA9-4CAD-B958-1F689F661269}" dt="2023-03-31T11:37:21.928" v="607"/>
        <pc:sldMkLst>
          <pc:docMk/>
          <pc:sldMk cId="4117271138" sldId="275"/>
        </pc:sldMkLst>
        <pc:spChg chg="mod">
          <ac:chgData name="Lisbet Rhiannon Hansen" userId="29a88f5c-db0a-4462-ad39-32a2bee18931" providerId="ADAL" clId="{46881DE1-7BA9-4CAD-B958-1F689F661269}" dt="2023-03-30T14:57:21.962" v="184" actId="27636"/>
          <ac:spMkLst>
            <pc:docMk/>
            <pc:sldMk cId="4117271138" sldId="275"/>
            <ac:spMk id="2" creationId="{79058CBD-39B2-D146-8F8C-1C3B25132AFB}"/>
          </ac:spMkLst>
        </pc:spChg>
        <pc:spChg chg="mod">
          <ac:chgData name="Lisbet Rhiannon Hansen" userId="29a88f5c-db0a-4462-ad39-32a2bee18931" providerId="ADAL" clId="{46881DE1-7BA9-4CAD-B958-1F689F661269}" dt="2023-03-30T14:58:35.432" v="204" actId="14100"/>
          <ac:spMkLst>
            <pc:docMk/>
            <pc:sldMk cId="4117271138" sldId="275"/>
            <ac:spMk id="6" creationId="{79058CBD-39B2-D146-8F8C-1C3B25132AFB}"/>
          </ac:spMkLst>
        </pc:spChg>
        <pc:spChg chg="mod">
          <ac:chgData name="Lisbet Rhiannon Hansen" userId="29a88f5c-db0a-4462-ad39-32a2bee18931" providerId="ADAL" clId="{46881DE1-7BA9-4CAD-B958-1F689F661269}" dt="2023-03-30T14:58:19.863" v="202" actId="121"/>
          <ac:spMkLst>
            <pc:docMk/>
            <pc:sldMk cId="4117271138" sldId="275"/>
            <ac:spMk id="8" creationId="{4F6E298E-CE33-659A-C3DB-DB7B490BF244}"/>
          </ac:spMkLst>
        </pc:spChg>
      </pc:sldChg>
      <pc:sldChg chg="modSp mod modNotesTx">
        <pc:chgData name="Lisbet Rhiannon Hansen" userId="29a88f5c-db0a-4462-ad39-32a2bee18931" providerId="ADAL" clId="{46881DE1-7BA9-4CAD-B958-1F689F661269}" dt="2023-03-31T11:36:50.671" v="605" actId="20577"/>
        <pc:sldMkLst>
          <pc:docMk/>
          <pc:sldMk cId="4053628480" sldId="279"/>
        </pc:sldMkLst>
        <pc:spChg chg="mod">
          <ac:chgData name="Lisbet Rhiannon Hansen" userId="29a88f5c-db0a-4462-ad39-32a2bee18931" providerId="ADAL" clId="{46881DE1-7BA9-4CAD-B958-1F689F661269}" dt="2023-03-30T14:53:51.730" v="158" actId="14100"/>
          <ac:spMkLst>
            <pc:docMk/>
            <pc:sldMk cId="4053628480" sldId="279"/>
            <ac:spMk id="2" creationId="{044EC8E9-ABDE-1440-86B0-3FD383B5C40A}"/>
          </ac:spMkLst>
        </pc:spChg>
        <pc:spChg chg="mod">
          <ac:chgData name="Lisbet Rhiannon Hansen" userId="29a88f5c-db0a-4462-ad39-32a2bee18931" providerId="ADAL" clId="{46881DE1-7BA9-4CAD-B958-1F689F661269}" dt="2023-03-30T14:54:37.254" v="167" actId="12"/>
          <ac:spMkLst>
            <pc:docMk/>
            <pc:sldMk cId="4053628480" sldId="279"/>
            <ac:spMk id="4" creationId="{90933361-8468-8846-935D-5E62F14B1DCE}"/>
          </ac:spMkLst>
        </pc:spChg>
      </pc:sldChg>
      <pc:sldChg chg="modSp mod modNotesTx">
        <pc:chgData name="Lisbet Rhiannon Hansen" userId="29a88f5c-db0a-4462-ad39-32a2bee18931" providerId="ADAL" clId="{46881DE1-7BA9-4CAD-B958-1F689F661269}" dt="2023-03-31T11:37:06.095" v="606"/>
        <pc:sldMkLst>
          <pc:docMk/>
          <pc:sldMk cId="274341649" sldId="280"/>
        </pc:sldMkLst>
        <pc:spChg chg="mod">
          <ac:chgData name="Lisbet Rhiannon Hansen" userId="29a88f5c-db0a-4462-ad39-32a2bee18931" providerId="ADAL" clId="{46881DE1-7BA9-4CAD-B958-1F689F661269}" dt="2023-03-30T14:55:07.573" v="170" actId="121"/>
          <ac:spMkLst>
            <pc:docMk/>
            <pc:sldMk cId="274341649" sldId="280"/>
            <ac:spMk id="2" creationId="{044EC8E9-ABDE-1440-86B0-3FD383B5C40A}"/>
          </ac:spMkLst>
        </pc:spChg>
        <pc:spChg chg="mod">
          <ac:chgData name="Lisbet Rhiannon Hansen" userId="29a88f5c-db0a-4462-ad39-32a2bee18931" providerId="ADAL" clId="{46881DE1-7BA9-4CAD-B958-1F689F661269}" dt="2023-03-30T14:56:40.457" v="174"/>
          <ac:spMkLst>
            <pc:docMk/>
            <pc:sldMk cId="274341649" sldId="280"/>
            <ac:spMk id="9" creationId="{255160A4-2E75-D755-7291-17B98AB8BE7F}"/>
          </ac:spMkLst>
        </pc:spChg>
        <pc:spChg chg="mod">
          <ac:chgData name="Lisbet Rhiannon Hansen" userId="29a88f5c-db0a-4462-ad39-32a2bee18931" providerId="ADAL" clId="{46881DE1-7BA9-4CAD-B958-1F689F661269}" dt="2023-03-30T14:56:29.372" v="173"/>
          <ac:spMkLst>
            <pc:docMk/>
            <pc:sldMk cId="274341649" sldId="280"/>
            <ac:spMk id="10" creationId="{013E1EF9-7645-FB81-2618-6123DA8B21C8}"/>
          </ac:spMkLst>
        </pc:spChg>
        <pc:spChg chg="mod">
          <ac:chgData name="Lisbet Rhiannon Hansen" userId="29a88f5c-db0a-4462-ad39-32a2bee18931" providerId="ADAL" clId="{46881DE1-7BA9-4CAD-B958-1F689F661269}" dt="2023-03-30T14:56:19.661" v="172"/>
          <ac:spMkLst>
            <pc:docMk/>
            <pc:sldMk cId="274341649" sldId="280"/>
            <ac:spMk id="11" creationId="{C717D743-3C47-42BC-22AF-3492AA3878E2}"/>
          </ac:spMkLst>
        </pc:spChg>
        <pc:spChg chg="mod">
          <ac:chgData name="Lisbet Rhiannon Hansen" userId="29a88f5c-db0a-4462-ad39-32a2bee18931" providerId="ADAL" clId="{46881DE1-7BA9-4CAD-B958-1F689F661269}" dt="2023-03-30T14:56:09.205" v="171"/>
          <ac:spMkLst>
            <pc:docMk/>
            <pc:sldMk cId="274341649" sldId="280"/>
            <ac:spMk id="12" creationId="{FAD8060F-E9CC-A145-D121-16FA0C5E2A18}"/>
          </ac:spMkLst>
        </pc:spChg>
        <pc:spChg chg="mod">
          <ac:chgData name="Lisbet Rhiannon Hansen" userId="29a88f5c-db0a-4462-ad39-32a2bee18931" providerId="ADAL" clId="{46881DE1-7BA9-4CAD-B958-1F689F661269}" dt="2023-03-30T14:57:02.735" v="182" actId="121"/>
          <ac:spMkLst>
            <pc:docMk/>
            <pc:sldMk cId="274341649" sldId="280"/>
            <ac:spMk id="14" creationId="{42824418-1F5B-120B-5BE5-DDA538304964}"/>
          </ac:spMkLst>
        </pc:spChg>
      </pc:sldChg>
      <pc:sldChg chg="addSp delSp modSp mod modNotesTx">
        <pc:chgData name="Lisbet Rhiannon Hansen" userId="29a88f5c-db0a-4462-ad39-32a2bee18931" providerId="ADAL" clId="{46881DE1-7BA9-4CAD-B958-1F689F661269}" dt="2023-03-31T11:35:25.389" v="599"/>
        <pc:sldMkLst>
          <pc:docMk/>
          <pc:sldMk cId="2979920258" sldId="289"/>
        </pc:sldMkLst>
        <pc:spChg chg="mod">
          <ac:chgData name="Lisbet Rhiannon Hansen" userId="29a88f5c-db0a-4462-ad39-32a2bee18931" providerId="ADAL" clId="{46881DE1-7BA9-4CAD-B958-1F689F661269}" dt="2023-03-30T14:20:09.978" v="25" actId="1076"/>
          <ac:spMkLst>
            <pc:docMk/>
            <pc:sldMk cId="2979920258" sldId="289"/>
            <ac:spMk id="2" creationId="{239F6C42-589A-E944-994F-D5C75DD50B77}"/>
          </ac:spMkLst>
        </pc:spChg>
        <pc:spChg chg="mod">
          <ac:chgData name="Lisbet Rhiannon Hansen" userId="29a88f5c-db0a-4462-ad39-32a2bee18931" providerId="ADAL" clId="{46881DE1-7BA9-4CAD-B958-1F689F661269}" dt="2023-03-30T14:19:54.045" v="21" actId="27636"/>
          <ac:spMkLst>
            <pc:docMk/>
            <pc:sldMk cId="2979920258" sldId="289"/>
            <ac:spMk id="3" creationId="{2D19DC12-BCC1-6C45-951E-6093472AA5BD}"/>
          </ac:spMkLst>
        </pc:spChg>
        <pc:spChg chg="mod">
          <ac:chgData name="Lisbet Rhiannon Hansen" userId="29a88f5c-db0a-4462-ad39-32a2bee18931" providerId="ADAL" clId="{46881DE1-7BA9-4CAD-B958-1F689F661269}" dt="2023-03-30T14:22:11.748" v="34" actId="14100"/>
          <ac:spMkLst>
            <pc:docMk/>
            <pc:sldMk cId="2979920258" sldId="289"/>
            <ac:spMk id="8" creationId="{69C6A2FB-18D4-0BC2-58DA-134E659E113A}"/>
          </ac:spMkLst>
        </pc:spChg>
        <pc:spChg chg="mod">
          <ac:chgData name="Lisbet Rhiannon Hansen" userId="29a88f5c-db0a-4462-ad39-32a2bee18931" providerId="ADAL" clId="{46881DE1-7BA9-4CAD-B958-1F689F661269}" dt="2023-03-30T14:22:54.213" v="36" actId="207"/>
          <ac:spMkLst>
            <pc:docMk/>
            <pc:sldMk cId="2979920258" sldId="289"/>
            <ac:spMk id="10" creationId="{4F7E2ADB-F00F-615A-F639-604C113D0B26}"/>
          </ac:spMkLst>
        </pc:spChg>
        <pc:picChg chg="add mod">
          <ac:chgData name="Lisbet Rhiannon Hansen" userId="29a88f5c-db0a-4462-ad39-32a2bee18931" providerId="ADAL" clId="{46881DE1-7BA9-4CAD-B958-1F689F661269}" dt="2023-03-30T14:20:25.362" v="27" actId="1076"/>
          <ac:picMkLst>
            <pc:docMk/>
            <pc:sldMk cId="2979920258" sldId="289"/>
            <ac:picMk id="5" creationId="{1774B90B-ED05-D8EF-DCDC-1B914C72616A}"/>
          </ac:picMkLst>
        </pc:picChg>
        <pc:picChg chg="del mod">
          <ac:chgData name="Lisbet Rhiannon Hansen" userId="29a88f5c-db0a-4462-ad39-32a2bee18931" providerId="ADAL" clId="{46881DE1-7BA9-4CAD-B958-1F689F661269}" dt="2023-03-30T14:19:20.467" v="15" actId="478"/>
          <ac:picMkLst>
            <pc:docMk/>
            <pc:sldMk cId="2979920258" sldId="289"/>
            <ac:picMk id="12" creationId="{4DD7AAE7-831D-67AF-86EE-87EE14779E75}"/>
          </ac:picMkLst>
        </pc:picChg>
      </pc:sldChg>
      <pc:sldChg chg="addSp delSp modSp mod delAnim modAnim modNotesTx">
        <pc:chgData name="Lisbet Rhiannon Hansen" userId="29a88f5c-db0a-4462-ad39-32a2bee18931" providerId="ADAL" clId="{46881DE1-7BA9-4CAD-B958-1F689F661269}" dt="2023-03-31T11:35:52.990" v="600"/>
        <pc:sldMkLst>
          <pc:docMk/>
          <pc:sldMk cId="391706210" sldId="290"/>
        </pc:sldMkLst>
        <pc:picChg chg="del mod">
          <ac:chgData name="Lisbet Rhiannon Hansen" userId="29a88f5c-db0a-4462-ad39-32a2bee18931" providerId="ADAL" clId="{46881DE1-7BA9-4CAD-B958-1F689F661269}" dt="2023-03-30T14:26:48.295" v="43" actId="478"/>
          <ac:picMkLst>
            <pc:docMk/>
            <pc:sldMk cId="391706210" sldId="290"/>
            <ac:picMk id="3" creationId="{9C19C8B4-488D-7C99-B3C8-C9A34248DA65}"/>
          </ac:picMkLst>
        </pc:picChg>
        <pc:picChg chg="del mod">
          <ac:chgData name="Lisbet Rhiannon Hansen" userId="29a88f5c-db0a-4462-ad39-32a2bee18931" providerId="ADAL" clId="{46881DE1-7BA9-4CAD-B958-1F689F661269}" dt="2023-03-30T14:28:49.604" v="62" actId="478"/>
          <ac:picMkLst>
            <pc:docMk/>
            <pc:sldMk cId="391706210" sldId="290"/>
            <ac:picMk id="4" creationId="{3D977AF4-7DD3-F258-1562-80583204AFFF}"/>
          </ac:picMkLst>
        </pc:picChg>
        <pc:picChg chg="del">
          <ac:chgData name="Lisbet Rhiannon Hansen" userId="29a88f5c-db0a-4462-ad39-32a2bee18931" providerId="ADAL" clId="{46881DE1-7BA9-4CAD-B958-1F689F661269}" dt="2023-03-30T14:30:34.188" v="72" actId="478"/>
          <ac:picMkLst>
            <pc:docMk/>
            <pc:sldMk cId="391706210" sldId="290"/>
            <ac:picMk id="5" creationId="{9F8B0355-814D-E35C-07F2-EBBAAF3FC146}"/>
          </ac:picMkLst>
        </pc:picChg>
        <pc:picChg chg="del">
          <ac:chgData name="Lisbet Rhiannon Hansen" userId="29a88f5c-db0a-4462-ad39-32a2bee18931" providerId="ADAL" clId="{46881DE1-7BA9-4CAD-B958-1F689F661269}" dt="2023-03-30T14:30:36.365" v="73" actId="478"/>
          <ac:picMkLst>
            <pc:docMk/>
            <pc:sldMk cId="391706210" sldId="290"/>
            <ac:picMk id="6" creationId="{DDD84CAE-1116-82BF-9F9E-0043AA7F0402}"/>
          </ac:picMkLst>
        </pc:picChg>
        <pc:picChg chg="del">
          <ac:chgData name="Lisbet Rhiannon Hansen" userId="29a88f5c-db0a-4462-ad39-32a2bee18931" providerId="ADAL" clId="{46881DE1-7BA9-4CAD-B958-1F689F661269}" dt="2023-03-30T14:30:37.711" v="74" actId="478"/>
          <ac:picMkLst>
            <pc:docMk/>
            <pc:sldMk cId="391706210" sldId="290"/>
            <ac:picMk id="7" creationId="{B588B537-8DA0-3BBD-0213-1DED2494A9B9}"/>
          </ac:picMkLst>
        </pc:picChg>
        <pc:picChg chg="del">
          <ac:chgData name="Lisbet Rhiannon Hansen" userId="29a88f5c-db0a-4462-ad39-32a2bee18931" providerId="ADAL" clId="{46881DE1-7BA9-4CAD-B958-1F689F661269}" dt="2023-03-30T14:25:54.925" v="39" actId="478"/>
          <ac:picMkLst>
            <pc:docMk/>
            <pc:sldMk cId="391706210" sldId="290"/>
            <ac:picMk id="8" creationId="{D1B7C4DD-035E-4133-21A4-56756ECA21E3}"/>
          </ac:picMkLst>
        </pc:picChg>
        <pc:picChg chg="del">
          <ac:chgData name="Lisbet Rhiannon Hansen" userId="29a88f5c-db0a-4462-ad39-32a2bee18931" providerId="ADAL" clId="{46881DE1-7BA9-4CAD-B958-1F689F661269}" dt="2023-03-30T14:30:39.216" v="75" actId="478"/>
          <ac:picMkLst>
            <pc:docMk/>
            <pc:sldMk cId="391706210" sldId="290"/>
            <ac:picMk id="9" creationId="{E7661333-F671-3CE1-1A69-BD9866E7A25D}"/>
          </ac:picMkLst>
        </pc:picChg>
        <pc:picChg chg="del">
          <ac:chgData name="Lisbet Rhiannon Hansen" userId="29a88f5c-db0a-4462-ad39-32a2bee18931" providerId="ADAL" clId="{46881DE1-7BA9-4CAD-B958-1F689F661269}" dt="2023-03-30T14:30:40.707" v="76" actId="478"/>
          <ac:picMkLst>
            <pc:docMk/>
            <pc:sldMk cId="391706210" sldId="290"/>
            <ac:picMk id="10" creationId="{D6A2CD92-1E00-735A-78BC-0C2741E2283C}"/>
          </ac:picMkLst>
        </pc:picChg>
        <pc:picChg chg="del">
          <ac:chgData name="Lisbet Rhiannon Hansen" userId="29a88f5c-db0a-4462-ad39-32a2bee18931" providerId="ADAL" clId="{46881DE1-7BA9-4CAD-B958-1F689F661269}" dt="2023-03-30T14:30:42.190" v="77" actId="478"/>
          <ac:picMkLst>
            <pc:docMk/>
            <pc:sldMk cId="391706210" sldId="290"/>
            <ac:picMk id="11" creationId="{FBB5FA52-CCAD-F28E-91BA-77D94F42E092}"/>
          </ac:picMkLst>
        </pc:picChg>
        <pc:picChg chg="add ord">
          <ac:chgData name="Lisbet Rhiannon Hansen" userId="29a88f5c-db0a-4462-ad39-32a2bee18931" providerId="ADAL" clId="{46881DE1-7BA9-4CAD-B958-1F689F661269}" dt="2023-03-30T14:25:47.692" v="38" actId="167"/>
          <ac:picMkLst>
            <pc:docMk/>
            <pc:sldMk cId="391706210" sldId="290"/>
            <ac:picMk id="12" creationId="{DA7B4E6D-BCE5-4F4B-F009-ED707814308C}"/>
          </ac:picMkLst>
        </pc:picChg>
        <pc:picChg chg="add mod">
          <ac:chgData name="Lisbet Rhiannon Hansen" userId="29a88f5c-db0a-4462-ad39-32a2bee18931" providerId="ADAL" clId="{46881DE1-7BA9-4CAD-B958-1F689F661269}" dt="2023-03-30T14:28:32.552" v="60" actId="14100"/>
          <ac:picMkLst>
            <pc:docMk/>
            <pc:sldMk cId="391706210" sldId="290"/>
            <ac:picMk id="14" creationId="{224EF07E-02AD-FC51-EBF0-F2C763E0BBD3}"/>
          </ac:picMkLst>
        </pc:picChg>
        <pc:picChg chg="add mod">
          <ac:chgData name="Lisbet Rhiannon Hansen" userId="29a88f5c-db0a-4462-ad39-32a2bee18931" providerId="ADAL" clId="{46881DE1-7BA9-4CAD-B958-1F689F661269}" dt="2023-03-30T14:31:26.763" v="85" actId="1076"/>
          <ac:picMkLst>
            <pc:docMk/>
            <pc:sldMk cId="391706210" sldId="290"/>
            <ac:picMk id="16" creationId="{BB00F645-1981-0A44-A26E-0116B26CDE10}"/>
          </ac:picMkLst>
        </pc:picChg>
        <pc:picChg chg="add mod">
          <ac:chgData name="Lisbet Rhiannon Hansen" userId="29a88f5c-db0a-4462-ad39-32a2bee18931" providerId="ADAL" clId="{46881DE1-7BA9-4CAD-B958-1F689F661269}" dt="2023-03-30T14:32:13.855" v="93" actId="1076"/>
          <ac:picMkLst>
            <pc:docMk/>
            <pc:sldMk cId="391706210" sldId="290"/>
            <ac:picMk id="18" creationId="{87F96D3D-43DC-3BA4-00CB-1C1DD1015466}"/>
          </ac:picMkLst>
        </pc:picChg>
        <pc:picChg chg="add mod">
          <ac:chgData name="Lisbet Rhiannon Hansen" userId="29a88f5c-db0a-4462-ad39-32a2bee18931" providerId="ADAL" clId="{46881DE1-7BA9-4CAD-B958-1F689F661269}" dt="2023-03-30T14:33:39.357" v="102" actId="1076"/>
          <ac:picMkLst>
            <pc:docMk/>
            <pc:sldMk cId="391706210" sldId="290"/>
            <ac:picMk id="20" creationId="{BA11347A-00B2-15AE-38AF-82F30086334F}"/>
          </ac:picMkLst>
        </pc:picChg>
        <pc:picChg chg="add mod">
          <ac:chgData name="Lisbet Rhiannon Hansen" userId="29a88f5c-db0a-4462-ad39-32a2bee18931" providerId="ADAL" clId="{46881DE1-7BA9-4CAD-B958-1F689F661269}" dt="2023-03-30T14:36:22.691" v="127" actId="1076"/>
          <ac:picMkLst>
            <pc:docMk/>
            <pc:sldMk cId="391706210" sldId="290"/>
            <ac:picMk id="22" creationId="{4D1EC889-278E-CD5B-D160-4BCBF2BFDAD9}"/>
          </ac:picMkLst>
        </pc:picChg>
        <pc:picChg chg="add mod">
          <ac:chgData name="Lisbet Rhiannon Hansen" userId="29a88f5c-db0a-4462-ad39-32a2bee18931" providerId="ADAL" clId="{46881DE1-7BA9-4CAD-B958-1F689F661269}" dt="2023-03-30T14:35:14.261" v="116" actId="14100"/>
          <ac:picMkLst>
            <pc:docMk/>
            <pc:sldMk cId="391706210" sldId="290"/>
            <ac:picMk id="24" creationId="{619FBB28-34D2-441C-8F5C-3BB8158DD186}"/>
          </ac:picMkLst>
        </pc:picChg>
        <pc:picChg chg="add mod">
          <ac:chgData name="Lisbet Rhiannon Hansen" userId="29a88f5c-db0a-4462-ad39-32a2bee18931" providerId="ADAL" clId="{46881DE1-7BA9-4CAD-B958-1F689F661269}" dt="2023-03-30T14:35:58.308" v="122" actId="1076"/>
          <ac:picMkLst>
            <pc:docMk/>
            <pc:sldMk cId="391706210" sldId="290"/>
            <ac:picMk id="26" creationId="{33DBA7C0-B29D-2499-8EB8-6176B9F609B3}"/>
          </ac:picMkLst>
        </pc:picChg>
        <pc:picChg chg="add mod">
          <ac:chgData name="Lisbet Rhiannon Hansen" userId="29a88f5c-db0a-4462-ad39-32a2bee18931" providerId="ADAL" clId="{46881DE1-7BA9-4CAD-B958-1F689F661269}" dt="2023-03-30T14:37:17.977" v="133" actId="1076"/>
          <ac:picMkLst>
            <pc:docMk/>
            <pc:sldMk cId="391706210" sldId="290"/>
            <ac:picMk id="28" creationId="{A472B236-43FB-CD5D-CD88-9D67EE3F437F}"/>
          </ac:picMkLst>
        </pc:picChg>
      </pc:sldChg>
      <pc:sldChg chg="del">
        <pc:chgData name="Lisbet Rhiannon Hansen" userId="29a88f5c-db0a-4462-ad39-32a2bee18931" providerId="ADAL" clId="{46881DE1-7BA9-4CAD-B958-1F689F661269}" dt="2023-03-31T11:25:47.808" v="527" actId="47"/>
        <pc:sldMkLst>
          <pc:docMk/>
          <pc:sldMk cId="3799831177" sldId="291"/>
        </pc:sldMkLst>
      </pc:sldChg>
      <pc:sldChg chg="del">
        <pc:chgData name="Lisbet Rhiannon Hansen" userId="29a88f5c-db0a-4462-ad39-32a2bee18931" providerId="ADAL" clId="{46881DE1-7BA9-4CAD-B958-1F689F661269}" dt="2023-03-31T11:12:33.480" v="469" actId="2696"/>
        <pc:sldMkLst>
          <pc:docMk/>
          <pc:sldMk cId="1010046635" sldId="298"/>
        </pc:sldMkLst>
      </pc:sldChg>
      <pc:sldChg chg="addSp delSp modSp mod modNotesTx">
        <pc:chgData name="Lisbet Rhiannon Hansen" userId="29a88f5c-db0a-4462-ad39-32a2bee18931" providerId="ADAL" clId="{46881DE1-7BA9-4CAD-B958-1F689F661269}" dt="2023-03-31T11:35:06.420" v="598"/>
        <pc:sldMkLst>
          <pc:docMk/>
          <pc:sldMk cId="1262777699" sldId="299"/>
        </pc:sldMkLst>
        <pc:picChg chg="add mod">
          <ac:chgData name="Lisbet Rhiannon Hansen" userId="29a88f5c-db0a-4462-ad39-32a2bee18931" providerId="ADAL" clId="{46881DE1-7BA9-4CAD-B958-1F689F661269}" dt="2023-03-30T14:16:46.538" v="7" actId="1076"/>
          <ac:picMkLst>
            <pc:docMk/>
            <pc:sldMk cId="1262777699" sldId="299"/>
            <ac:picMk id="8" creationId="{79ADA269-4B9F-2A02-4409-32195060CC84}"/>
          </ac:picMkLst>
        </pc:picChg>
        <pc:picChg chg="del mod">
          <ac:chgData name="Lisbet Rhiannon Hansen" userId="29a88f5c-db0a-4462-ad39-32a2bee18931" providerId="ADAL" clId="{46881DE1-7BA9-4CAD-B958-1F689F661269}" dt="2023-03-30T14:16:29.654" v="2" actId="478"/>
          <ac:picMkLst>
            <pc:docMk/>
            <pc:sldMk cId="1262777699" sldId="299"/>
            <ac:picMk id="1026" creationId="{CA1CFF0F-C368-6C34-F3BF-6CD57043683F}"/>
          </ac:picMkLst>
        </pc:picChg>
      </pc:sldChg>
      <pc:sldChg chg="modNotesTx">
        <pc:chgData name="Lisbet Rhiannon Hansen" userId="29a88f5c-db0a-4462-ad39-32a2bee18931" providerId="ADAL" clId="{46881DE1-7BA9-4CAD-B958-1F689F661269}" dt="2023-03-31T11:37:31.082" v="608"/>
        <pc:sldMkLst>
          <pc:docMk/>
          <pc:sldMk cId="4041911991" sldId="300"/>
        </pc:sldMkLst>
      </pc:sldChg>
      <pc:sldChg chg="modSp mod modNotesTx">
        <pc:chgData name="Lisbet Rhiannon Hansen" userId="29a88f5c-db0a-4462-ad39-32a2bee18931" providerId="ADAL" clId="{46881DE1-7BA9-4CAD-B958-1F689F661269}" dt="2023-03-31T11:39:04.837" v="611"/>
        <pc:sldMkLst>
          <pc:docMk/>
          <pc:sldMk cId="3446059254" sldId="301"/>
        </pc:sldMkLst>
        <pc:spChg chg="mod">
          <ac:chgData name="Lisbet Rhiannon Hansen" userId="29a88f5c-db0a-4462-ad39-32a2bee18931" providerId="ADAL" clId="{46881DE1-7BA9-4CAD-B958-1F689F661269}" dt="2023-03-30T15:06:46.963" v="240" actId="121"/>
          <ac:spMkLst>
            <pc:docMk/>
            <pc:sldMk cId="3446059254" sldId="301"/>
            <ac:spMk id="2" creationId="{239F6C42-589A-E944-994F-D5C75DD50B77}"/>
          </ac:spMkLst>
        </pc:spChg>
        <pc:spChg chg="mod">
          <ac:chgData name="Lisbet Rhiannon Hansen" userId="29a88f5c-db0a-4462-ad39-32a2bee18931" providerId="ADAL" clId="{46881DE1-7BA9-4CAD-B958-1F689F661269}" dt="2023-03-30T15:07:00.845" v="245" actId="27636"/>
          <ac:spMkLst>
            <pc:docMk/>
            <pc:sldMk cId="3446059254" sldId="301"/>
            <ac:spMk id="3" creationId="{2D19DC12-BCC1-6C45-951E-6093472AA5BD}"/>
          </ac:spMkLst>
        </pc:spChg>
        <pc:spChg chg="mod">
          <ac:chgData name="Lisbet Rhiannon Hansen" userId="29a88f5c-db0a-4462-ad39-32a2bee18931" providerId="ADAL" clId="{46881DE1-7BA9-4CAD-B958-1F689F661269}" dt="2023-03-30T15:08:07.669" v="249" actId="121"/>
          <ac:spMkLst>
            <pc:docMk/>
            <pc:sldMk cId="3446059254" sldId="301"/>
            <ac:spMk id="7" creationId="{00000000-0000-0000-0000-000000000000}"/>
          </ac:spMkLst>
        </pc:spChg>
      </pc:sldChg>
      <pc:sldChg chg="del">
        <pc:chgData name="Lisbet Rhiannon Hansen" userId="29a88f5c-db0a-4462-ad39-32a2bee18931" providerId="ADAL" clId="{46881DE1-7BA9-4CAD-B958-1F689F661269}" dt="2023-03-30T15:13:32.192" v="266" actId="47"/>
        <pc:sldMkLst>
          <pc:docMk/>
          <pc:sldMk cId="2815241025" sldId="302"/>
        </pc:sldMkLst>
      </pc:sldChg>
      <pc:sldChg chg="del">
        <pc:chgData name="Lisbet Rhiannon Hansen" userId="29a88f5c-db0a-4462-ad39-32a2bee18931" providerId="ADAL" clId="{46881DE1-7BA9-4CAD-B958-1F689F661269}" dt="2023-03-30T15:13:50.874" v="268" actId="2696"/>
        <pc:sldMkLst>
          <pc:docMk/>
          <pc:sldMk cId="3132163063" sldId="303"/>
        </pc:sldMkLst>
      </pc:sldChg>
      <pc:sldChg chg="addSp delSp mod modNotesTx">
        <pc:chgData name="Lisbet Rhiannon Hansen" userId="29a88f5c-db0a-4462-ad39-32a2bee18931" providerId="ADAL" clId="{46881DE1-7BA9-4CAD-B958-1F689F661269}" dt="2023-03-31T11:42:41.205" v="620"/>
        <pc:sldMkLst>
          <pc:docMk/>
          <pc:sldMk cId="2419876989" sldId="304"/>
        </pc:sldMkLst>
        <pc:picChg chg="add">
          <ac:chgData name="Lisbet Rhiannon Hansen" userId="29a88f5c-db0a-4462-ad39-32a2bee18931" providerId="ADAL" clId="{46881DE1-7BA9-4CAD-B958-1F689F661269}" dt="2023-03-31T11:19:32.819" v="503" actId="22"/>
          <ac:picMkLst>
            <pc:docMk/>
            <pc:sldMk cId="2419876989" sldId="304"/>
            <ac:picMk id="3" creationId="{AEADD27F-3BF1-1D27-7E95-0A39CAF537B8}"/>
          </ac:picMkLst>
        </pc:picChg>
        <pc:picChg chg="del">
          <ac:chgData name="Lisbet Rhiannon Hansen" userId="29a88f5c-db0a-4462-ad39-32a2bee18931" providerId="ADAL" clId="{46881DE1-7BA9-4CAD-B958-1F689F661269}" dt="2023-03-31T11:19:32.115" v="502" actId="478"/>
          <ac:picMkLst>
            <pc:docMk/>
            <pc:sldMk cId="2419876989" sldId="304"/>
            <ac:picMk id="6" creationId="{E5D88462-60C2-EE07-6BD1-6FCAA9AB3E04}"/>
          </ac:picMkLst>
        </pc:picChg>
      </pc:sldChg>
      <pc:sldChg chg="modSp mod modNotesTx">
        <pc:chgData name="Lisbet Rhiannon Hansen" userId="29a88f5c-db0a-4462-ad39-32a2bee18931" providerId="ADAL" clId="{46881DE1-7BA9-4CAD-B958-1F689F661269}" dt="2023-03-31T11:39:53.164" v="613"/>
        <pc:sldMkLst>
          <pc:docMk/>
          <pc:sldMk cId="3558529992" sldId="305"/>
        </pc:sldMkLst>
        <pc:spChg chg="mod">
          <ac:chgData name="Lisbet Rhiannon Hansen" userId="29a88f5c-db0a-4462-ad39-32a2bee18931" providerId="ADAL" clId="{46881DE1-7BA9-4CAD-B958-1F689F661269}" dt="2023-03-30T15:16:05.877" v="288" actId="1076"/>
          <ac:spMkLst>
            <pc:docMk/>
            <pc:sldMk cId="3558529992" sldId="305"/>
            <ac:spMk id="2" creationId="{239F6C42-589A-E944-994F-D5C75DD50B77}"/>
          </ac:spMkLst>
        </pc:spChg>
        <pc:spChg chg="mod">
          <ac:chgData name="Lisbet Rhiannon Hansen" userId="29a88f5c-db0a-4462-ad39-32a2bee18931" providerId="ADAL" clId="{46881DE1-7BA9-4CAD-B958-1F689F661269}" dt="2023-03-30T15:15:56.395" v="287" actId="12"/>
          <ac:spMkLst>
            <pc:docMk/>
            <pc:sldMk cId="3558529992" sldId="305"/>
            <ac:spMk id="3" creationId="{2D19DC12-BCC1-6C45-951E-6093472AA5BD}"/>
          </ac:spMkLst>
        </pc:spChg>
        <pc:picChg chg="mod">
          <ac:chgData name="Lisbet Rhiannon Hansen" userId="29a88f5c-db0a-4462-ad39-32a2bee18931" providerId="ADAL" clId="{46881DE1-7BA9-4CAD-B958-1F689F661269}" dt="2023-03-30T15:16:12.219" v="289" actId="1076"/>
          <ac:picMkLst>
            <pc:docMk/>
            <pc:sldMk cId="3558529992" sldId="305"/>
            <ac:picMk id="11" creationId="{CDB31A0F-EA63-614F-4079-1C832949D80D}"/>
          </ac:picMkLst>
        </pc:picChg>
      </pc:sldChg>
      <pc:sldChg chg="modSp del mod">
        <pc:chgData name="Lisbet Rhiannon Hansen" userId="29a88f5c-db0a-4462-ad39-32a2bee18931" providerId="ADAL" clId="{46881DE1-7BA9-4CAD-B958-1F689F661269}" dt="2023-03-31T11:12:46.253" v="472" actId="2696"/>
        <pc:sldMkLst>
          <pc:docMk/>
          <pc:sldMk cId="906808064" sldId="306"/>
        </pc:sldMkLst>
        <pc:spChg chg="mod">
          <ac:chgData name="Lisbet Rhiannon Hansen" userId="29a88f5c-db0a-4462-ad39-32a2bee18931" providerId="ADAL" clId="{46881DE1-7BA9-4CAD-B958-1F689F661269}" dt="2023-03-30T15:17:04.320" v="300" actId="121"/>
          <ac:spMkLst>
            <pc:docMk/>
            <pc:sldMk cId="906808064" sldId="306"/>
            <ac:spMk id="2" creationId="{044EC8E9-ABDE-1440-86B0-3FD383B5C40A}"/>
          </ac:spMkLst>
        </pc:spChg>
        <pc:spChg chg="mod">
          <ac:chgData name="Lisbet Rhiannon Hansen" userId="29a88f5c-db0a-4462-ad39-32a2bee18931" providerId="ADAL" clId="{46881DE1-7BA9-4CAD-B958-1F689F661269}" dt="2023-03-30T15:17:00.600" v="299" actId="121"/>
          <ac:spMkLst>
            <pc:docMk/>
            <pc:sldMk cId="906808064" sldId="306"/>
            <ac:spMk id="4" creationId="{90933361-8468-8846-935D-5E62F14B1DCE}"/>
          </ac:spMkLst>
        </pc:spChg>
        <pc:spChg chg="mod">
          <ac:chgData name="Lisbet Rhiannon Hansen" userId="29a88f5c-db0a-4462-ad39-32a2bee18931" providerId="ADAL" clId="{46881DE1-7BA9-4CAD-B958-1F689F661269}" dt="2023-03-30T15:17:24.309" v="302"/>
          <ac:spMkLst>
            <pc:docMk/>
            <pc:sldMk cId="906808064" sldId="306"/>
            <ac:spMk id="8" creationId="{00000000-0000-0000-0000-000000000000}"/>
          </ac:spMkLst>
        </pc:spChg>
      </pc:sldChg>
      <pc:sldChg chg="modSp mod modAnim modNotesTx">
        <pc:chgData name="Lisbet Rhiannon Hansen" userId="29a88f5c-db0a-4462-ad39-32a2bee18931" providerId="ADAL" clId="{46881DE1-7BA9-4CAD-B958-1F689F661269}" dt="2023-03-31T11:40:11.116" v="614"/>
        <pc:sldMkLst>
          <pc:docMk/>
          <pc:sldMk cId="2983746209" sldId="307"/>
        </pc:sldMkLst>
        <pc:spChg chg="mod">
          <ac:chgData name="Lisbet Rhiannon Hansen" userId="29a88f5c-db0a-4462-ad39-32a2bee18931" providerId="ADAL" clId="{46881DE1-7BA9-4CAD-B958-1F689F661269}" dt="2023-03-30T15:17:59.414" v="305" actId="1076"/>
          <ac:spMkLst>
            <pc:docMk/>
            <pc:sldMk cId="2983746209" sldId="307"/>
            <ac:spMk id="2" creationId="{239F6C42-589A-E944-994F-D5C75DD50B77}"/>
          </ac:spMkLst>
        </pc:spChg>
        <pc:spChg chg="mod">
          <ac:chgData name="Lisbet Rhiannon Hansen" userId="29a88f5c-db0a-4462-ad39-32a2bee18931" providerId="ADAL" clId="{46881DE1-7BA9-4CAD-B958-1F689F661269}" dt="2023-03-30T15:24:34.212" v="346" actId="1076"/>
          <ac:spMkLst>
            <pc:docMk/>
            <pc:sldMk cId="2983746209" sldId="307"/>
            <ac:spMk id="10" creationId="{00000000-0000-0000-0000-000000000000}"/>
          </ac:spMkLst>
        </pc:spChg>
        <pc:spChg chg="mod">
          <ac:chgData name="Lisbet Rhiannon Hansen" userId="29a88f5c-db0a-4462-ad39-32a2bee18931" providerId="ADAL" clId="{46881DE1-7BA9-4CAD-B958-1F689F661269}" dt="2023-03-30T15:23:58.111" v="343" actId="1076"/>
          <ac:spMkLst>
            <pc:docMk/>
            <pc:sldMk cId="2983746209" sldId="307"/>
            <ac:spMk id="11" creationId="{00000000-0000-0000-0000-000000000000}"/>
          </ac:spMkLst>
        </pc:spChg>
        <pc:spChg chg="mod">
          <ac:chgData name="Lisbet Rhiannon Hansen" userId="29a88f5c-db0a-4462-ad39-32a2bee18931" providerId="ADAL" clId="{46881DE1-7BA9-4CAD-B958-1F689F661269}" dt="2023-03-30T15:24:23.196" v="345" actId="1076"/>
          <ac:spMkLst>
            <pc:docMk/>
            <pc:sldMk cId="2983746209" sldId="307"/>
            <ac:spMk id="12" creationId="{00000000-0000-0000-0000-000000000000}"/>
          </ac:spMkLst>
        </pc:spChg>
        <pc:picChg chg="mod">
          <ac:chgData name="Lisbet Rhiannon Hansen" userId="29a88f5c-db0a-4462-ad39-32a2bee18931" providerId="ADAL" clId="{46881DE1-7BA9-4CAD-B958-1F689F661269}" dt="2023-03-30T15:24:42.137" v="349" actId="1076"/>
          <ac:picMkLst>
            <pc:docMk/>
            <pc:sldMk cId="2983746209" sldId="307"/>
            <ac:picMk id="3" creationId="{C9B88B50-9919-247C-C447-598890944E92}"/>
          </ac:picMkLst>
        </pc:picChg>
      </pc:sldChg>
      <pc:sldChg chg="modSp mod modNotesTx">
        <pc:chgData name="Lisbet Rhiannon Hansen" userId="29a88f5c-db0a-4462-ad39-32a2bee18931" providerId="ADAL" clId="{46881DE1-7BA9-4CAD-B958-1F689F661269}" dt="2023-03-31T11:40:32.096" v="615"/>
        <pc:sldMkLst>
          <pc:docMk/>
          <pc:sldMk cId="1171209614" sldId="308"/>
        </pc:sldMkLst>
        <pc:spChg chg="mod">
          <ac:chgData name="Lisbet Rhiannon Hansen" userId="29a88f5c-db0a-4462-ad39-32a2bee18931" providerId="ADAL" clId="{46881DE1-7BA9-4CAD-B958-1F689F661269}" dt="2023-03-30T15:25:47.804" v="352" actId="121"/>
          <ac:spMkLst>
            <pc:docMk/>
            <pc:sldMk cId="1171209614" sldId="308"/>
            <ac:spMk id="2" creationId="{239F6C42-589A-E944-994F-D5C75DD50B77}"/>
          </ac:spMkLst>
        </pc:spChg>
        <pc:spChg chg="mod">
          <ac:chgData name="Lisbet Rhiannon Hansen" userId="29a88f5c-db0a-4462-ad39-32a2bee18931" providerId="ADAL" clId="{46881DE1-7BA9-4CAD-B958-1F689F661269}" dt="2023-03-30T15:26:00.631" v="353"/>
          <ac:spMkLst>
            <pc:docMk/>
            <pc:sldMk cId="1171209614" sldId="308"/>
            <ac:spMk id="3" creationId="{2D19DC12-BCC1-6C45-951E-6093472AA5BD}"/>
          </ac:spMkLst>
        </pc:spChg>
        <pc:picChg chg="mod">
          <ac:chgData name="Lisbet Rhiannon Hansen" userId="29a88f5c-db0a-4462-ad39-32a2bee18931" providerId="ADAL" clId="{46881DE1-7BA9-4CAD-B958-1F689F661269}" dt="2023-03-30T15:26:06.878" v="354" actId="1076"/>
          <ac:picMkLst>
            <pc:docMk/>
            <pc:sldMk cId="1171209614" sldId="308"/>
            <ac:picMk id="4" creationId="{39D20A91-D453-EACD-CD05-DF9A6BE0D8C5}"/>
          </ac:picMkLst>
        </pc:picChg>
      </pc:sldChg>
      <pc:sldChg chg="modSp del mod">
        <pc:chgData name="Lisbet Rhiannon Hansen" userId="29a88f5c-db0a-4462-ad39-32a2bee18931" providerId="ADAL" clId="{46881DE1-7BA9-4CAD-B958-1F689F661269}" dt="2023-03-30T15:27:36.916" v="358" actId="2696"/>
        <pc:sldMkLst>
          <pc:docMk/>
          <pc:sldMk cId="3234125345" sldId="309"/>
        </pc:sldMkLst>
        <pc:spChg chg="mod">
          <ac:chgData name="Lisbet Rhiannon Hansen" userId="29a88f5c-db0a-4462-ad39-32a2bee18931" providerId="ADAL" clId="{46881DE1-7BA9-4CAD-B958-1F689F661269}" dt="2023-03-30T15:26:23.515" v="355"/>
          <ac:spMkLst>
            <pc:docMk/>
            <pc:sldMk cId="3234125345" sldId="309"/>
            <ac:spMk id="2" creationId="{239F6C42-589A-E944-994F-D5C75DD50B77}"/>
          </ac:spMkLst>
        </pc:spChg>
      </pc:sldChg>
      <pc:sldChg chg="addSp delSp modSp mod modAnim modNotesTx">
        <pc:chgData name="Lisbet Rhiannon Hansen" userId="29a88f5c-db0a-4462-ad39-32a2bee18931" providerId="ADAL" clId="{46881DE1-7BA9-4CAD-B958-1F689F661269}" dt="2023-03-31T11:41:42.112" v="616"/>
        <pc:sldMkLst>
          <pc:docMk/>
          <pc:sldMk cId="2646084854" sldId="310"/>
        </pc:sldMkLst>
        <pc:spChg chg="mod">
          <ac:chgData name="Lisbet Rhiannon Hansen" userId="29a88f5c-db0a-4462-ad39-32a2bee18931" providerId="ADAL" clId="{46881DE1-7BA9-4CAD-B958-1F689F661269}" dt="2023-03-30T15:29:27.078" v="371" actId="20577"/>
          <ac:spMkLst>
            <pc:docMk/>
            <pc:sldMk cId="2646084854" sldId="310"/>
            <ac:spMk id="3" creationId="{2D19DC12-BCC1-6C45-951E-6093472AA5BD}"/>
          </ac:spMkLst>
        </pc:spChg>
        <pc:spChg chg="mod">
          <ac:chgData name="Lisbet Rhiannon Hansen" userId="29a88f5c-db0a-4462-ad39-32a2bee18931" providerId="ADAL" clId="{46881DE1-7BA9-4CAD-B958-1F689F661269}" dt="2023-03-30T15:28:48.823" v="368" actId="207"/>
          <ac:spMkLst>
            <pc:docMk/>
            <pc:sldMk cId="2646084854" sldId="310"/>
            <ac:spMk id="5" creationId="{3CFAC0A0-1390-037A-03EC-CD7C18678BCC}"/>
          </ac:spMkLst>
        </pc:spChg>
        <pc:picChg chg="add del mod">
          <ac:chgData name="Lisbet Rhiannon Hansen" userId="29a88f5c-db0a-4462-ad39-32a2bee18931" providerId="ADAL" clId="{46881DE1-7BA9-4CAD-B958-1F689F661269}" dt="2023-03-30T15:29:41.674" v="374" actId="1076"/>
          <ac:picMkLst>
            <pc:docMk/>
            <pc:sldMk cId="2646084854" sldId="310"/>
            <ac:picMk id="4" creationId="{5D3F09D7-F613-5ABA-F2A9-566071B8B388}"/>
          </ac:picMkLst>
        </pc:picChg>
      </pc:sldChg>
      <pc:sldChg chg="addSp delSp modSp mod modNotesTx">
        <pc:chgData name="Lisbet Rhiannon Hansen" userId="29a88f5c-db0a-4462-ad39-32a2bee18931" providerId="ADAL" clId="{46881DE1-7BA9-4CAD-B958-1F689F661269}" dt="2023-03-31T11:41:53.645" v="617"/>
        <pc:sldMkLst>
          <pc:docMk/>
          <pc:sldMk cId="4100429183" sldId="311"/>
        </pc:sldMkLst>
        <pc:spChg chg="del">
          <ac:chgData name="Lisbet Rhiannon Hansen" userId="29a88f5c-db0a-4462-ad39-32a2bee18931" providerId="ADAL" clId="{46881DE1-7BA9-4CAD-B958-1F689F661269}" dt="2023-03-30T15:31:16.689" v="380" actId="478"/>
          <ac:spMkLst>
            <pc:docMk/>
            <pc:sldMk cId="4100429183" sldId="311"/>
            <ac:spMk id="2" creationId="{239F6C42-589A-E944-994F-D5C75DD50B77}"/>
          </ac:spMkLst>
        </pc:spChg>
        <pc:spChg chg="del">
          <ac:chgData name="Lisbet Rhiannon Hansen" userId="29a88f5c-db0a-4462-ad39-32a2bee18931" providerId="ADAL" clId="{46881DE1-7BA9-4CAD-B958-1F689F661269}" dt="2023-03-30T15:31:19.432" v="381" actId="478"/>
          <ac:spMkLst>
            <pc:docMk/>
            <pc:sldMk cId="4100429183" sldId="311"/>
            <ac:spMk id="3" creationId="{2D19DC12-BCC1-6C45-951E-6093472AA5BD}"/>
          </ac:spMkLst>
        </pc:spChg>
        <pc:spChg chg="add mod">
          <ac:chgData name="Lisbet Rhiannon Hansen" userId="29a88f5c-db0a-4462-ad39-32a2bee18931" providerId="ADAL" clId="{46881DE1-7BA9-4CAD-B958-1F689F661269}" dt="2023-03-30T15:31:12.459" v="379"/>
          <ac:spMkLst>
            <pc:docMk/>
            <pc:sldMk cId="4100429183" sldId="311"/>
            <ac:spMk id="4" creationId="{D9DAFD36-189A-1297-A516-D6649F189D17}"/>
          </ac:spMkLst>
        </pc:spChg>
        <pc:spChg chg="add mod">
          <ac:chgData name="Lisbet Rhiannon Hansen" userId="29a88f5c-db0a-4462-ad39-32a2bee18931" providerId="ADAL" clId="{46881DE1-7BA9-4CAD-B958-1F689F661269}" dt="2023-03-30T15:32:43.425" v="404" actId="1076"/>
          <ac:spMkLst>
            <pc:docMk/>
            <pc:sldMk cId="4100429183" sldId="311"/>
            <ac:spMk id="5" creationId="{BA98864E-0BB9-AE96-4EAE-43C35A50C999}"/>
          </ac:spMkLst>
        </pc:spChg>
        <pc:spChg chg="del mod">
          <ac:chgData name="Lisbet Rhiannon Hansen" userId="29a88f5c-db0a-4462-ad39-32a2bee18931" providerId="ADAL" clId="{46881DE1-7BA9-4CAD-B958-1F689F661269}" dt="2023-03-30T15:32:02.095" v="390"/>
          <ac:spMkLst>
            <pc:docMk/>
            <pc:sldMk cId="4100429183" sldId="311"/>
            <ac:spMk id="6" creationId="{E81AA175-A72F-CD41-E750-636CA6D1B0EE}"/>
          </ac:spMkLst>
        </pc:spChg>
        <pc:spChg chg="add del mod">
          <ac:chgData name="Lisbet Rhiannon Hansen" userId="29a88f5c-db0a-4462-ad39-32a2bee18931" providerId="ADAL" clId="{46881DE1-7BA9-4CAD-B958-1F689F661269}" dt="2023-03-30T15:32:02.094" v="388"/>
          <ac:spMkLst>
            <pc:docMk/>
            <pc:sldMk cId="4100429183" sldId="311"/>
            <ac:spMk id="7" creationId="{37067C27-138D-0678-4258-BF0846A8F0CD}"/>
          </ac:spMkLst>
        </pc:spChg>
        <pc:spChg chg="add mod">
          <ac:chgData name="Lisbet Rhiannon Hansen" userId="29a88f5c-db0a-4462-ad39-32a2bee18931" providerId="ADAL" clId="{46881DE1-7BA9-4CAD-B958-1F689F661269}" dt="2023-03-30T15:31:12.459" v="379"/>
          <ac:spMkLst>
            <pc:docMk/>
            <pc:sldMk cId="4100429183" sldId="311"/>
            <ac:spMk id="8" creationId="{4CAB1ADF-22B2-9F41-2AB8-C4033072CF9E}"/>
          </ac:spMkLst>
        </pc:spChg>
        <pc:spChg chg="add mod">
          <ac:chgData name="Lisbet Rhiannon Hansen" userId="29a88f5c-db0a-4462-ad39-32a2bee18931" providerId="ADAL" clId="{46881DE1-7BA9-4CAD-B958-1F689F661269}" dt="2023-03-30T15:31:16.689" v="380" actId="478"/>
          <ac:spMkLst>
            <pc:docMk/>
            <pc:sldMk cId="4100429183" sldId="311"/>
            <ac:spMk id="10" creationId="{DB25EFDA-3E5E-AF4D-1D92-4C8DD2F76323}"/>
          </ac:spMkLst>
        </pc:spChg>
        <pc:spChg chg="add mod">
          <ac:chgData name="Lisbet Rhiannon Hansen" userId="29a88f5c-db0a-4462-ad39-32a2bee18931" providerId="ADAL" clId="{46881DE1-7BA9-4CAD-B958-1F689F661269}" dt="2023-03-30T15:32:22.384" v="403" actId="12"/>
          <ac:spMkLst>
            <pc:docMk/>
            <pc:sldMk cId="4100429183" sldId="311"/>
            <ac:spMk id="12" creationId="{BE732077-8A93-7725-2A22-BC17E5E2A741}"/>
          </ac:spMkLst>
        </pc:spChg>
        <pc:picChg chg="add mod">
          <ac:chgData name="Lisbet Rhiannon Hansen" userId="29a88f5c-db0a-4462-ad39-32a2bee18931" providerId="ADAL" clId="{46881DE1-7BA9-4CAD-B958-1F689F661269}" dt="2023-03-31T11:09:01.108" v="440" actId="1076"/>
          <ac:picMkLst>
            <pc:docMk/>
            <pc:sldMk cId="4100429183" sldId="311"/>
            <ac:picMk id="4098" creationId="{6F75A1B8-4AC5-9D33-5E14-79429407BF09}"/>
          </ac:picMkLst>
        </pc:picChg>
      </pc:sldChg>
      <pc:sldChg chg="modSp mod modNotesTx">
        <pc:chgData name="Lisbet Rhiannon Hansen" userId="29a88f5c-db0a-4462-ad39-32a2bee18931" providerId="ADAL" clId="{46881DE1-7BA9-4CAD-B958-1F689F661269}" dt="2023-03-31T11:42:04.920" v="618"/>
        <pc:sldMkLst>
          <pc:docMk/>
          <pc:sldMk cId="582040165" sldId="312"/>
        </pc:sldMkLst>
        <pc:spChg chg="mod">
          <ac:chgData name="Lisbet Rhiannon Hansen" userId="29a88f5c-db0a-4462-ad39-32a2bee18931" providerId="ADAL" clId="{46881DE1-7BA9-4CAD-B958-1F689F661269}" dt="2023-03-31T11:16:11.022" v="491" actId="1076"/>
          <ac:spMkLst>
            <pc:docMk/>
            <pc:sldMk cId="582040165" sldId="312"/>
            <ac:spMk id="2" creationId="{239F6C42-589A-E944-994F-D5C75DD50B77}"/>
          </ac:spMkLst>
        </pc:spChg>
        <pc:spChg chg="mod">
          <ac:chgData name="Lisbet Rhiannon Hansen" userId="29a88f5c-db0a-4462-ad39-32a2bee18931" providerId="ADAL" clId="{46881DE1-7BA9-4CAD-B958-1F689F661269}" dt="2023-03-31T11:16:48.747" v="501" actId="14100"/>
          <ac:spMkLst>
            <pc:docMk/>
            <pc:sldMk cId="582040165" sldId="312"/>
            <ac:spMk id="3" creationId="{2D19DC12-BCC1-6C45-951E-6093472AA5BD}"/>
          </ac:spMkLst>
        </pc:spChg>
      </pc:sldChg>
      <pc:sldChg chg="del">
        <pc:chgData name="Lisbet Rhiannon Hansen" userId="29a88f5c-db0a-4462-ad39-32a2bee18931" providerId="ADAL" clId="{46881DE1-7BA9-4CAD-B958-1F689F661269}" dt="2023-03-31T11:22:09.821" v="512" actId="47"/>
        <pc:sldMkLst>
          <pc:docMk/>
          <pc:sldMk cId="4129817334" sldId="314"/>
        </pc:sldMkLst>
      </pc:sldChg>
      <pc:sldChg chg="del">
        <pc:chgData name="Lisbet Rhiannon Hansen" userId="29a88f5c-db0a-4462-ad39-32a2bee18931" providerId="ADAL" clId="{46881DE1-7BA9-4CAD-B958-1F689F661269}" dt="2023-03-31T11:20:33.223" v="505" actId="2696"/>
        <pc:sldMkLst>
          <pc:docMk/>
          <pc:sldMk cId="299857052" sldId="315"/>
        </pc:sldMkLst>
      </pc:sldChg>
      <pc:sldChg chg="del">
        <pc:chgData name="Lisbet Rhiannon Hansen" userId="29a88f5c-db0a-4462-ad39-32a2bee18931" providerId="ADAL" clId="{46881DE1-7BA9-4CAD-B958-1F689F661269}" dt="2023-03-31T11:21:39.875" v="508" actId="47"/>
        <pc:sldMkLst>
          <pc:docMk/>
          <pc:sldMk cId="2713155963" sldId="316"/>
        </pc:sldMkLst>
      </pc:sldChg>
      <pc:sldChg chg="del">
        <pc:chgData name="Lisbet Rhiannon Hansen" userId="29a88f5c-db0a-4462-ad39-32a2bee18931" providerId="ADAL" clId="{46881DE1-7BA9-4CAD-B958-1F689F661269}" dt="2023-03-31T11:22:13.781" v="513" actId="47"/>
        <pc:sldMkLst>
          <pc:docMk/>
          <pc:sldMk cId="3069422187" sldId="317"/>
        </pc:sldMkLst>
      </pc:sldChg>
      <pc:sldChg chg="del">
        <pc:chgData name="Lisbet Rhiannon Hansen" userId="29a88f5c-db0a-4462-ad39-32a2bee18931" providerId="ADAL" clId="{46881DE1-7BA9-4CAD-B958-1F689F661269}" dt="2023-03-31T11:22:34.715" v="516" actId="47"/>
        <pc:sldMkLst>
          <pc:docMk/>
          <pc:sldMk cId="378773762" sldId="318"/>
        </pc:sldMkLst>
      </pc:sldChg>
      <pc:sldChg chg="del">
        <pc:chgData name="Lisbet Rhiannon Hansen" userId="29a88f5c-db0a-4462-ad39-32a2bee18931" providerId="ADAL" clId="{46881DE1-7BA9-4CAD-B958-1F689F661269}" dt="2023-03-31T11:29:29.696" v="554" actId="47"/>
        <pc:sldMkLst>
          <pc:docMk/>
          <pc:sldMk cId="1295229683" sldId="319"/>
        </pc:sldMkLst>
      </pc:sldChg>
      <pc:sldChg chg="del">
        <pc:chgData name="Lisbet Rhiannon Hansen" userId="29a88f5c-db0a-4462-ad39-32a2bee18931" providerId="ADAL" clId="{46881DE1-7BA9-4CAD-B958-1F689F661269}" dt="2023-03-31T11:12:55.708" v="475" actId="2696"/>
        <pc:sldMkLst>
          <pc:docMk/>
          <pc:sldMk cId="360543273" sldId="320"/>
        </pc:sldMkLst>
      </pc:sldChg>
      <pc:sldChg chg="del">
        <pc:chgData name="Lisbet Rhiannon Hansen" userId="29a88f5c-db0a-4462-ad39-32a2bee18931" providerId="ADAL" clId="{46881DE1-7BA9-4CAD-B958-1F689F661269}" dt="2023-03-31T11:14:48.585" v="488" actId="2696"/>
        <pc:sldMkLst>
          <pc:docMk/>
          <pc:sldMk cId="90914336" sldId="321"/>
        </pc:sldMkLst>
      </pc:sldChg>
      <pc:sldChg chg="del">
        <pc:chgData name="Lisbet Rhiannon Hansen" userId="29a88f5c-db0a-4462-ad39-32a2bee18931" providerId="ADAL" clId="{46881DE1-7BA9-4CAD-B958-1F689F661269}" dt="2023-03-31T11:22:50.808" v="520" actId="47"/>
        <pc:sldMkLst>
          <pc:docMk/>
          <pc:sldMk cId="3325247733" sldId="322"/>
        </pc:sldMkLst>
      </pc:sldChg>
      <pc:sldChg chg="del">
        <pc:chgData name="Lisbet Rhiannon Hansen" userId="29a88f5c-db0a-4462-ad39-32a2bee18931" providerId="ADAL" clId="{46881DE1-7BA9-4CAD-B958-1F689F661269}" dt="2023-03-31T11:23:01.039" v="523" actId="47"/>
        <pc:sldMkLst>
          <pc:docMk/>
          <pc:sldMk cId="4187995362" sldId="323"/>
        </pc:sldMkLst>
      </pc:sldChg>
      <pc:sldChg chg="delSp mod modNotesTx">
        <pc:chgData name="Lisbet Rhiannon Hansen" userId="29a88f5c-db0a-4462-ad39-32a2bee18931" providerId="ADAL" clId="{46881DE1-7BA9-4CAD-B958-1F689F661269}" dt="2023-03-31T11:39:20.874" v="612"/>
        <pc:sldMkLst>
          <pc:docMk/>
          <pc:sldMk cId="3616960749" sldId="324"/>
        </pc:sldMkLst>
        <pc:spChg chg="del">
          <ac:chgData name="Lisbet Rhiannon Hansen" userId="29a88f5c-db0a-4462-ad39-32a2bee18931" providerId="ADAL" clId="{46881DE1-7BA9-4CAD-B958-1F689F661269}" dt="2023-03-30T15:12:30.779" v="265" actId="478"/>
          <ac:spMkLst>
            <pc:docMk/>
            <pc:sldMk cId="3616960749" sldId="324"/>
            <ac:spMk id="3" creationId="{C0B94949-8172-48E9-B5DC-6893B737BF5D}"/>
          </ac:spMkLst>
        </pc:spChg>
      </pc:sldChg>
      <pc:sldChg chg="add delCm">
        <pc:chgData name="Lisbet Rhiannon Hansen" userId="29a88f5c-db0a-4462-ad39-32a2bee18931" providerId="ADAL" clId="{46881DE1-7BA9-4CAD-B958-1F689F661269}" dt="2023-03-31T11:20:36.995" v="506"/>
        <pc:sldMkLst>
          <pc:docMk/>
          <pc:sldMk cId="4164927461" sldId="352"/>
        </pc:sldMkLst>
      </pc:sldChg>
      <pc:sldChg chg="addSp delSp modSp add mod addCm modNotesTx">
        <pc:chgData name="Lisbet Rhiannon Hansen" userId="29a88f5c-db0a-4462-ad39-32a2bee18931" providerId="ADAL" clId="{46881DE1-7BA9-4CAD-B958-1F689F661269}" dt="2023-03-31T11:43:05.575" v="621" actId="121"/>
        <pc:sldMkLst>
          <pc:docMk/>
          <pc:sldMk cId="4254145399" sldId="353"/>
        </pc:sldMkLst>
        <pc:spChg chg="del">
          <ac:chgData name="Lisbet Rhiannon Hansen" userId="29a88f5c-db0a-4462-ad39-32a2bee18931" providerId="ADAL" clId="{46881DE1-7BA9-4CAD-B958-1F689F661269}" dt="2023-03-31T11:33:09.568" v="586" actId="478"/>
          <ac:spMkLst>
            <pc:docMk/>
            <pc:sldMk cId="4254145399" sldId="353"/>
            <ac:spMk id="2" creationId="{332FEB73-A13F-E30E-CD75-773DB15C7B6F}"/>
          </ac:spMkLst>
        </pc:spChg>
        <pc:spChg chg="mod">
          <ac:chgData name="Lisbet Rhiannon Hansen" userId="29a88f5c-db0a-4462-ad39-32a2bee18931" providerId="ADAL" clId="{46881DE1-7BA9-4CAD-B958-1F689F661269}" dt="2023-03-31T11:32:14.876" v="576" actId="121"/>
          <ac:spMkLst>
            <pc:docMk/>
            <pc:sldMk cId="4254145399" sldId="353"/>
            <ac:spMk id="4" creationId="{193EB7C7-48C6-5A80-0503-8B1FFA785936}"/>
          </ac:spMkLst>
        </pc:spChg>
        <pc:spChg chg="mod">
          <ac:chgData name="Lisbet Rhiannon Hansen" userId="29a88f5c-db0a-4462-ad39-32a2bee18931" providerId="ADAL" clId="{46881DE1-7BA9-4CAD-B958-1F689F661269}" dt="2023-03-31T11:30:25.573" v="562"/>
          <ac:spMkLst>
            <pc:docMk/>
            <pc:sldMk cId="4254145399" sldId="353"/>
            <ac:spMk id="10" creationId="{D61604A2-1571-D1DA-8701-990015818274}"/>
          </ac:spMkLst>
        </pc:spChg>
        <pc:picChg chg="del">
          <ac:chgData name="Lisbet Rhiannon Hansen" userId="29a88f5c-db0a-4462-ad39-32a2bee18931" providerId="ADAL" clId="{46881DE1-7BA9-4CAD-B958-1F689F661269}" dt="2023-03-31T11:29:53.758" v="555" actId="478"/>
          <ac:picMkLst>
            <pc:docMk/>
            <pc:sldMk cId="4254145399" sldId="353"/>
            <ac:picMk id="9" creationId="{DFFA213D-2F45-F4C1-4338-B1A1A025B68B}"/>
          </ac:picMkLst>
        </pc:picChg>
        <pc:picChg chg="add mod">
          <ac:chgData name="Lisbet Rhiannon Hansen" userId="29a88f5c-db0a-4462-ad39-32a2bee18931" providerId="ADAL" clId="{46881DE1-7BA9-4CAD-B958-1F689F661269}" dt="2023-03-31T11:30:09.321" v="561" actId="1076"/>
          <ac:picMkLst>
            <pc:docMk/>
            <pc:sldMk cId="4254145399" sldId="353"/>
            <ac:picMk id="11" creationId="{F948E19B-D89C-5F25-0980-6EC8565DABBD}"/>
          </ac:picMkLst>
        </pc:picChg>
      </pc:sldChg>
      <pc:sldChg chg="add ord modNotesTx">
        <pc:chgData name="Lisbet Rhiannon Hansen" userId="29a88f5c-db0a-4462-ad39-32a2bee18931" providerId="ADAL" clId="{46881DE1-7BA9-4CAD-B958-1F689F661269}" dt="2023-03-31T11:34:57.007" v="597"/>
        <pc:sldMkLst>
          <pc:docMk/>
          <pc:sldMk cId="195532220" sldId="366"/>
        </pc:sldMkLst>
      </pc:sldChg>
      <pc:sldChg chg="addSp delSp modSp add mod addCm">
        <pc:chgData name="Lisbet Rhiannon Hansen" userId="29a88f5c-db0a-4462-ad39-32a2bee18931" providerId="ADAL" clId="{46881DE1-7BA9-4CAD-B958-1F689F661269}" dt="2023-03-31T11:31:59.992" v="572" actId="1076"/>
        <pc:sldMkLst>
          <pc:docMk/>
          <pc:sldMk cId="223623115" sldId="373"/>
        </pc:sldMkLst>
        <pc:spChg chg="mod">
          <ac:chgData name="Lisbet Rhiannon Hansen" userId="29a88f5c-db0a-4462-ad39-32a2bee18931" providerId="ADAL" clId="{46881DE1-7BA9-4CAD-B958-1F689F661269}" dt="2023-03-31T11:31:59.992" v="572" actId="1076"/>
          <ac:spMkLst>
            <pc:docMk/>
            <pc:sldMk cId="223623115" sldId="373"/>
            <ac:spMk id="2" creationId="{940E1022-9BA7-DB85-3AC1-5441F485FD5F}"/>
          </ac:spMkLst>
        </pc:spChg>
        <pc:spChg chg="del">
          <ac:chgData name="Lisbet Rhiannon Hansen" userId="29a88f5c-db0a-4462-ad39-32a2bee18931" providerId="ADAL" clId="{46881DE1-7BA9-4CAD-B958-1F689F661269}" dt="2023-03-31T11:31:54.881" v="571" actId="478"/>
          <ac:spMkLst>
            <pc:docMk/>
            <pc:sldMk cId="223623115" sldId="373"/>
            <ac:spMk id="4" creationId="{040EB964-E0F2-5F11-C264-642104FA6C8F}"/>
          </ac:spMkLst>
        </pc:spChg>
        <pc:picChg chg="del">
          <ac:chgData name="Lisbet Rhiannon Hansen" userId="29a88f5c-db0a-4462-ad39-32a2bee18931" providerId="ADAL" clId="{46881DE1-7BA9-4CAD-B958-1F689F661269}" dt="2023-03-31T11:31:35.392" v="566" actId="478"/>
          <ac:picMkLst>
            <pc:docMk/>
            <pc:sldMk cId="223623115" sldId="373"/>
            <ac:picMk id="6" creationId="{E4531DB6-8B3A-BA7E-7893-0553849B65E8}"/>
          </ac:picMkLst>
        </pc:picChg>
        <pc:picChg chg="add mod">
          <ac:chgData name="Lisbet Rhiannon Hansen" userId="29a88f5c-db0a-4462-ad39-32a2bee18931" providerId="ADAL" clId="{46881DE1-7BA9-4CAD-B958-1F689F661269}" dt="2023-03-31T11:31:41.188" v="569" actId="14100"/>
          <ac:picMkLst>
            <pc:docMk/>
            <pc:sldMk cId="223623115" sldId="373"/>
            <ac:picMk id="8" creationId="{11257BF4-543E-C69A-66E3-BA5CB1CB6D5A}"/>
          </ac:picMkLst>
        </pc:picChg>
      </pc:sldChg>
      <pc:sldChg chg="modSp add mod">
        <pc:chgData name="Lisbet Rhiannon Hansen" userId="29a88f5c-db0a-4462-ad39-32a2bee18931" providerId="ADAL" clId="{46881DE1-7BA9-4CAD-B958-1F689F661269}" dt="2023-03-30T15:14:10.110" v="271" actId="14100"/>
        <pc:sldMkLst>
          <pc:docMk/>
          <pc:sldMk cId="886341326" sldId="374"/>
        </pc:sldMkLst>
        <pc:spChg chg="mod">
          <ac:chgData name="Lisbet Rhiannon Hansen" userId="29a88f5c-db0a-4462-ad39-32a2bee18931" providerId="ADAL" clId="{46881DE1-7BA9-4CAD-B958-1F689F661269}" dt="2023-03-30T15:14:03.385" v="270" actId="121"/>
          <ac:spMkLst>
            <pc:docMk/>
            <pc:sldMk cId="886341326" sldId="374"/>
            <ac:spMk id="2" creationId="{5EA2B4D1-AE5F-2FFF-E01C-94F5613532F9}"/>
          </ac:spMkLst>
        </pc:spChg>
        <pc:spChg chg="mod">
          <ac:chgData name="Lisbet Rhiannon Hansen" userId="29a88f5c-db0a-4462-ad39-32a2bee18931" providerId="ADAL" clId="{46881DE1-7BA9-4CAD-B958-1F689F661269}" dt="2023-03-30T15:14:10.110" v="271" actId="14100"/>
          <ac:spMkLst>
            <pc:docMk/>
            <pc:sldMk cId="886341326" sldId="374"/>
            <ac:spMk id="3" creationId="{D46A4145-76D2-8E1A-B8AA-80DEAD9AEAD7}"/>
          </ac:spMkLst>
        </pc:spChg>
      </pc:sldChg>
      <pc:sldChg chg="delSp modSp add del mod">
        <pc:chgData name="Lisbet Rhiannon Hansen" userId="29a88f5c-db0a-4462-ad39-32a2bee18931" providerId="ADAL" clId="{46881DE1-7BA9-4CAD-B958-1F689F661269}" dt="2023-03-30T15:29:57.161" v="378" actId="404"/>
        <pc:sldMkLst>
          <pc:docMk/>
          <pc:sldMk cId="275256258" sldId="375"/>
        </pc:sldMkLst>
        <pc:spChg chg="mod">
          <ac:chgData name="Lisbet Rhiannon Hansen" userId="29a88f5c-db0a-4462-ad39-32a2bee18931" providerId="ADAL" clId="{46881DE1-7BA9-4CAD-B958-1F689F661269}" dt="2023-03-30T15:29:57.161" v="378" actId="404"/>
          <ac:spMkLst>
            <pc:docMk/>
            <pc:sldMk cId="275256258" sldId="375"/>
            <ac:spMk id="2" creationId="{00000000-0000-0000-0000-000000000000}"/>
          </ac:spMkLst>
        </pc:spChg>
        <pc:spChg chg="del">
          <ac:chgData name="Lisbet Rhiannon Hansen" userId="29a88f5c-db0a-4462-ad39-32a2bee18931" providerId="ADAL" clId="{46881DE1-7BA9-4CAD-B958-1F689F661269}" dt="2023-03-30T15:29:53.465" v="375" actId="478"/>
          <ac:spMkLst>
            <pc:docMk/>
            <pc:sldMk cId="275256258" sldId="375"/>
            <ac:spMk id="4" creationId="{D480AC27-CF05-70D6-F899-98620F7B7FDD}"/>
          </ac:spMkLst>
        </pc:spChg>
      </pc:sldChg>
      <pc:sldChg chg="add del">
        <pc:chgData name="Lisbet Rhiannon Hansen" userId="29a88f5c-db0a-4462-ad39-32a2bee18931" providerId="ADAL" clId="{46881DE1-7BA9-4CAD-B958-1F689F661269}" dt="2023-03-31T11:04:53.212" v="407" actId="2696"/>
        <pc:sldMkLst>
          <pc:docMk/>
          <pc:sldMk cId="852369081" sldId="376"/>
        </pc:sldMkLst>
      </pc:sldChg>
      <pc:sldChg chg="delSp add setBg delDesignElem">
        <pc:chgData name="Lisbet Rhiannon Hansen" userId="29a88f5c-db0a-4462-ad39-32a2bee18931" providerId="ADAL" clId="{46881DE1-7BA9-4CAD-B958-1F689F661269}" dt="2023-03-31T11:22:58.896" v="522"/>
        <pc:sldMkLst>
          <pc:docMk/>
          <pc:sldMk cId="82965953" sldId="379"/>
        </pc:sldMkLst>
        <pc:spChg chg="del">
          <ac:chgData name="Lisbet Rhiannon Hansen" userId="29a88f5c-db0a-4462-ad39-32a2bee18931" providerId="ADAL" clId="{46881DE1-7BA9-4CAD-B958-1F689F661269}" dt="2023-03-31T11:22:58.896" v="522"/>
          <ac:spMkLst>
            <pc:docMk/>
            <pc:sldMk cId="82965953" sldId="379"/>
            <ac:spMk id="15" creationId="{53F29798-D584-4792-9B62-3F5F5C36D619}"/>
          </ac:spMkLst>
        </pc:spChg>
      </pc:sldChg>
      <pc:sldChg chg="delSp modSp add mod setBg delDesignElem addCm">
        <pc:chgData name="Lisbet Rhiannon Hansen" userId="29a88f5c-db0a-4462-ad39-32a2bee18931" providerId="ADAL" clId="{46881DE1-7BA9-4CAD-B958-1F689F661269}" dt="2023-03-31T11:34:09.224" v="596" actId="121"/>
        <pc:sldMkLst>
          <pc:docMk/>
          <pc:sldMk cId="1690874821" sldId="380"/>
        </pc:sldMkLst>
        <pc:spChg chg="mod">
          <ac:chgData name="Lisbet Rhiannon Hansen" userId="29a88f5c-db0a-4462-ad39-32a2bee18931" providerId="ADAL" clId="{46881DE1-7BA9-4CAD-B958-1F689F661269}" dt="2023-03-31T11:34:09.224" v="596" actId="121"/>
          <ac:spMkLst>
            <pc:docMk/>
            <pc:sldMk cId="1690874821" sldId="380"/>
            <ac:spMk id="2" creationId="{5F9ED19F-7721-5FC3-5128-810A0653886D}"/>
          </ac:spMkLst>
        </pc:spChg>
        <pc:spChg chg="del">
          <ac:chgData name="Lisbet Rhiannon Hansen" userId="29a88f5c-db0a-4462-ad39-32a2bee18931" providerId="ADAL" clId="{46881DE1-7BA9-4CAD-B958-1F689F661269}" dt="2023-03-31T11:23:12.311" v="525"/>
          <ac:spMkLst>
            <pc:docMk/>
            <pc:sldMk cId="1690874821" sldId="380"/>
            <ac:spMk id="17" creationId="{955A2079-FA98-4876-80F0-72364A7D2EA4}"/>
          </ac:spMkLst>
        </pc:spChg>
      </pc:sldChg>
      <pc:sldChg chg="modSp add mod delCm">
        <pc:chgData name="Lisbet Rhiannon Hansen" userId="29a88f5c-db0a-4462-ad39-32a2bee18931" providerId="ADAL" clId="{46881DE1-7BA9-4CAD-B958-1F689F661269}" dt="2023-03-31T11:33:04.904" v="585" actId="1076"/>
        <pc:sldMkLst>
          <pc:docMk/>
          <pc:sldMk cId="718856253" sldId="381"/>
        </pc:sldMkLst>
        <pc:spChg chg="mod">
          <ac:chgData name="Lisbet Rhiannon Hansen" userId="29a88f5c-db0a-4462-ad39-32a2bee18931" providerId="ADAL" clId="{46881DE1-7BA9-4CAD-B958-1F689F661269}" dt="2023-03-31T11:32:50.254" v="582" actId="1076"/>
          <ac:spMkLst>
            <pc:docMk/>
            <pc:sldMk cId="718856253" sldId="381"/>
            <ac:spMk id="2" creationId="{ECECD3DA-B7A3-D331-E597-E2724885719C}"/>
          </ac:spMkLst>
        </pc:spChg>
        <pc:spChg chg="mod">
          <ac:chgData name="Lisbet Rhiannon Hansen" userId="29a88f5c-db0a-4462-ad39-32a2bee18931" providerId="ADAL" clId="{46881DE1-7BA9-4CAD-B958-1F689F661269}" dt="2023-03-31T11:32:59.807" v="584" actId="14100"/>
          <ac:spMkLst>
            <pc:docMk/>
            <pc:sldMk cId="718856253" sldId="381"/>
            <ac:spMk id="4" creationId="{12F9A2EB-59DC-3610-656C-8B33D015D3DB}"/>
          </ac:spMkLst>
        </pc:spChg>
        <pc:spChg chg="mod">
          <ac:chgData name="Lisbet Rhiannon Hansen" userId="29a88f5c-db0a-4462-ad39-32a2bee18931" providerId="ADAL" clId="{46881DE1-7BA9-4CAD-B958-1F689F661269}" dt="2023-03-31T11:33:04.904" v="585" actId="1076"/>
          <ac:spMkLst>
            <pc:docMk/>
            <pc:sldMk cId="718856253" sldId="381"/>
            <ac:spMk id="7" creationId="{56F095B7-2E93-5836-29D3-9155C97F0424}"/>
          </ac:spMkLst>
        </pc:spChg>
        <pc:picChg chg="mod">
          <ac:chgData name="Lisbet Rhiannon Hansen" userId="29a88f5c-db0a-4462-ad39-32a2bee18931" providerId="ADAL" clId="{46881DE1-7BA9-4CAD-B958-1F689F661269}" dt="2023-03-31T11:32:45.750" v="581" actId="1076"/>
          <ac:picMkLst>
            <pc:docMk/>
            <pc:sldMk cId="718856253" sldId="381"/>
            <ac:picMk id="3" creationId="{557BCBD8-B374-8A3F-1DD6-C31AC9D89167}"/>
          </ac:picMkLst>
        </pc:picChg>
        <pc:picChg chg="mod">
          <ac:chgData name="Lisbet Rhiannon Hansen" userId="29a88f5c-db0a-4462-ad39-32a2bee18931" providerId="ADAL" clId="{46881DE1-7BA9-4CAD-B958-1F689F661269}" dt="2023-03-31T11:32:45.750" v="581" actId="1076"/>
          <ac:picMkLst>
            <pc:docMk/>
            <pc:sldMk cId="718856253" sldId="381"/>
            <ac:picMk id="5" creationId="{B267646F-6F3A-07E0-CD65-33B8E0AAA60D}"/>
          </ac:picMkLst>
        </pc:picChg>
        <pc:picChg chg="mod">
          <ac:chgData name="Lisbet Rhiannon Hansen" userId="29a88f5c-db0a-4462-ad39-32a2bee18931" providerId="ADAL" clId="{46881DE1-7BA9-4CAD-B958-1F689F661269}" dt="2023-03-31T11:32:45.750" v="581" actId="1076"/>
          <ac:picMkLst>
            <pc:docMk/>
            <pc:sldMk cId="718856253" sldId="381"/>
            <ac:picMk id="6" creationId="{97931270-4C23-AFCB-9040-DD7DE90DD0B4}"/>
          </ac:picMkLst>
        </pc:picChg>
      </pc:sldChg>
      <pc:sldChg chg="addSp delSp modSp add mod delAnim">
        <pc:chgData name="Lisbet Rhiannon Hansen" userId="29a88f5c-db0a-4462-ad39-32a2bee18931" providerId="ADAL" clId="{46881DE1-7BA9-4CAD-B958-1F689F661269}" dt="2023-03-31T11:29:13.951" v="553" actId="1076"/>
        <pc:sldMkLst>
          <pc:docMk/>
          <pc:sldMk cId="2155111533" sldId="382"/>
        </pc:sldMkLst>
        <pc:spChg chg="add mod">
          <ac:chgData name="Lisbet Rhiannon Hansen" userId="29a88f5c-db0a-4462-ad39-32a2bee18931" providerId="ADAL" clId="{46881DE1-7BA9-4CAD-B958-1F689F661269}" dt="2023-03-31T11:28:05.220" v="548" actId="108"/>
          <ac:spMkLst>
            <pc:docMk/>
            <pc:sldMk cId="2155111533" sldId="382"/>
            <ac:spMk id="8" creationId="{3F339485-6491-7E5E-16D6-881DF32D09E1}"/>
          </ac:spMkLst>
        </pc:spChg>
        <pc:picChg chg="del">
          <ac:chgData name="Lisbet Rhiannon Hansen" userId="29a88f5c-db0a-4462-ad39-32a2bee18931" providerId="ADAL" clId="{46881DE1-7BA9-4CAD-B958-1F689F661269}" dt="2023-03-31T11:26:48.473" v="528" actId="478"/>
          <ac:picMkLst>
            <pc:docMk/>
            <pc:sldMk cId="2155111533" sldId="382"/>
            <ac:picMk id="4" creationId="{1654B8F2-4AA8-ACAF-548F-630F94F4478D}"/>
          </ac:picMkLst>
        </pc:picChg>
        <pc:picChg chg="del">
          <ac:chgData name="Lisbet Rhiannon Hansen" userId="29a88f5c-db0a-4462-ad39-32a2bee18931" providerId="ADAL" clId="{46881DE1-7BA9-4CAD-B958-1F689F661269}" dt="2023-03-31T11:27:38.532" v="540" actId="478"/>
          <ac:picMkLst>
            <pc:docMk/>
            <pc:sldMk cId="2155111533" sldId="382"/>
            <ac:picMk id="5" creationId="{B85A2876-6878-B6FA-429D-0834C556538D}"/>
          </ac:picMkLst>
        </pc:picChg>
        <pc:picChg chg="del">
          <ac:chgData name="Lisbet Rhiannon Hansen" userId="29a88f5c-db0a-4462-ad39-32a2bee18931" providerId="ADAL" clId="{46881DE1-7BA9-4CAD-B958-1F689F661269}" dt="2023-03-31T11:29:04.740" v="549" actId="478"/>
          <ac:picMkLst>
            <pc:docMk/>
            <pc:sldMk cId="2155111533" sldId="382"/>
            <ac:picMk id="7" creationId="{E60AA7DE-A91B-3ACA-5E31-C3EAF5AE06E4}"/>
          </ac:picMkLst>
        </pc:picChg>
        <pc:picChg chg="add mod">
          <ac:chgData name="Lisbet Rhiannon Hansen" userId="29a88f5c-db0a-4462-ad39-32a2bee18931" providerId="ADAL" clId="{46881DE1-7BA9-4CAD-B958-1F689F661269}" dt="2023-03-31T11:29:13.951" v="553" actId="1076"/>
          <ac:picMkLst>
            <pc:docMk/>
            <pc:sldMk cId="2155111533" sldId="382"/>
            <ac:picMk id="10" creationId="{98D8F20D-41DF-CA0A-ABBB-08FEF79F05F4}"/>
          </ac:picMkLst>
        </pc:picChg>
      </pc:sldChg>
      <pc:sldChg chg="addSp delSp modSp add mod addCm">
        <pc:chgData name="Lisbet Rhiannon Hansen" userId="29a88f5c-db0a-4462-ad39-32a2bee18931" providerId="ADAL" clId="{46881DE1-7BA9-4CAD-B958-1F689F661269}" dt="2023-03-31T11:33:50.060" v="594" actId="121"/>
        <pc:sldMkLst>
          <pc:docMk/>
          <pc:sldMk cId="468905211" sldId="383"/>
        </pc:sldMkLst>
        <pc:spChg chg="mod">
          <ac:chgData name="Lisbet Rhiannon Hansen" userId="29a88f5c-db0a-4462-ad39-32a2bee18931" providerId="ADAL" clId="{46881DE1-7BA9-4CAD-B958-1F689F661269}" dt="2023-03-31T11:32:07.886" v="575" actId="121"/>
          <ac:spMkLst>
            <pc:docMk/>
            <pc:sldMk cId="468905211" sldId="383"/>
            <ac:spMk id="2" creationId="{0F582019-C66F-C897-8548-153808E3BBF1}"/>
          </ac:spMkLst>
        </pc:spChg>
        <pc:spChg chg="del mod">
          <ac:chgData name="Lisbet Rhiannon Hansen" userId="29a88f5c-db0a-4462-ad39-32a2bee18931" providerId="ADAL" clId="{46881DE1-7BA9-4CAD-B958-1F689F661269}" dt="2023-03-31T11:32:05.274" v="574" actId="478"/>
          <ac:spMkLst>
            <pc:docMk/>
            <pc:sldMk cId="468905211" sldId="383"/>
            <ac:spMk id="3" creationId="{81A61F7B-2356-4F69-AA8D-B57787CF0339}"/>
          </ac:spMkLst>
        </pc:spChg>
        <pc:spChg chg="mod">
          <ac:chgData name="Lisbet Rhiannon Hansen" userId="29a88f5c-db0a-4462-ad39-32a2bee18931" providerId="ADAL" clId="{46881DE1-7BA9-4CAD-B958-1F689F661269}" dt="2023-03-31T11:33:50.060" v="594" actId="121"/>
          <ac:spMkLst>
            <pc:docMk/>
            <pc:sldMk cId="468905211" sldId="383"/>
            <ac:spMk id="5" creationId="{363B7000-D75A-22ED-6185-1A4330DCB7F2}"/>
          </ac:spMkLst>
        </pc:spChg>
        <pc:picChg chg="del">
          <ac:chgData name="Lisbet Rhiannon Hansen" userId="29a88f5c-db0a-4462-ad39-32a2bee18931" providerId="ADAL" clId="{46881DE1-7BA9-4CAD-B958-1F689F661269}" dt="2023-03-31T11:33:34.932" v="587" actId="478"/>
          <ac:picMkLst>
            <pc:docMk/>
            <pc:sldMk cId="468905211" sldId="383"/>
            <ac:picMk id="6" creationId="{BA29A27A-00E5-F073-D614-F785C5D4E421}"/>
          </ac:picMkLst>
        </pc:picChg>
        <pc:picChg chg="add mod">
          <ac:chgData name="Lisbet Rhiannon Hansen" userId="29a88f5c-db0a-4462-ad39-32a2bee18931" providerId="ADAL" clId="{46881DE1-7BA9-4CAD-B958-1F689F661269}" dt="2023-03-31T11:33:45.796" v="593" actId="1076"/>
          <ac:picMkLst>
            <pc:docMk/>
            <pc:sldMk cId="468905211" sldId="383"/>
            <ac:picMk id="8" creationId="{5E0C9AE4-A080-72C0-0E9E-72816E9E74C0}"/>
          </ac:picMkLst>
        </pc:picChg>
      </pc:sldChg>
      <pc:sldChg chg="modSp add mod">
        <pc:chgData name="Lisbet Rhiannon Hansen" userId="29a88f5c-db0a-4462-ad39-32a2bee18931" providerId="ADAL" clId="{46881DE1-7BA9-4CAD-B958-1F689F661269}" dt="2023-03-31T11:33:59.492" v="595" actId="121"/>
        <pc:sldMkLst>
          <pc:docMk/>
          <pc:sldMk cId="39740287" sldId="402"/>
        </pc:sldMkLst>
        <pc:spChg chg="mod">
          <ac:chgData name="Lisbet Rhiannon Hansen" userId="29a88f5c-db0a-4462-ad39-32a2bee18931" providerId="ADAL" clId="{46881DE1-7BA9-4CAD-B958-1F689F661269}" dt="2023-03-31T11:33:59.492" v="595" actId="121"/>
          <ac:spMkLst>
            <pc:docMk/>
            <pc:sldMk cId="39740287" sldId="402"/>
            <ac:spMk id="6" creationId="{5371BDC3-BACE-AD0A-ECE5-907830DD741A}"/>
          </ac:spMkLst>
        </pc:spChg>
      </pc:sldChg>
      <pc:sldChg chg="addSp modSp add mod ord modNotesTx">
        <pc:chgData name="Lisbet Rhiannon Hansen" userId="29a88f5c-db0a-4462-ad39-32a2bee18931" providerId="ADAL" clId="{46881DE1-7BA9-4CAD-B958-1F689F661269}" dt="2023-03-31T11:36:05.873" v="601"/>
        <pc:sldMkLst>
          <pc:docMk/>
          <pc:sldMk cId="3484406829" sldId="406"/>
        </pc:sldMkLst>
        <pc:spChg chg="mod">
          <ac:chgData name="Lisbet Rhiannon Hansen" userId="29a88f5c-db0a-4462-ad39-32a2bee18931" providerId="ADAL" clId="{46881DE1-7BA9-4CAD-B958-1F689F661269}" dt="2023-03-31T11:06:09.901" v="417" actId="14100"/>
          <ac:spMkLst>
            <pc:docMk/>
            <pc:sldMk cId="3484406829" sldId="406"/>
            <ac:spMk id="5" creationId="{CCEEF3CB-BD0F-9B55-D047-F4393997ED73}"/>
          </ac:spMkLst>
        </pc:spChg>
        <pc:spChg chg="mod">
          <ac:chgData name="Lisbet Rhiannon Hansen" userId="29a88f5c-db0a-4462-ad39-32a2bee18931" providerId="ADAL" clId="{46881DE1-7BA9-4CAD-B958-1F689F661269}" dt="2023-03-31T11:06:20.932" v="420" actId="1076"/>
          <ac:spMkLst>
            <pc:docMk/>
            <pc:sldMk cId="3484406829" sldId="406"/>
            <ac:spMk id="6" creationId="{63122CEE-B488-D5A4-6077-5642DA467727}"/>
          </ac:spMkLst>
        </pc:spChg>
        <pc:picChg chg="add mod">
          <ac:chgData name="Lisbet Rhiannon Hansen" userId="29a88f5c-db0a-4462-ad39-32a2bee18931" providerId="ADAL" clId="{46881DE1-7BA9-4CAD-B958-1F689F661269}" dt="2023-03-31T11:12:22.912" v="468"/>
          <ac:picMkLst>
            <pc:docMk/>
            <pc:sldMk cId="3484406829" sldId="406"/>
            <ac:picMk id="3" creationId="{917C5D97-C9CC-2D45-CC0F-46E97C8D4DBE}"/>
          </ac:picMkLst>
        </pc:picChg>
        <pc:picChg chg="add mod">
          <ac:chgData name="Lisbet Rhiannon Hansen" userId="29a88f5c-db0a-4462-ad39-32a2bee18931" providerId="ADAL" clId="{46881DE1-7BA9-4CAD-B958-1F689F661269}" dt="2023-03-31T11:06:23.630" v="421" actId="1076"/>
          <ac:picMkLst>
            <pc:docMk/>
            <pc:sldMk cId="3484406829" sldId="406"/>
            <ac:picMk id="1026" creationId="{A28D2B89-26F5-F40C-68F2-72425484079D}"/>
          </ac:picMkLst>
        </pc:picChg>
      </pc:sldChg>
      <pc:sldChg chg="addSp modSp add mod modNotesTx">
        <pc:chgData name="Lisbet Rhiannon Hansen" userId="29a88f5c-db0a-4462-ad39-32a2bee18931" providerId="ADAL" clId="{46881DE1-7BA9-4CAD-B958-1F689F661269}" dt="2023-03-31T11:38:19.277" v="609"/>
        <pc:sldMkLst>
          <pc:docMk/>
          <pc:sldMk cId="1877454647" sldId="407"/>
        </pc:sldMkLst>
        <pc:spChg chg="mod">
          <ac:chgData name="Lisbet Rhiannon Hansen" userId="29a88f5c-db0a-4462-ad39-32a2bee18931" providerId="ADAL" clId="{46881DE1-7BA9-4CAD-B958-1F689F661269}" dt="2023-03-31T11:07:29.600" v="429" actId="1076"/>
          <ac:spMkLst>
            <pc:docMk/>
            <pc:sldMk cId="1877454647" sldId="407"/>
            <ac:spMk id="5" creationId="{CCEEF3CB-BD0F-9B55-D047-F4393997ED73}"/>
          </ac:spMkLst>
        </pc:spChg>
        <pc:spChg chg="mod">
          <ac:chgData name="Lisbet Rhiannon Hansen" userId="29a88f5c-db0a-4462-ad39-32a2bee18931" providerId="ADAL" clId="{46881DE1-7BA9-4CAD-B958-1F689F661269}" dt="2023-03-31T11:07:21.049" v="427" actId="1076"/>
          <ac:spMkLst>
            <pc:docMk/>
            <pc:sldMk cId="1877454647" sldId="407"/>
            <ac:spMk id="6" creationId="{63122CEE-B488-D5A4-6077-5642DA467727}"/>
          </ac:spMkLst>
        </pc:spChg>
        <pc:picChg chg="add mod">
          <ac:chgData name="Lisbet Rhiannon Hansen" userId="29a88f5c-db0a-4462-ad39-32a2bee18931" providerId="ADAL" clId="{46881DE1-7BA9-4CAD-B958-1F689F661269}" dt="2023-03-31T11:12:15.223" v="467"/>
          <ac:picMkLst>
            <pc:docMk/>
            <pc:sldMk cId="1877454647" sldId="407"/>
            <ac:picMk id="3" creationId="{FBD0F46F-0EB0-3141-CEDE-1A1A216C104B}"/>
          </ac:picMkLst>
        </pc:picChg>
        <pc:picChg chg="add mod">
          <ac:chgData name="Lisbet Rhiannon Hansen" userId="29a88f5c-db0a-4462-ad39-32a2bee18931" providerId="ADAL" clId="{46881DE1-7BA9-4CAD-B958-1F689F661269}" dt="2023-03-31T11:07:13.463" v="426" actId="1076"/>
          <ac:picMkLst>
            <pc:docMk/>
            <pc:sldMk cId="1877454647" sldId="407"/>
            <ac:picMk id="2050" creationId="{60960A41-A0FB-8B1B-BBDA-A5868A470A83}"/>
          </ac:picMkLst>
        </pc:picChg>
      </pc:sldChg>
      <pc:sldChg chg="addSp modSp add mod">
        <pc:chgData name="Lisbet Rhiannon Hansen" userId="29a88f5c-db0a-4462-ad39-32a2bee18931" providerId="ADAL" clId="{46881DE1-7BA9-4CAD-B958-1F689F661269}" dt="2023-03-31T11:12:09.845" v="466"/>
        <pc:sldMkLst>
          <pc:docMk/>
          <pc:sldMk cId="2602311448" sldId="408"/>
        </pc:sldMkLst>
        <pc:spChg chg="mod">
          <ac:chgData name="Lisbet Rhiannon Hansen" userId="29a88f5c-db0a-4462-ad39-32a2bee18931" providerId="ADAL" clId="{46881DE1-7BA9-4CAD-B958-1F689F661269}" dt="2023-03-31T11:12:05.636" v="465" actId="1076"/>
          <ac:spMkLst>
            <pc:docMk/>
            <pc:sldMk cId="2602311448" sldId="408"/>
            <ac:spMk id="3" creationId="{3E24A2F2-B198-67D4-5EDA-2BAA2B577056}"/>
          </ac:spMkLst>
        </pc:spChg>
        <pc:spChg chg="mod">
          <ac:chgData name="Lisbet Rhiannon Hansen" userId="29a88f5c-db0a-4462-ad39-32a2bee18931" providerId="ADAL" clId="{46881DE1-7BA9-4CAD-B958-1F689F661269}" dt="2023-03-31T11:08:19.343" v="435" actId="1076"/>
          <ac:spMkLst>
            <pc:docMk/>
            <pc:sldMk cId="2602311448" sldId="408"/>
            <ac:spMk id="5" creationId="{CCEEF3CB-BD0F-9B55-D047-F4393997ED73}"/>
          </ac:spMkLst>
        </pc:spChg>
        <pc:spChg chg="mod">
          <ac:chgData name="Lisbet Rhiannon Hansen" userId="29a88f5c-db0a-4462-ad39-32a2bee18931" providerId="ADAL" clId="{46881DE1-7BA9-4CAD-B958-1F689F661269}" dt="2023-03-31T11:08:29.228" v="437" actId="1076"/>
          <ac:spMkLst>
            <pc:docMk/>
            <pc:sldMk cId="2602311448" sldId="408"/>
            <ac:spMk id="6" creationId="{63122CEE-B488-D5A4-6077-5642DA467727}"/>
          </ac:spMkLst>
        </pc:spChg>
        <pc:picChg chg="add mod">
          <ac:chgData name="Lisbet Rhiannon Hansen" userId="29a88f5c-db0a-4462-ad39-32a2bee18931" providerId="ADAL" clId="{46881DE1-7BA9-4CAD-B958-1F689F661269}" dt="2023-03-31T11:12:09.845" v="466"/>
          <ac:picMkLst>
            <pc:docMk/>
            <pc:sldMk cId="2602311448" sldId="408"/>
            <ac:picMk id="4" creationId="{473BAB53-3CEE-6781-D677-6831E90AFEFF}"/>
          </ac:picMkLst>
        </pc:picChg>
        <pc:picChg chg="add mod">
          <ac:chgData name="Lisbet Rhiannon Hansen" userId="29a88f5c-db0a-4462-ad39-32a2bee18931" providerId="ADAL" clId="{46881DE1-7BA9-4CAD-B958-1F689F661269}" dt="2023-03-31T11:08:33.824" v="438" actId="1076"/>
          <ac:picMkLst>
            <pc:docMk/>
            <pc:sldMk cId="2602311448" sldId="408"/>
            <ac:picMk id="3074" creationId="{18807E8D-21E5-9257-D512-4655CE594EC9}"/>
          </ac:picMkLst>
        </pc:picChg>
      </pc:sldChg>
      <pc:sldChg chg="addSp delSp modSp add mod ord modNotesTx">
        <pc:chgData name="Lisbet Rhiannon Hansen" userId="29a88f5c-db0a-4462-ad39-32a2bee18931" providerId="ADAL" clId="{46881DE1-7BA9-4CAD-B958-1F689F661269}" dt="2023-03-31T11:42:24.878" v="619"/>
        <pc:sldMkLst>
          <pc:docMk/>
          <pc:sldMk cId="1048075425" sldId="409"/>
        </pc:sldMkLst>
        <pc:spChg chg="mod">
          <ac:chgData name="Lisbet Rhiannon Hansen" userId="29a88f5c-db0a-4462-ad39-32a2bee18931" providerId="ADAL" clId="{46881DE1-7BA9-4CAD-B958-1F689F661269}" dt="2023-03-31T11:10:42.446" v="453" actId="404"/>
          <ac:spMkLst>
            <pc:docMk/>
            <pc:sldMk cId="1048075425" sldId="409"/>
            <ac:spMk id="2" creationId="{00000000-0000-0000-0000-000000000000}"/>
          </ac:spMkLst>
        </pc:spChg>
        <pc:spChg chg="mod">
          <ac:chgData name="Lisbet Rhiannon Hansen" userId="29a88f5c-db0a-4462-ad39-32a2bee18931" providerId="ADAL" clId="{46881DE1-7BA9-4CAD-B958-1F689F661269}" dt="2023-03-31T11:11:03.677" v="456" actId="1076"/>
          <ac:spMkLst>
            <pc:docMk/>
            <pc:sldMk cId="1048075425" sldId="409"/>
            <ac:spMk id="3" creationId="{3E24A2F2-B198-67D4-5EDA-2BAA2B577056}"/>
          </ac:spMkLst>
        </pc:spChg>
        <pc:picChg chg="mod">
          <ac:chgData name="Lisbet Rhiannon Hansen" userId="29a88f5c-db0a-4462-ad39-32a2bee18931" providerId="ADAL" clId="{46881DE1-7BA9-4CAD-B958-1F689F661269}" dt="2023-03-31T11:11:31.654" v="462" actId="1076"/>
          <ac:picMkLst>
            <pc:docMk/>
            <pc:sldMk cId="1048075425" sldId="409"/>
            <ac:picMk id="8" creationId="{BE3BF3B8-8F19-6F43-FC7C-8C155FECCC8A}"/>
          </ac:picMkLst>
        </pc:picChg>
        <pc:picChg chg="del">
          <ac:chgData name="Lisbet Rhiannon Hansen" userId="29a88f5c-db0a-4462-ad39-32a2bee18931" providerId="ADAL" clId="{46881DE1-7BA9-4CAD-B958-1F689F661269}" dt="2023-03-31T11:11:13.384" v="457" actId="478"/>
          <ac:picMkLst>
            <pc:docMk/>
            <pc:sldMk cId="1048075425" sldId="409"/>
            <ac:picMk id="3074" creationId="{18807E8D-21E5-9257-D512-4655CE594EC9}"/>
          </ac:picMkLst>
        </pc:picChg>
        <pc:picChg chg="add mod">
          <ac:chgData name="Lisbet Rhiannon Hansen" userId="29a88f5c-db0a-4462-ad39-32a2bee18931" providerId="ADAL" clId="{46881DE1-7BA9-4CAD-B958-1F689F661269}" dt="2023-03-31T11:11:26.580" v="461" actId="1076"/>
          <ac:picMkLst>
            <pc:docMk/>
            <pc:sldMk cId="1048075425" sldId="409"/>
            <ac:picMk id="5122" creationId="{5FD10961-65AB-21E5-2ED8-07791E7889D3}"/>
          </ac:picMkLst>
        </pc:picChg>
      </pc:sldChg>
      <pc:sldChg chg="addSp modSp add mod ord">
        <pc:chgData name="Lisbet Rhiannon Hansen" userId="29a88f5c-db0a-4462-ad39-32a2bee18931" providerId="ADAL" clId="{46881DE1-7BA9-4CAD-B958-1F689F661269}" dt="2023-03-31T11:14:38.880" v="487" actId="14100"/>
        <pc:sldMkLst>
          <pc:docMk/>
          <pc:sldMk cId="82391858" sldId="410"/>
        </pc:sldMkLst>
        <pc:spChg chg="mod">
          <ac:chgData name="Lisbet Rhiannon Hansen" userId="29a88f5c-db0a-4462-ad39-32a2bee18931" providerId="ADAL" clId="{46881DE1-7BA9-4CAD-B958-1F689F661269}" dt="2023-03-31T11:14:38.880" v="487" actId="14100"/>
          <ac:spMkLst>
            <pc:docMk/>
            <pc:sldMk cId="82391858" sldId="410"/>
            <ac:spMk id="2" creationId="{00000000-0000-0000-0000-000000000000}"/>
          </ac:spMkLst>
        </pc:spChg>
        <pc:spChg chg="mod">
          <ac:chgData name="Lisbet Rhiannon Hansen" userId="29a88f5c-db0a-4462-ad39-32a2bee18931" providerId="ADAL" clId="{46881DE1-7BA9-4CAD-B958-1F689F661269}" dt="2023-03-31T11:13:47.194" v="481" actId="14100"/>
          <ac:spMkLst>
            <pc:docMk/>
            <pc:sldMk cId="82391858" sldId="410"/>
            <ac:spMk id="5" creationId="{CCEEF3CB-BD0F-9B55-D047-F4393997ED73}"/>
          </ac:spMkLst>
        </pc:spChg>
        <pc:spChg chg="mod">
          <ac:chgData name="Lisbet Rhiannon Hansen" userId="29a88f5c-db0a-4462-ad39-32a2bee18931" providerId="ADAL" clId="{46881DE1-7BA9-4CAD-B958-1F689F661269}" dt="2023-03-31T11:13:55.022" v="484" actId="1076"/>
          <ac:spMkLst>
            <pc:docMk/>
            <pc:sldMk cId="82391858" sldId="410"/>
            <ac:spMk id="6" creationId="{63122CEE-B488-D5A4-6077-5642DA467727}"/>
          </ac:spMkLst>
        </pc:spChg>
        <pc:picChg chg="add mod">
          <ac:chgData name="Lisbet Rhiannon Hansen" userId="29a88f5c-db0a-4462-ad39-32a2bee18931" providerId="ADAL" clId="{46881DE1-7BA9-4CAD-B958-1F689F661269}" dt="2023-03-31T11:13:59.198" v="485" actId="1076"/>
          <ac:picMkLst>
            <pc:docMk/>
            <pc:sldMk cId="82391858" sldId="410"/>
            <ac:picMk id="6146" creationId="{9774310C-9276-8D02-D7E6-4686BDFC74E8}"/>
          </ac:picMkLst>
        </pc:picChg>
      </pc:sldChg>
      <pc:sldChg chg="add del">
        <pc:chgData name="Lisbet Rhiannon Hansen" userId="29a88f5c-db0a-4462-ad39-32a2bee18931" providerId="ADAL" clId="{46881DE1-7BA9-4CAD-B958-1F689F661269}" dt="2023-03-31T11:22:41.632" v="518" actId="47"/>
        <pc:sldMkLst>
          <pc:docMk/>
          <pc:sldMk cId="1360020805" sldId="411"/>
        </pc:sldMkLst>
      </pc:sldChg>
    </pc:docChg>
  </pc:docChgLst>
  <pc:docChgLst>
    <pc:chgData name="lrha@dhigroup.com" userId="S::urn:spo:guest#lrha@dhigroup.com::" providerId="AD" clId="Web-{1B52F6DB-9B60-C369-1897-30EB2E90A08B}"/>
    <pc:docChg chg="modSld">
      <pc:chgData name="lrha@dhigroup.com" userId="S::urn:spo:guest#lrha@dhigroup.com::" providerId="AD" clId="Web-{1B52F6DB-9B60-C369-1897-30EB2E90A08B}" dt="2023-04-03T09:20:02.297" v="10" actId="1076"/>
      <pc:docMkLst>
        <pc:docMk/>
      </pc:docMkLst>
      <pc:sldChg chg="addSp modSp">
        <pc:chgData name="lrha@dhigroup.com" userId="S::urn:spo:guest#lrha@dhigroup.com::" providerId="AD" clId="Web-{1B52F6DB-9B60-C369-1897-30EB2E90A08B}" dt="2023-04-03T09:20:02.297" v="10" actId="1076"/>
        <pc:sldMkLst>
          <pc:docMk/>
          <pc:sldMk cId="2419876989" sldId="304"/>
        </pc:sldMkLst>
        <pc:picChg chg="add mod">
          <ac:chgData name="lrha@dhigroup.com" userId="S::urn:spo:guest#lrha@dhigroup.com::" providerId="AD" clId="Web-{1B52F6DB-9B60-C369-1897-30EB2E90A08B}" dt="2023-04-03T09:20:02.297" v="10" actId="1076"/>
          <ac:picMkLst>
            <pc:docMk/>
            <pc:sldMk cId="2419876989" sldId="304"/>
            <ac:picMk id="2" creationId="{CEC31366-41EF-FF8B-8E58-72FF2F893036}"/>
          </ac:picMkLst>
        </pc:picChg>
        <pc:picChg chg="add mod">
          <ac:chgData name="lrha@dhigroup.com" userId="S::urn:spo:guest#lrha@dhigroup.com::" providerId="AD" clId="Web-{1B52F6DB-9B60-C369-1897-30EB2E90A08B}" dt="2023-04-03T09:19:46.985" v="8" actId="1076"/>
          <ac:picMkLst>
            <pc:docMk/>
            <pc:sldMk cId="2419876989" sldId="304"/>
            <ac:picMk id="4" creationId="{BCBDDAD4-3A4E-7AAF-0F5B-E9FF0AE2AF5F}"/>
          </ac:picMkLst>
        </pc:picChg>
      </pc:sldChg>
    </pc:docChg>
  </pc:docChgLst>
</pc:chgInfo>
</file>

<file path=ppt/comments/modernComment_106_78D7FAB1.xml><?xml version="1.0" encoding="utf-8"?>
<p188:cmLst xmlns:a="http://schemas.openxmlformats.org/drawingml/2006/main" xmlns:r="http://schemas.openxmlformats.org/officeDocument/2006/relationships" xmlns:p188="http://schemas.microsoft.com/office/powerpoint/2018/8/main">
  <p188:cm id="{C5B9E1DE-D88F-5E4B-AA7E-E8D0B4B97C78}" authorId="{8B893561-48EC-0492-DD2E-59A48D18CCA1}" created="2023-04-03T06:26:00.489">
    <pc:sldMkLst xmlns:pc="http://schemas.microsoft.com/office/powerpoint/2013/main/command">
      <pc:docMk/>
      <pc:sldMk cId="2027420337" sldId="262"/>
    </pc:sldMkLst>
    <p188:txBody>
      <a:bodyPr/>
      <a:lstStyle/>
      <a:p>
        <a:r>
          <a:rPr lang="en-US"/>
          <a:t>Please check if I have re-ordered the timeline from right to left correctly. </a:t>
        </a:r>
      </a:p>
    </p188:txBody>
  </p188:cm>
</p188:cmLst>
</file>

<file path=ppt/comments/modernComment_161_FD911B77.xml><?xml version="1.0" encoding="utf-8"?>
<p188:cmLst xmlns:a="http://schemas.openxmlformats.org/drawingml/2006/main" xmlns:r="http://schemas.openxmlformats.org/officeDocument/2006/relationships" xmlns:p188="http://schemas.microsoft.com/office/powerpoint/2018/8/main">
  <p188:cm id="{1053AD03-A0D3-48FB-8B1C-5C14BEDDF00E}" authorId="{9A8A26AB-B9A1-8020-4EDF-89FCDB62F193}" created="2023-03-31T11:30:41.911">
    <ac:deMkLst xmlns:ac="http://schemas.microsoft.com/office/drawing/2013/main/command">
      <pc:docMk xmlns:pc="http://schemas.microsoft.com/office/powerpoint/2013/main/command"/>
      <pc:sldMk xmlns:pc="http://schemas.microsoft.com/office/powerpoint/2013/main/command" cId="4254145399" sldId="353"/>
      <ac:spMk id="10" creationId="{D61604A2-1571-D1DA-8701-990015818274}"/>
    </ac:deMkLst>
    <p188:txBody>
      <a:bodyPr/>
      <a:lstStyle/>
      <a:p>
        <a:r>
          <a:rPr lang="en-US"/>
          <a:t>Are these email addresses and urls supposed to be inverted as well?</a:t>
        </a:r>
      </a:p>
    </p188:txBody>
  </p188:cm>
</p188:cmLst>
</file>

<file path=ppt/comments/modernComment_175_D5437CB.xml><?xml version="1.0" encoding="utf-8"?>
<p188:cmLst xmlns:a="http://schemas.openxmlformats.org/drawingml/2006/main" xmlns:r="http://schemas.openxmlformats.org/officeDocument/2006/relationships" xmlns:p188="http://schemas.microsoft.com/office/powerpoint/2018/8/main">
  <p188:cm id="{012F265D-6CC6-4B37-A419-EB5DDF22E06A}" authorId="{9A8A26AB-B9A1-8020-4EDF-89FCDB62F193}" created="2023-03-31T11:30:57.193">
    <pc:sldMkLst xmlns:pc="http://schemas.microsoft.com/office/powerpoint/2013/main/command">
      <pc:docMk/>
      <pc:sldMk cId="223623115" sldId="373"/>
    </pc:sldMkLst>
    <p188:txBody>
      <a:bodyPr/>
      <a:lstStyle/>
      <a:p>
        <a:r>
          <a:rPr lang="en-US"/>
          <a:t>Check url</a:t>
        </a:r>
      </a:p>
    </p188:txBody>
  </p188:cm>
</p188:cmLst>
</file>

<file path=ppt/comments/modernComment_17C_64C8B3C5.xml><?xml version="1.0" encoding="utf-8"?>
<p188:cmLst xmlns:a="http://schemas.openxmlformats.org/drawingml/2006/main" xmlns:r="http://schemas.openxmlformats.org/officeDocument/2006/relationships" xmlns:p188="http://schemas.microsoft.com/office/powerpoint/2018/8/main">
  <p188:cm id="{0A97C35F-F9B5-449C-A88A-BC1902D0E9D5}" authorId="{9A8A26AB-B9A1-8020-4EDF-89FCDB62F193}" created="2023-03-31T11:24:20.201">
    <pc:sldMkLst xmlns:pc="http://schemas.microsoft.com/office/powerpoint/2013/main/command">
      <pc:docMk/>
      <pc:sldMk cId="1690874821" sldId="380"/>
    </pc:sldMkLst>
    <p188:txBody>
      <a:bodyPr/>
      <a:lstStyle/>
      <a:p>
        <a:r>
          <a:rPr lang="en-US"/>
          <a:t>Are these email addresses and urls supposed to be inverted? </a:t>
        </a:r>
      </a:p>
    </p188:txBody>
  </p188:cm>
</p188:cmLst>
</file>

<file path=ppt/comments/modernComment_17F_1BF2ECFB.xml><?xml version="1.0" encoding="utf-8"?>
<p188:cmLst xmlns:a="http://schemas.openxmlformats.org/drawingml/2006/main" xmlns:r="http://schemas.openxmlformats.org/officeDocument/2006/relationships" xmlns:p188="http://schemas.microsoft.com/office/powerpoint/2018/8/main">
  <p188:cm id="{FAF92374-BA36-4303-A291-77FE04675A95}" authorId="{9A8A26AB-B9A1-8020-4EDF-89FCDB62F193}" created="2023-03-31T11:31:03.869">
    <pc:sldMkLst xmlns:pc="http://schemas.microsoft.com/office/powerpoint/2013/main/command">
      <pc:docMk/>
      <pc:sldMk cId="468905211" sldId="383"/>
    </pc:sldMkLst>
    <p188:txBody>
      <a:bodyPr/>
      <a:lstStyle/>
      <a:p>
        <a:r>
          <a:rPr lang="en-US"/>
          <a:t>Check url</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hyperlink" Target="https://www.gwp.org/en/sdg6support/consultations/where-we-are/stage-1-activities/" TargetMode="External"/><Relationship Id="rId7" Type="http://schemas.openxmlformats.org/officeDocument/2006/relationships/image" Target="../media/image77.png"/><Relationship Id="rId12" Type="http://schemas.openxmlformats.org/officeDocument/2006/relationships/image" Target="../media/image82.svg"/><Relationship Id="rId2" Type="http://schemas.openxmlformats.org/officeDocument/2006/relationships/hyperlink" Target="mailto:iwrmsdg651@un.org" TargetMode="External"/><Relationship Id="rId1" Type="http://schemas.openxmlformats.org/officeDocument/2006/relationships/hyperlink" Target="http://iwrmdataportal.unepdhi.org/" TargetMode="External"/><Relationship Id="rId6" Type="http://schemas.openxmlformats.org/officeDocument/2006/relationships/image" Target="../media/image76.sv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hyperlink" Target="mailto:sdg6iwrmsp@gwp.org" TargetMode="External"/><Relationship Id="rId9" Type="http://schemas.openxmlformats.org/officeDocument/2006/relationships/image" Target="../media/image7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hyperlink" Target="http://iwrmdataportal.unepdhi.org/" TargetMode="External"/><Relationship Id="rId7" Type="http://schemas.openxmlformats.org/officeDocument/2006/relationships/image" Target="../media/image79.png"/><Relationship Id="rId12" Type="http://schemas.openxmlformats.org/officeDocument/2006/relationships/hyperlink" Target="mailto:sdg6iwrmsp@gwp.org" TargetMode="External"/><Relationship Id="rId2" Type="http://schemas.openxmlformats.org/officeDocument/2006/relationships/image" Target="../media/image76.svg"/><Relationship Id="rId1" Type="http://schemas.openxmlformats.org/officeDocument/2006/relationships/image" Target="../media/image75.png"/><Relationship Id="rId6" Type="http://schemas.openxmlformats.org/officeDocument/2006/relationships/hyperlink" Target="mailto:iwrmsdg651@un.org" TargetMode="External"/><Relationship Id="rId11" Type="http://schemas.openxmlformats.org/officeDocument/2006/relationships/image" Target="../media/image82.svg"/><Relationship Id="rId5" Type="http://schemas.openxmlformats.org/officeDocument/2006/relationships/image" Target="../media/image78.svg"/><Relationship Id="rId10" Type="http://schemas.openxmlformats.org/officeDocument/2006/relationships/image" Target="../media/image81.png"/><Relationship Id="rId4" Type="http://schemas.openxmlformats.org/officeDocument/2006/relationships/image" Target="../media/image77.png"/><Relationship Id="rId9" Type="http://schemas.openxmlformats.org/officeDocument/2006/relationships/hyperlink" Target="https://www.gwp.org/en/sdg6support/consultations/where-we-are/stage-1-activities/"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641BE986-9068-4C94-BE0B-F52EDA7A87D2}" type="doc">
      <dgm:prSet loTypeId="urn:microsoft.com/office/officeart/2016/7/layout/BasicTimeline" loCatId="process" qsTypeId="urn:microsoft.com/office/officeart/2005/8/quickstyle/simple1" qsCatId="simple" csTypeId="urn:microsoft.com/office/officeart/2005/8/colors/accent1_2" csCatId="accent1" phldr="1"/>
      <dgm:spPr/>
      <dgm:t>
        <a:bodyPr rtlCol="1"/>
        <a:lstStyle/>
        <a:p>
          <a:pPr rtl="1"/>
          <a:endParaRPr lang="en-US"/>
        </a:p>
      </dgm:t>
    </dgm:pt>
    <dgm:pt modelId="{6EB57497-816C-4CCD-97AB-0198927B9C63}">
      <dgm:prSet/>
      <dgm:spPr/>
      <dgm:t>
        <a:bodyPr rtlCol="1"/>
        <a:lstStyle/>
        <a:p>
          <a:pPr>
            <a:defRPr b="1"/>
          </a:pPr>
          <a:r>
            <a:rPr lang="ar" dirty="0">
              <a:latin typeface="+mn-lt"/>
            </a:rPr>
            <a:t>شباط/فبراير – آذار/مارس</a:t>
          </a:r>
        </a:p>
      </dgm:t>
    </dgm:pt>
    <dgm:pt modelId="{EE2ECA4B-5376-41DC-BBFF-710467A6A510}" type="parTrans" cxnId="{ED095F82-6928-4E2A-B5A6-46FCD8147332}">
      <dgm:prSet/>
      <dgm:spPr/>
      <dgm:t>
        <a:bodyPr rtlCol="1"/>
        <a:lstStyle/>
        <a:p>
          <a:pPr rtl="1"/>
          <a:endParaRPr lang="en-US"/>
        </a:p>
      </dgm:t>
    </dgm:pt>
    <dgm:pt modelId="{62DEF96F-35C0-4C0E-8BE7-CFBD0CE52409}" type="sibTrans" cxnId="{ED095F82-6928-4E2A-B5A6-46FCD8147332}">
      <dgm:prSet/>
      <dgm:spPr/>
      <dgm:t>
        <a:bodyPr rtlCol="1"/>
        <a:lstStyle/>
        <a:p>
          <a:pPr rtl="1"/>
          <a:endParaRPr lang="en-US"/>
        </a:p>
      </dgm:t>
    </dgm:pt>
    <dgm:pt modelId="{BE5FB92E-8A85-47DA-9190-B5CD3DCEAE02}">
      <dgm:prSet custT="1"/>
      <dgm:spPr/>
      <dgm:t>
        <a:bodyPr rtlCol="1"/>
        <a:lstStyle/>
        <a:p>
          <a:r>
            <a:rPr lang="ar" sz="1600" dirty="0">
              <a:latin typeface="+mn-lt"/>
            </a:rPr>
            <a:t>تؤكد البلدان اختيارها </a:t>
          </a:r>
          <a:br>
            <a:rPr lang="en-US" sz="1600" dirty="0">
              <a:latin typeface="+mn-lt"/>
            </a:rPr>
          </a:br>
          <a:r>
            <a:rPr lang="ar" sz="1600" dirty="0">
              <a:latin typeface="+mn-lt"/>
            </a:rPr>
            <a:t>لجهات التنسيق المعنيّة بالمؤشر 6-5-1</a:t>
          </a:r>
        </a:p>
      </dgm:t>
    </dgm:pt>
    <dgm:pt modelId="{F44E3059-2B29-404E-BA98-2BEEDCA14001}" type="parTrans" cxnId="{6C8FE453-16E4-4773-8D81-C50F3E38321F}">
      <dgm:prSet/>
      <dgm:spPr/>
      <dgm:t>
        <a:bodyPr rtlCol="1"/>
        <a:lstStyle/>
        <a:p>
          <a:pPr rtl="1"/>
          <a:endParaRPr lang="en-US"/>
        </a:p>
      </dgm:t>
    </dgm:pt>
    <dgm:pt modelId="{F66AF63C-7AA8-4911-B30F-CE324CFABB1C}" type="sibTrans" cxnId="{6C8FE453-16E4-4773-8D81-C50F3E38321F}">
      <dgm:prSet/>
      <dgm:spPr/>
      <dgm:t>
        <a:bodyPr rtlCol="1"/>
        <a:lstStyle/>
        <a:p>
          <a:pPr rtl="1"/>
          <a:endParaRPr lang="en-US"/>
        </a:p>
      </dgm:t>
    </dgm:pt>
    <dgm:pt modelId="{EDF92B76-72F2-466F-ABFF-AF5D5B8F3487}">
      <dgm:prSet/>
      <dgm:spPr/>
      <dgm:t>
        <a:bodyPr rtlCol="1"/>
        <a:lstStyle/>
        <a:p>
          <a:pPr>
            <a:defRPr b="1"/>
          </a:pPr>
          <a:r>
            <a:rPr lang="ar" b="1" dirty="0">
              <a:latin typeface="+mn-lt"/>
            </a:rPr>
            <a:t>نيسان/إبريل - أيلول/سبتمبر</a:t>
          </a:r>
        </a:p>
      </dgm:t>
    </dgm:pt>
    <dgm:pt modelId="{6FF037AC-06B8-4F9F-B0E4-E0E0BE610722}" type="parTrans" cxnId="{4B5342A1-898A-4D2A-9E8D-62C6D30E9DA2}">
      <dgm:prSet/>
      <dgm:spPr/>
      <dgm:t>
        <a:bodyPr rtlCol="1"/>
        <a:lstStyle/>
        <a:p>
          <a:pPr rtl="1"/>
          <a:endParaRPr lang="en-US"/>
        </a:p>
      </dgm:t>
    </dgm:pt>
    <dgm:pt modelId="{019F1E28-FDA2-4742-9F03-C04230983240}" type="sibTrans" cxnId="{4B5342A1-898A-4D2A-9E8D-62C6D30E9DA2}">
      <dgm:prSet/>
      <dgm:spPr/>
      <dgm:t>
        <a:bodyPr rtlCol="1"/>
        <a:lstStyle/>
        <a:p>
          <a:pPr rtl="1"/>
          <a:endParaRPr lang="en-US"/>
        </a:p>
      </dgm:t>
    </dgm:pt>
    <dgm:pt modelId="{B1B29577-32F5-4C43-A585-D8050A94164C}">
      <dgm:prSet custT="1"/>
      <dgm:spPr/>
      <dgm:t>
        <a:bodyPr rtlCol="1"/>
        <a:lstStyle/>
        <a:p>
          <a:r>
            <a:rPr lang="ar" sz="1600" dirty="0">
              <a:latin typeface="+mn-lt"/>
            </a:rPr>
            <a:t>منتصف نيسان/إبريل: البدء في تنفيذ المسح والمواد الداعمة</a:t>
          </a:r>
        </a:p>
      </dgm:t>
    </dgm:pt>
    <dgm:pt modelId="{827C8B45-8F7C-44A8-B30D-BB210AE8001D}" type="parTrans" cxnId="{C1BD3F4A-BBD9-46BA-A2E1-E24313B32293}">
      <dgm:prSet/>
      <dgm:spPr/>
      <dgm:t>
        <a:bodyPr rtlCol="1"/>
        <a:lstStyle/>
        <a:p>
          <a:pPr rtl="1"/>
          <a:endParaRPr lang="en-US"/>
        </a:p>
      </dgm:t>
    </dgm:pt>
    <dgm:pt modelId="{EE5C7BA1-2DB4-407E-AD5E-8CD8D1B6B682}" type="sibTrans" cxnId="{C1BD3F4A-BBD9-46BA-A2E1-E24313B32293}">
      <dgm:prSet/>
      <dgm:spPr/>
      <dgm:t>
        <a:bodyPr rtlCol="1"/>
        <a:lstStyle/>
        <a:p>
          <a:pPr rtl="1"/>
          <a:endParaRPr lang="en-US"/>
        </a:p>
      </dgm:t>
    </dgm:pt>
    <dgm:pt modelId="{E4F87E21-E2E9-43BE-8D05-9C20C26D5926}">
      <dgm:prSet/>
      <dgm:spPr/>
      <dgm:t>
        <a:bodyPr rtlCol="1"/>
        <a:lstStyle/>
        <a:p>
          <a:pPr>
            <a:defRPr b="1"/>
          </a:pPr>
          <a:r>
            <a:rPr lang="ar" dirty="0">
              <a:latin typeface="+mn-lt"/>
            </a:rPr>
            <a:t>1 تشرين الأول/أكتوبر.</a:t>
          </a:r>
        </a:p>
      </dgm:t>
    </dgm:pt>
    <dgm:pt modelId="{D668DA40-B72F-4D52-96FA-0794F1C5FD10}" type="parTrans" cxnId="{2194E8F6-4D71-44D8-B4B5-7487E6378BAF}">
      <dgm:prSet/>
      <dgm:spPr/>
      <dgm:t>
        <a:bodyPr rtlCol="1"/>
        <a:lstStyle/>
        <a:p>
          <a:pPr rtl="1"/>
          <a:endParaRPr lang="en-US"/>
        </a:p>
      </dgm:t>
    </dgm:pt>
    <dgm:pt modelId="{7C5AEA53-784B-43C0-9B4A-EAD332BCB8B9}" type="sibTrans" cxnId="{2194E8F6-4D71-44D8-B4B5-7487E6378BAF}">
      <dgm:prSet/>
      <dgm:spPr/>
      <dgm:t>
        <a:bodyPr rtlCol="1"/>
        <a:lstStyle/>
        <a:p>
          <a:pPr rtl="1"/>
          <a:endParaRPr lang="en-US"/>
        </a:p>
      </dgm:t>
    </dgm:pt>
    <dgm:pt modelId="{2E31391C-8BF4-4A9D-8E68-1D6D54008C0C}">
      <dgm:prSet custT="1"/>
      <dgm:spPr/>
      <dgm:t>
        <a:bodyPr rtlCol="1"/>
        <a:lstStyle/>
        <a:p>
          <a:r>
            <a:rPr lang="ar" sz="1600" dirty="0">
              <a:latin typeface="+mn-lt"/>
            </a:rPr>
            <a:t>تقديم «المسودة النهائية» </a:t>
          </a:r>
          <a:br>
            <a:rPr lang="en-US" sz="1600" dirty="0">
              <a:latin typeface="+mn-lt"/>
            </a:rPr>
          </a:br>
          <a:r>
            <a:rPr lang="ar" sz="1600" dirty="0">
              <a:latin typeface="+mn-lt"/>
            </a:rPr>
            <a:t>إلى برنامج الأمم المتحدة للبيئة</a:t>
          </a:r>
        </a:p>
      </dgm:t>
    </dgm:pt>
    <dgm:pt modelId="{2ED88CCC-328C-4D66-9AC3-02BFAF0076B5}" type="parTrans" cxnId="{52814E2F-EB16-4B2C-BDF5-CE5D4B17042E}">
      <dgm:prSet/>
      <dgm:spPr/>
      <dgm:t>
        <a:bodyPr rtlCol="1"/>
        <a:lstStyle/>
        <a:p>
          <a:pPr rtl="1"/>
          <a:endParaRPr lang="en-US"/>
        </a:p>
      </dgm:t>
    </dgm:pt>
    <dgm:pt modelId="{9AA4961A-FAD4-4C0C-BEF6-921C94E75FBD}" type="sibTrans" cxnId="{52814E2F-EB16-4B2C-BDF5-CE5D4B17042E}">
      <dgm:prSet/>
      <dgm:spPr/>
      <dgm:t>
        <a:bodyPr rtlCol="1"/>
        <a:lstStyle/>
        <a:p>
          <a:pPr rtl="1"/>
          <a:endParaRPr lang="en-US"/>
        </a:p>
      </dgm:t>
    </dgm:pt>
    <dgm:pt modelId="{182D0B25-F539-460E-B211-E13F7E444B4A}">
      <dgm:prSet/>
      <dgm:spPr/>
      <dgm:t>
        <a:bodyPr rtlCol="1"/>
        <a:lstStyle/>
        <a:p>
          <a:pPr>
            <a:defRPr b="1"/>
          </a:pPr>
          <a:r>
            <a:rPr lang="ar" dirty="0">
              <a:latin typeface="+mn-lt"/>
            </a:rPr>
            <a:t>تشرين الأول/أكتوبر – تشرين الثاني/نوفمبر</a:t>
          </a:r>
        </a:p>
      </dgm:t>
    </dgm:pt>
    <dgm:pt modelId="{EB9456FC-E1FB-471A-9F26-C2E629B5FAFF}" type="parTrans" cxnId="{4898742A-B035-4897-84A1-721F5F1D3FB4}">
      <dgm:prSet/>
      <dgm:spPr/>
      <dgm:t>
        <a:bodyPr rtlCol="1"/>
        <a:lstStyle/>
        <a:p>
          <a:pPr rtl="1"/>
          <a:endParaRPr lang="en-US"/>
        </a:p>
      </dgm:t>
    </dgm:pt>
    <dgm:pt modelId="{B1137A3E-063F-45DA-BF00-5588C6C1D603}" type="sibTrans" cxnId="{4898742A-B035-4897-84A1-721F5F1D3FB4}">
      <dgm:prSet/>
      <dgm:spPr/>
      <dgm:t>
        <a:bodyPr rtlCol="1"/>
        <a:lstStyle/>
        <a:p>
          <a:pPr rtl="1"/>
          <a:endParaRPr lang="en-US"/>
        </a:p>
      </dgm:t>
    </dgm:pt>
    <dgm:pt modelId="{A78C5E83-3043-4671-80EE-560873F45A70}">
      <dgm:prSet custT="1"/>
      <dgm:spPr/>
      <dgm:t>
        <a:bodyPr rtlCol="1"/>
        <a:lstStyle/>
        <a:p>
          <a:r>
            <a:rPr lang="ar" sz="1600" dirty="0">
              <a:latin typeface="+mn-lt"/>
            </a:rPr>
            <a:t>ضمان الجودة ووضع الصيغة النهائية</a:t>
          </a:r>
        </a:p>
      </dgm:t>
    </dgm:pt>
    <dgm:pt modelId="{C49D88A3-7349-407E-B519-49176B0753EE}" type="parTrans" cxnId="{03D78832-5F5A-4739-A8AD-CD15D436934C}">
      <dgm:prSet/>
      <dgm:spPr/>
      <dgm:t>
        <a:bodyPr rtlCol="1"/>
        <a:lstStyle/>
        <a:p>
          <a:pPr rtl="1"/>
          <a:endParaRPr lang="en-US"/>
        </a:p>
      </dgm:t>
    </dgm:pt>
    <dgm:pt modelId="{5E718236-4C42-415E-A6B1-DCF22E656B4A}" type="sibTrans" cxnId="{03D78832-5F5A-4739-A8AD-CD15D436934C}">
      <dgm:prSet/>
      <dgm:spPr/>
      <dgm:t>
        <a:bodyPr rtlCol="1"/>
        <a:lstStyle/>
        <a:p>
          <a:pPr rtl="1"/>
          <a:endParaRPr lang="en-US"/>
        </a:p>
      </dgm:t>
    </dgm:pt>
    <dgm:pt modelId="{0AE1A483-A205-48EE-9ABB-78139BB36178}">
      <dgm:prSet/>
      <dgm:spPr/>
      <dgm:t>
        <a:bodyPr rtlCol="1"/>
        <a:lstStyle/>
        <a:p>
          <a:pPr>
            <a:defRPr b="1"/>
          </a:pPr>
          <a:r>
            <a:rPr lang="ar" b="1" dirty="0"/>
            <a:t>كانون الأول/ديسمبر</a:t>
          </a:r>
        </a:p>
      </dgm:t>
    </dgm:pt>
    <dgm:pt modelId="{C8DFF156-F532-405B-A5C7-2220D1F178E4}" type="parTrans" cxnId="{C3E2D6C7-8B19-4008-9E94-080128A00052}">
      <dgm:prSet/>
      <dgm:spPr/>
      <dgm:t>
        <a:bodyPr rtlCol="1"/>
        <a:lstStyle/>
        <a:p>
          <a:pPr rtl="1"/>
          <a:endParaRPr lang="en-US"/>
        </a:p>
      </dgm:t>
    </dgm:pt>
    <dgm:pt modelId="{1DB323BC-2DC2-4A3B-BE9F-5B27E062D417}" type="sibTrans" cxnId="{C3E2D6C7-8B19-4008-9E94-080128A00052}">
      <dgm:prSet/>
      <dgm:spPr/>
      <dgm:t>
        <a:bodyPr rtlCol="1"/>
        <a:lstStyle/>
        <a:p>
          <a:pPr rtl="1"/>
          <a:endParaRPr lang="en-US"/>
        </a:p>
      </dgm:t>
    </dgm:pt>
    <dgm:pt modelId="{46747A32-7876-47FA-B123-EE939523C5CA}">
      <dgm:prSet phldr="0" custT="1"/>
      <dgm:spPr/>
      <dgm:t>
        <a:bodyPr rtlCol="1"/>
        <a:lstStyle/>
        <a:p>
          <a:r>
            <a:rPr lang="ar" sz="1600" dirty="0">
              <a:latin typeface="+mn-lt"/>
            </a:rPr>
            <a:t>انتهاء جميع البلدان من تقديم الصيغ النهائية</a:t>
          </a:r>
        </a:p>
      </dgm:t>
    </dgm:pt>
    <dgm:pt modelId="{708686D0-56F2-4552-B753-5D3D832E080D}" type="parTrans" cxnId="{3B9DD52C-D6FA-4F0D-9667-B7AFC0A1247F}">
      <dgm:prSet/>
      <dgm:spPr/>
      <dgm:t>
        <a:bodyPr rtlCol="1"/>
        <a:lstStyle/>
        <a:p>
          <a:pPr rtl="1"/>
          <a:endParaRPr lang="en-US"/>
        </a:p>
      </dgm:t>
    </dgm:pt>
    <dgm:pt modelId="{97B00824-4203-4AF2-B083-115B3C5D41F2}" type="sibTrans" cxnId="{3B9DD52C-D6FA-4F0D-9667-B7AFC0A1247F}">
      <dgm:prSet/>
      <dgm:spPr/>
      <dgm:t>
        <a:bodyPr rtlCol="1"/>
        <a:lstStyle/>
        <a:p>
          <a:pPr rtl="1"/>
          <a:endParaRPr lang="en-US"/>
        </a:p>
      </dgm:t>
    </dgm:pt>
    <dgm:pt modelId="{077E7E00-75B9-4DAE-A0B3-1CF68D952991}" type="pres">
      <dgm:prSet presAssocID="{641BE986-9068-4C94-BE0B-F52EDA7A87D2}" presName="root" presStyleCnt="0">
        <dgm:presLayoutVars>
          <dgm:chMax/>
          <dgm:chPref/>
          <dgm:animLvl val="lvl"/>
        </dgm:presLayoutVars>
      </dgm:prSet>
      <dgm:spPr/>
    </dgm:pt>
    <dgm:pt modelId="{3ED79F00-2B30-4BB6-A96F-9C059ADBCD8C}" type="pres">
      <dgm:prSet presAssocID="{641BE986-9068-4C94-BE0B-F52EDA7A87D2}"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97117D63-4B88-4149-862F-2200A970945A}" type="pres">
      <dgm:prSet presAssocID="{641BE986-9068-4C94-BE0B-F52EDA7A87D2}" presName="nodes" presStyleCnt="0">
        <dgm:presLayoutVars>
          <dgm:chMax/>
          <dgm:chPref/>
          <dgm:animLvl val="lvl"/>
        </dgm:presLayoutVars>
      </dgm:prSet>
      <dgm:spPr/>
    </dgm:pt>
    <dgm:pt modelId="{43D1E1E5-20C2-464F-B33D-EC5569B44ABB}" type="pres">
      <dgm:prSet presAssocID="{0AE1A483-A205-48EE-9ABB-78139BB36178}" presName="composite" presStyleCnt="0"/>
      <dgm:spPr/>
    </dgm:pt>
    <dgm:pt modelId="{A97CD945-B8DA-4432-9F15-C59ED877DA39}" type="pres">
      <dgm:prSet presAssocID="{0AE1A483-A205-48EE-9ABB-78139BB36178}" presName="L1TextContainer" presStyleLbl="revTx" presStyleIdx="0" presStyleCnt="5">
        <dgm:presLayoutVars>
          <dgm:chMax val="1"/>
          <dgm:chPref val="1"/>
          <dgm:bulletEnabled val="1"/>
        </dgm:presLayoutVars>
      </dgm:prSet>
      <dgm:spPr/>
    </dgm:pt>
    <dgm:pt modelId="{D1623897-8F80-448C-8850-4755320486EA}" type="pres">
      <dgm:prSet presAssocID="{0AE1A483-A205-48EE-9ABB-78139BB36178}" presName="L2TextContainerWrapper" presStyleCnt="0">
        <dgm:presLayoutVars>
          <dgm:chMax val="0"/>
          <dgm:chPref val="0"/>
          <dgm:bulletEnabled val="1"/>
        </dgm:presLayoutVars>
      </dgm:prSet>
      <dgm:spPr/>
    </dgm:pt>
    <dgm:pt modelId="{8300C554-5FF9-4E06-88AA-976F7856190A}" type="pres">
      <dgm:prSet presAssocID="{0AE1A483-A205-48EE-9ABB-78139BB36178}" presName="L2TextContainer" presStyleLbl="bgAcc1" presStyleIdx="0" presStyleCnt="5"/>
      <dgm:spPr/>
    </dgm:pt>
    <dgm:pt modelId="{612356CC-9C1D-46DA-9B28-CA2C509FB580}" type="pres">
      <dgm:prSet presAssocID="{0AE1A483-A205-48EE-9ABB-78139BB36178}" presName="FlexibleEmptyPlaceHolder" presStyleCnt="0"/>
      <dgm:spPr/>
    </dgm:pt>
    <dgm:pt modelId="{A7CCB2B6-E70C-4CF6-8D68-CD966A2EC45A}" type="pres">
      <dgm:prSet presAssocID="{0AE1A483-A205-48EE-9ABB-78139BB36178}" presName="ConnectLine" presStyleLbl="sibTrans1D1" presStyleIdx="0" presStyleCnt="5"/>
      <dgm:spPr>
        <a:noFill/>
        <a:ln w="6350" cap="flat" cmpd="sng" algn="ctr">
          <a:solidFill>
            <a:schemeClr val="accent1">
              <a:hueOff val="0"/>
              <a:satOff val="0"/>
              <a:lumOff val="0"/>
              <a:alphaOff val="0"/>
            </a:schemeClr>
          </a:solidFill>
          <a:prstDash val="dash"/>
          <a:miter lim="800000"/>
        </a:ln>
        <a:effectLst/>
      </dgm:spPr>
    </dgm:pt>
    <dgm:pt modelId="{B11B5937-4C01-4855-830A-A3C0572559D6}" type="pres">
      <dgm:prSet presAssocID="{0AE1A483-A205-48EE-9ABB-78139BB36178}" presName="ConnectorPoint" presStyleLbl="alignNode1" presStyleIdx="0" presStyleCnt="5"/>
      <dgm:spPr/>
    </dgm:pt>
    <dgm:pt modelId="{B4CF9B66-1219-42D5-8725-410DF3463366}" type="pres">
      <dgm:prSet presAssocID="{0AE1A483-A205-48EE-9ABB-78139BB36178}" presName="EmptyPlaceHolder" presStyleCnt="0"/>
      <dgm:spPr/>
    </dgm:pt>
    <dgm:pt modelId="{A9FE0832-96A1-EE4E-AB74-8A992514F5D3}" type="pres">
      <dgm:prSet presAssocID="{1DB323BC-2DC2-4A3B-BE9F-5B27E062D417}" presName="spaceBetweenRectangles" presStyleCnt="0"/>
      <dgm:spPr/>
    </dgm:pt>
    <dgm:pt modelId="{62B4DC7A-12BD-4278-A2BD-D4DA2231FC54}" type="pres">
      <dgm:prSet presAssocID="{182D0B25-F539-460E-B211-E13F7E444B4A}" presName="composite" presStyleCnt="0"/>
      <dgm:spPr/>
    </dgm:pt>
    <dgm:pt modelId="{D896C2BF-2398-46F9-84C7-7C823F14938F}" type="pres">
      <dgm:prSet presAssocID="{182D0B25-F539-460E-B211-E13F7E444B4A}" presName="L1TextContainer" presStyleLbl="revTx" presStyleIdx="1" presStyleCnt="5">
        <dgm:presLayoutVars>
          <dgm:chMax val="1"/>
          <dgm:chPref val="1"/>
          <dgm:bulletEnabled val="1"/>
        </dgm:presLayoutVars>
      </dgm:prSet>
      <dgm:spPr/>
    </dgm:pt>
    <dgm:pt modelId="{8FD3E054-D393-475C-ACCF-B51399D4A63C}" type="pres">
      <dgm:prSet presAssocID="{182D0B25-F539-460E-B211-E13F7E444B4A}" presName="L2TextContainerWrapper" presStyleCnt="0">
        <dgm:presLayoutVars>
          <dgm:chMax val="0"/>
          <dgm:chPref val="0"/>
          <dgm:bulletEnabled val="1"/>
        </dgm:presLayoutVars>
      </dgm:prSet>
      <dgm:spPr/>
    </dgm:pt>
    <dgm:pt modelId="{D3DEAE1B-5082-434A-BE78-FB98DA7EB664}" type="pres">
      <dgm:prSet presAssocID="{182D0B25-F539-460E-B211-E13F7E444B4A}" presName="L2TextContainer" presStyleLbl="bgAcc1" presStyleIdx="1" presStyleCnt="5"/>
      <dgm:spPr/>
    </dgm:pt>
    <dgm:pt modelId="{B3B87057-5AE9-4D2A-B805-509ACC38B696}" type="pres">
      <dgm:prSet presAssocID="{182D0B25-F539-460E-B211-E13F7E444B4A}" presName="FlexibleEmptyPlaceHolder" presStyleCnt="0"/>
      <dgm:spPr/>
    </dgm:pt>
    <dgm:pt modelId="{A43934E4-8FEE-48B3-8E0B-6F4F9E53FC61}" type="pres">
      <dgm:prSet presAssocID="{182D0B25-F539-460E-B211-E13F7E444B4A}" presName="ConnectLine" presStyleLbl="sibTrans1D1" presStyleIdx="1" presStyleCnt="5"/>
      <dgm:spPr>
        <a:noFill/>
        <a:ln w="6350" cap="flat" cmpd="sng" algn="ctr">
          <a:solidFill>
            <a:schemeClr val="accent1">
              <a:hueOff val="0"/>
              <a:satOff val="0"/>
              <a:lumOff val="0"/>
              <a:alphaOff val="0"/>
            </a:schemeClr>
          </a:solidFill>
          <a:prstDash val="dash"/>
          <a:miter lim="800000"/>
        </a:ln>
        <a:effectLst/>
      </dgm:spPr>
    </dgm:pt>
    <dgm:pt modelId="{64B393EE-8F40-46CF-BC66-9836EE19716D}" type="pres">
      <dgm:prSet presAssocID="{182D0B25-F539-460E-B211-E13F7E444B4A}" presName="ConnectorPoint" presStyleLbl="alignNode1" presStyleIdx="1" presStyleCnt="5"/>
      <dgm:spPr/>
    </dgm:pt>
    <dgm:pt modelId="{37486F5D-AA2E-46A6-A6BD-F3DF10C7C5D5}" type="pres">
      <dgm:prSet presAssocID="{182D0B25-F539-460E-B211-E13F7E444B4A}" presName="EmptyPlaceHolder" presStyleCnt="0"/>
      <dgm:spPr/>
    </dgm:pt>
    <dgm:pt modelId="{1F354AC6-2B48-457F-B14C-AA25F5E5F9E8}" type="pres">
      <dgm:prSet presAssocID="{B1137A3E-063F-45DA-BF00-5588C6C1D603}" presName="spaceBetweenRectangles" presStyleCnt="0"/>
      <dgm:spPr/>
    </dgm:pt>
    <dgm:pt modelId="{7945755A-06AA-4935-B3BD-C62756697855}" type="pres">
      <dgm:prSet presAssocID="{E4F87E21-E2E9-43BE-8D05-9C20C26D5926}" presName="composite" presStyleCnt="0"/>
      <dgm:spPr/>
    </dgm:pt>
    <dgm:pt modelId="{EB30BA1B-9B14-482D-9B9D-6E645488EC86}" type="pres">
      <dgm:prSet presAssocID="{E4F87E21-E2E9-43BE-8D05-9C20C26D5926}" presName="L1TextContainer" presStyleLbl="revTx" presStyleIdx="2" presStyleCnt="5">
        <dgm:presLayoutVars>
          <dgm:chMax val="1"/>
          <dgm:chPref val="1"/>
          <dgm:bulletEnabled val="1"/>
        </dgm:presLayoutVars>
      </dgm:prSet>
      <dgm:spPr/>
    </dgm:pt>
    <dgm:pt modelId="{0C7D7AEF-D765-4B2E-9B1C-E1AE0919E6D0}" type="pres">
      <dgm:prSet presAssocID="{E4F87E21-E2E9-43BE-8D05-9C20C26D5926}" presName="L2TextContainerWrapper" presStyleCnt="0">
        <dgm:presLayoutVars>
          <dgm:chMax val="0"/>
          <dgm:chPref val="0"/>
          <dgm:bulletEnabled val="1"/>
        </dgm:presLayoutVars>
      </dgm:prSet>
      <dgm:spPr/>
    </dgm:pt>
    <dgm:pt modelId="{7EF0D413-5DB1-4DF7-B1E5-7CCA68E923D3}" type="pres">
      <dgm:prSet presAssocID="{E4F87E21-E2E9-43BE-8D05-9C20C26D5926}" presName="L2TextContainer" presStyleLbl="bgAcc1" presStyleIdx="2" presStyleCnt="5"/>
      <dgm:spPr/>
    </dgm:pt>
    <dgm:pt modelId="{E80898C9-A516-4BA1-9387-411CE6D4D1CE}" type="pres">
      <dgm:prSet presAssocID="{E4F87E21-E2E9-43BE-8D05-9C20C26D5926}" presName="FlexibleEmptyPlaceHolder" presStyleCnt="0"/>
      <dgm:spPr/>
    </dgm:pt>
    <dgm:pt modelId="{E87A480A-4654-4199-AD60-C654436F910F}" type="pres">
      <dgm:prSet presAssocID="{E4F87E21-E2E9-43BE-8D05-9C20C26D5926}" presName="ConnectLine" presStyleLbl="sibTrans1D1" presStyleIdx="2" presStyleCnt="5"/>
      <dgm:spPr>
        <a:noFill/>
        <a:ln w="6350" cap="flat" cmpd="sng" algn="ctr">
          <a:solidFill>
            <a:schemeClr val="accent1">
              <a:hueOff val="0"/>
              <a:satOff val="0"/>
              <a:lumOff val="0"/>
              <a:alphaOff val="0"/>
            </a:schemeClr>
          </a:solidFill>
          <a:prstDash val="dash"/>
          <a:miter lim="800000"/>
        </a:ln>
        <a:effectLst/>
      </dgm:spPr>
    </dgm:pt>
    <dgm:pt modelId="{B2C4798F-DD4C-4445-B646-C1C25C9E8F18}" type="pres">
      <dgm:prSet presAssocID="{E4F87E21-E2E9-43BE-8D05-9C20C26D5926}" presName="ConnectorPoint" presStyleLbl="alignNode1" presStyleIdx="2" presStyleCnt="5"/>
      <dgm:spPr/>
    </dgm:pt>
    <dgm:pt modelId="{9064DF11-7286-4015-9B9B-2468200C2DEB}" type="pres">
      <dgm:prSet presAssocID="{E4F87E21-E2E9-43BE-8D05-9C20C26D5926}" presName="EmptyPlaceHolder" presStyleCnt="0"/>
      <dgm:spPr/>
    </dgm:pt>
    <dgm:pt modelId="{2F47EA6B-51E9-4068-AE52-EB692B734D77}" type="pres">
      <dgm:prSet presAssocID="{7C5AEA53-784B-43C0-9B4A-EAD332BCB8B9}" presName="spaceBetweenRectangles" presStyleCnt="0"/>
      <dgm:spPr/>
    </dgm:pt>
    <dgm:pt modelId="{916ED84C-076F-4A7A-803B-78C8FF6C975B}" type="pres">
      <dgm:prSet presAssocID="{EDF92B76-72F2-466F-ABFF-AF5D5B8F3487}" presName="composite" presStyleCnt="0"/>
      <dgm:spPr/>
    </dgm:pt>
    <dgm:pt modelId="{216ECA38-25C9-47BC-AD4C-92C0852BDB62}" type="pres">
      <dgm:prSet presAssocID="{EDF92B76-72F2-466F-ABFF-AF5D5B8F3487}" presName="L1TextContainer" presStyleLbl="revTx" presStyleIdx="3" presStyleCnt="5">
        <dgm:presLayoutVars>
          <dgm:chMax val="1"/>
          <dgm:chPref val="1"/>
          <dgm:bulletEnabled val="1"/>
        </dgm:presLayoutVars>
      </dgm:prSet>
      <dgm:spPr/>
    </dgm:pt>
    <dgm:pt modelId="{2680E5A9-6981-492A-BAFD-3A2F1980165D}" type="pres">
      <dgm:prSet presAssocID="{EDF92B76-72F2-466F-ABFF-AF5D5B8F3487}" presName="L2TextContainerWrapper" presStyleCnt="0">
        <dgm:presLayoutVars>
          <dgm:chMax val="0"/>
          <dgm:chPref val="0"/>
          <dgm:bulletEnabled val="1"/>
        </dgm:presLayoutVars>
      </dgm:prSet>
      <dgm:spPr/>
    </dgm:pt>
    <dgm:pt modelId="{A0EA81E6-C30F-4E72-853B-D77F43B8643B}" type="pres">
      <dgm:prSet presAssocID="{EDF92B76-72F2-466F-ABFF-AF5D5B8F3487}" presName="L2TextContainer" presStyleLbl="bgAcc1" presStyleIdx="3" presStyleCnt="5"/>
      <dgm:spPr/>
    </dgm:pt>
    <dgm:pt modelId="{30AA0999-8B49-4CFA-9FD0-FFD002CB3CA1}" type="pres">
      <dgm:prSet presAssocID="{EDF92B76-72F2-466F-ABFF-AF5D5B8F3487}" presName="FlexibleEmptyPlaceHolder" presStyleCnt="0"/>
      <dgm:spPr/>
    </dgm:pt>
    <dgm:pt modelId="{D53A348B-03C4-4FBC-B7C9-CC92964BCBBD}" type="pres">
      <dgm:prSet presAssocID="{EDF92B76-72F2-466F-ABFF-AF5D5B8F3487}" presName="ConnectLine" presStyleLbl="sibTrans1D1" presStyleIdx="3" presStyleCnt="5"/>
      <dgm:spPr>
        <a:noFill/>
        <a:ln w="6350" cap="flat" cmpd="sng" algn="ctr">
          <a:solidFill>
            <a:schemeClr val="accent1">
              <a:hueOff val="0"/>
              <a:satOff val="0"/>
              <a:lumOff val="0"/>
              <a:alphaOff val="0"/>
            </a:schemeClr>
          </a:solidFill>
          <a:prstDash val="dash"/>
          <a:miter lim="800000"/>
        </a:ln>
        <a:effectLst/>
      </dgm:spPr>
    </dgm:pt>
    <dgm:pt modelId="{F877150D-285F-4B8A-AE84-138A0E1829CF}" type="pres">
      <dgm:prSet presAssocID="{EDF92B76-72F2-466F-ABFF-AF5D5B8F3487}" presName="ConnectorPoint" presStyleLbl="alignNode1" presStyleIdx="3" presStyleCnt="5"/>
      <dgm:spPr/>
    </dgm:pt>
    <dgm:pt modelId="{74239EB0-038B-44A0-BC77-6CA82D655C86}" type="pres">
      <dgm:prSet presAssocID="{EDF92B76-72F2-466F-ABFF-AF5D5B8F3487}" presName="EmptyPlaceHolder" presStyleCnt="0"/>
      <dgm:spPr/>
    </dgm:pt>
    <dgm:pt modelId="{9F715EF5-DF5E-4F81-94DD-C43E2AD9621A}" type="pres">
      <dgm:prSet presAssocID="{019F1E28-FDA2-4742-9F03-C04230983240}" presName="spaceBetweenRectangles" presStyleCnt="0"/>
      <dgm:spPr/>
    </dgm:pt>
    <dgm:pt modelId="{E26F526D-2E2E-4E72-A37A-DC98D1912788}" type="pres">
      <dgm:prSet presAssocID="{6EB57497-816C-4CCD-97AB-0198927B9C63}" presName="composite" presStyleCnt="0"/>
      <dgm:spPr/>
    </dgm:pt>
    <dgm:pt modelId="{6FDB721B-63AE-4234-A153-6C451AA4424C}" type="pres">
      <dgm:prSet presAssocID="{6EB57497-816C-4CCD-97AB-0198927B9C63}" presName="L1TextContainer" presStyleLbl="revTx" presStyleIdx="4" presStyleCnt="5">
        <dgm:presLayoutVars>
          <dgm:chMax val="1"/>
          <dgm:chPref val="1"/>
          <dgm:bulletEnabled val="1"/>
        </dgm:presLayoutVars>
      </dgm:prSet>
      <dgm:spPr/>
    </dgm:pt>
    <dgm:pt modelId="{B74F24C2-BD9F-4549-8759-F480C59AE127}" type="pres">
      <dgm:prSet presAssocID="{6EB57497-816C-4CCD-97AB-0198927B9C63}" presName="L2TextContainerWrapper" presStyleCnt="0">
        <dgm:presLayoutVars>
          <dgm:chMax val="0"/>
          <dgm:chPref val="0"/>
          <dgm:bulletEnabled val="1"/>
        </dgm:presLayoutVars>
      </dgm:prSet>
      <dgm:spPr/>
    </dgm:pt>
    <dgm:pt modelId="{D204143C-D938-464C-A8D5-E7BA7C7CB416}" type="pres">
      <dgm:prSet presAssocID="{6EB57497-816C-4CCD-97AB-0198927B9C63}" presName="L2TextContainer" presStyleLbl="bgAcc1" presStyleIdx="4" presStyleCnt="5"/>
      <dgm:spPr/>
    </dgm:pt>
    <dgm:pt modelId="{359E42C1-2AC7-443A-90AA-C54A31E26AD0}" type="pres">
      <dgm:prSet presAssocID="{6EB57497-816C-4CCD-97AB-0198927B9C63}" presName="FlexibleEmptyPlaceHolder" presStyleCnt="0"/>
      <dgm:spPr/>
    </dgm:pt>
    <dgm:pt modelId="{C8290D90-1188-4466-8B34-3BD3270742E9}" type="pres">
      <dgm:prSet presAssocID="{6EB57497-816C-4CCD-97AB-0198927B9C63}" presName="ConnectLine" presStyleLbl="sibTrans1D1" presStyleIdx="4" presStyleCnt="5"/>
      <dgm:spPr>
        <a:noFill/>
        <a:ln w="6350" cap="flat" cmpd="sng" algn="ctr">
          <a:solidFill>
            <a:schemeClr val="accent1">
              <a:hueOff val="0"/>
              <a:satOff val="0"/>
              <a:lumOff val="0"/>
              <a:alphaOff val="0"/>
            </a:schemeClr>
          </a:solidFill>
          <a:prstDash val="dash"/>
          <a:miter lim="800000"/>
        </a:ln>
        <a:effectLst/>
      </dgm:spPr>
    </dgm:pt>
    <dgm:pt modelId="{E4541D28-76DF-4083-8FC3-D04E7B1E4255}" type="pres">
      <dgm:prSet presAssocID="{6EB57497-816C-4CCD-97AB-0198927B9C63}" presName="ConnectorPoint" presStyleLbl="alignNode1" presStyleIdx="4" presStyleCnt="5"/>
      <dgm:spPr/>
    </dgm:pt>
    <dgm:pt modelId="{E9FD39B5-3D2B-47DC-9145-E800ECC93529}" type="pres">
      <dgm:prSet presAssocID="{6EB57497-816C-4CCD-97AB-0198927B9C63}" presName="EmptyPlaceHolder" presStyleCnt="0"/>
      <dgm:spPr/>
    </dgm:pt>
  </dgm:ptLst>
  <dgm:cxnLst>
    <dgm:cxn modelId="{C8F8F808-1AB8-C44E-AC5C-CA36C7DAC5AB}" type="presOf" srcId="{0AE1A483-A205-48EE-9ABB-78139BB36178}" destId="{A97CD945-B8DA-4432-9F15-C59ED877DA39}" srcOrd="0" destOrd="0" presId="urn:microsoft.com/office/officeart/2016/7/layout/BasicTimeline"/>
    <dgm:cxn modelId="{E7546C15-A3CB-0644-9EC1-EACA0FE29945}" type="presOf" srcId="{2E31391C-8BF4-4A9D-8E68-1D6D54008C0C}" destId="{7EF0D413-5DB1-4DF7-B1E5-7CCA68E923D3}" srcOrd="0" destOrd="0" presId="urn:microsoft.com/office/officeart/2016/7/layout/BasicTimeline"/>
    <dgm:cxn modelId="{1E36121A-D2F1-4157-9A13-30625A9DBF62}" type="presOf" srcId="{641BE986-9068-4C94-BE0B-F52EDA7A87D2}" destId="{077E7E00-75B9-4DAE-A0B3-1CF68D952991}" srcOrd="0" destOrd="0" presId="urn:microsoft.com/office/officeart/2016/7/layout/BasicTimeline"/>
    <dgm:cxn modelId="{F661E81D-8C2F-9F41-A9F0-C8F01A6015BA}" type="presOf" srcId="{BE5FB92E-8A85-47DA-9190-B5CD3DCEAE02}" destId="{D204143C-D938-464C-A8D5-E7BA7C7CB416}" srcOrd="0" destOrd="0" presId="urn:microsoft.com/office/officeart/2016/7/layout/BasicTimeline"/>
    <dgm:cxn modelId="{4898742A-B035-4897-84A1-721F5F1D3FB4}" srcId="{641BE986-9068-4C94-BE0B-F52EDA7A87D2}" destId="{182D0B25-F539-460E-B211-E13F7E444B4A}" srcOrd="1" destOrd="0" parTransId="{EB9456FC-E1FB-471A-9F26-C2E629B5FAFF}" sibTransId="{B1137A3E-063F-45DA-BF00-5588C6C1D603}"/>
    <dgm:cxn modelId="{3B9DD52C-D6FA-4F0D-9667-B7AFC0A1247F}" srcId="{0AE1A483-A205-48EE-9ABB-78139BB36178}" destId="{46747A32-7876-47FA-B123-EE939523C5CA}" srcOrd="0" destOrd="0" parTransId="{708686D0-56F2-4552-B753-5D3D832E080D}" sibTransId="{97B00824-4203-4AF2-B083-115B3C5D41F2}"/>
    <dgm:cxn modelId="{52814E2F-EB16-4B2C-BDF5-CE5D4B17042E}" srcId="{E4F87E21-E2E9-43BE-8D05-9C20C26D5926}" destId="{2E31391C-8BF4-4A9D-8E68-1D6D54008C0C}" srcOrd="0" destOrd="0" parTransId="{2ED88CCC-328C-4D66-9AC3-02BFAF0076B5}" sibTransId="{9AA4961A-FAD4-4C0C-BEF6-921C94E75FBD}"/>
    <dgm:cxn modelId="{9B9D8C31-7CF1-AC49-A7B7-018B9777CBD1}" type="presOf" srcId="{E4F87E21-E2E9-43BE-8D05-9C20C26D5926}" destId="{EB30BA1B-9B14-482D-9B9D-6E645488EC86}" srcOrd="0" destOrd="0" presId="urn:microsoft.com/office/officeart/2016/7/layout/BasicTimeline"/>
    <dgm:cxn modelId="{03D78832-5F5A-4739-A8AD-CD15D436934C}" srcId="{182D0B25-F539-460E-B211-E13F7E444B4A}" destId="{A78C5E83-3043-4671-80EE-560873F45A70}" srcOrd="0" destOrd="0" parTransId="{C49D88A3-7349-407E-B519-49176B0753EE}" sibTransId="{5E718236-4C42-415E-A6B1-DCF22E656B4A}"/>
    <dgm:cxn modelId="{1A4ACF5D-E08A-7441-8F3D-5254961A39AF}" type="presOf" srcId="{EDF92B76-72F2-466F-ABFF-AF5D5B8F3487}" destId="{216ECA38-25C9-47BC-AD4C-92C0852BDB62}" srcOrd="0" destOrd="0" presId="urn:microsoft.com/office/officeart/2016/7/layout/BasicTimeline"/>
    <dgm:cxn modelId="{C1BD3F4A-BBD9-46BA-A2E1-E24313B32293}" srcId="{EDF92B76-72F2-466F-ABFF-AF5D5B8F3487}" destId="{B1B29577-32F5-4C43-A585-D8050A94164C}" srcOrd="0" destOrd="0" parTransId="{827C8B45-8F7C-44A8-B30D-BB210AE8001D}" sibTransId="{EE5C7BA1-2DB4-407E-AD5E-8CD8D1B6B682}"/>
    <dgm:cxn modelId="{6C8FE453-16E4-4773-8D81-C50F3E38321F}" srcId="{6EB57497-816C-4CCD-97AB-0198927B9C63}" destId="{BE5FB92E-8A85-47DA-9190-B5CD3DCEAE02}" srcOrd="0" destOrd="0" parTransId="{F44E3059-2B29-404E-BA98-2BEEDCA14001}" sibTransId="{F66AF63C-7AA8-4911-B30F-CE324CFABB1C}"/>
    <dgm:cxn modelId="{ACC4967D-5E44-7A4D-9C59-7A38C54C71E3}" type="presOf" srcId="{A78C5E83-3043-4671-80EE-560873F45A70}" destId="{D3DEAE1B-5082-434A-BE78-FB98DA7EB664}" srcOrd="0" destOrd="0" presId="urn:microsoft.com/office/officeart/2016/7/layout/BasicTimeline"/>
    <dgm:cxn modelId="{ED095F82-6928-4E2A-B5A6-46FCD8147332}" srcId="{641BE986-9068-4C94-BE0B-F52EDA7A87D2}" destId="{6EB57497-816C-4CCD-97AB-0198927B9C63}" srcOrd="4" destOrd="0" parTransId="{EE2ECA4B-5376-41DC-BBFF-710467A6A510}" sibTransId="{62DEF96F-35C0-4C0E-8BE7-CFBD0CE52409}"/>
    <dgm:cxn modelId="{F97B6887-3406-994B-81BA-995602BBA3BD}" type="presOf" srcId="{46747A32-7876-47FA-B123-EE939523C5CA}" destId="{8300C554-5FF9-4E06-88AA-976F7856190A}" srcOrd="0" destOrd="0" presId="urn:microsoft.com/office/officeart/2016/7/layout/BasicTimeline"/>
    <dgm:cxn modelId="{4B5342A1-898A-4D2A-9E8D-62C6D30E9DA2}" srcId="{641BE986-9068-4C94-BE0B-F52EDA7A87D2}" destId="{EDF92B76-72F2-466F-ABFF-AF5D5B8F3487}" srcOrd="3" destOrd="0" parTransId="{6FF037AC-06B8-4F9F-B0E4-E0E0BE610722}" sibTransId="{019F1E28-FDA2-4742-9F03-C04230983240}"/>
    <dgm:cxn modelId="{C3E2D6C7-8B19-4008-9E94-080128A00052}" srcId="{641BE986-9068-4C94-BE0B-F52EDA7A87D2}" destId="{0AE1A483-A205-48EE-9ABB-78139BB36178}" srcOrd="0" destOrd="0" parTransId="{C8DFF156-F532-405B-A5C7-2220D1F178E4}" sibTransId="{1DB323BC-2DC2-4A3B-BE9F-5B27E062D417}"/>
    <dgm:cxn modelId="{2F4A37CD-D90B-C146-9D8D-D57DC309A4FB}" type="presOf" srcId="{6EB57497-816C-4CCD-97AB-0198927B9C63}" destId="{6FDB721B-63AE-4234-A153-6C451AA4424C}" srcOrd="0" destOrd="0" presId="urn:microsoft.com/office/officeart/2016/7/layout/BasicTimeline"/>
    <dgm:cxn modelId="{DFB133D2-E8D2-5544-882D-6F6DEB049F1F}" type="presOf" srcId="{182D0B25-F539-460E-B211-E13F7E444B4A}" destId="{D896C2BF-2398-46F9-84C7-7C823F14938F}" srcOrd="0" destOrd="0" presId="urn:microsoft.com/office/officeart/2016/7/layout/BasicTimeline"/>
    <dgm:cxn modelId="{064EDFEC-D707-7A41-BDE5-3EA142FB77CE}" type="presOf" srcId="{B1B29577-32F5-4C43-A585-D8050A94164C}" destId="{A0EA81E6-C30F-4E72-853B-D77F43B8643B}" srcOrd="0" destOrd="0" presId="urn:microsoft.com/office/officeart/2016/7/layout/BasicTimeline"/>
    <dgm:cxn modelId="{2194E8F6-4D71-44D8-B4B5-7487E6378BAF}" srcId="{641BE986-9068-4C94-BE0B-F52EDA7A87D2}" destId="{E4F87E21-E2E9-43BE-8D05-9C20C26D5926}" srcOrd="2" destOrd="0" parTransId="{D668DA40-B72F-4D52-96FA-0794F1C5FD10}" sibTransId="{7C5AEA53-784B-43C0-9B4A-EAD332BCB8B9}"/>
    <dgm:cxn modelId="{E33DE469-27B8-5D4C-B99C-91C8E8CC0486}" type="presParOf" srcId="{077E7E00-75B9-4DAE-A0B3-1CF68D952991}" destId="{3ED79F00-2B30-4BB6-A96F-9C059ADBCD8C}" srcOrd="0" destOrd="0" presId="urn:microsoft.com/office/officeart/2016/7/layout/BasicTimeline"/>
    <dgm:cxn modelId="{2D4A2C3B-AB20-6049-A430-E952DEC324F0}" type="presParOf" srcId="{077E7E00-75B9-4DAE-A0B3-1CF68D952991}" destId="{97117D63-4B88-4149-862F-2200A970945A}" srcOrd="1" destOrd="0" presId="urn:microsoft.com/office/officeart/2016/7/layout/BasicTimeline"/>
    <dgm:cxn modelId="{7056F7F9-2975-9740-978A-4E651295BF61}" type="presParOf" srcId="{97117D63-4B88-4149-862F-2200A970945A}" destId="{43D1E1E5-20C2-464F-B33D-EC5569B44ABB}" srcOrd="0" destOrd="0" presId="urn:microsoft.com/office/officeart/2016/7/layout/BasicTimeline"/>
    <dgm:cxn modelId="{81A3A56D-2266-364A-BC5E-7390FC7EAA9A}" type="presParOf" srcId="{43D1E1E5-20C2-464F-B33D-EC5569B44ABB}" destId="{A97CD945-B8DA-4432-9F15-C59ED877DA39}" srcOrd="0" destOrd="0" presId="urn:microsoft.com/office/officeart/2016/7/layout/BasicTimeline"/>
    <dgm:cxn modelId="{9324058B-DDB6-B248-95B5-A3739405D8A2}" type="presParOf" srcId="{43D1E1E5-20C2-464F-B33D-EC5569B44ABB}" destId="{D1623897-8F80-448C-8850-4755320486EA}" srcOrd="1" destOrd="0" presId="urn:microsoft.com/office/officeart/2016/7/layout/BasicTimeline"/>
    <dgm:cxn modelId="{F8D0EF84-9440-4F42-99BD-555E3F959F8E}" type="presParOf" srcId="{D1623897-8F80-448C-8850-4755320486EA}" destId="{8300C554-5FF9-4E06-88AA-976F7856190A}" srcOrd="0" destOrd="0" presId="urn:microsoft.com/office/officeart/2016/7/layout/BasicTimeline"/>
    <dgm:cxn modelId="{E511F082-5A57-6942-8AC1-68F126E81295}" type="presParOf" srcId="{D1623897-8F80-448C-8850-4755320486EA}" destId="{612356CC-9C1D-46DA-9B28-CA2C509FB580}" srcOrd="1" destOrd="0" presId="urn:microsoft.com/office/officeart/2016/7/layout/BasicTimeline"/>
    <dgm:cxn modelId="{67318382-2303-3049-8863-D6BDB15983A6}" type="presParOf" srcId="{43D1E1E5-20C2-464F-B33D-EC5569B44ABB}" destId="{A7CCB2B6-E70C-4CF6-8D68-CD966A2EC45A}" srcOrd="2" destOrd="0" presId="urn:microsoft.com/office/officeart/2016/7/layout/BasicTimeline"/>
    <dgm:cxn modelId="{691BC084-D7FF-0045-A418-7C9C7F2164DB}" type="presParOf" srcId="{43D1E1E5-20C2-464F-B33D-EC5569B44ABB}" destId="{B11B5937-4C01-4855-830A-A3C0572559D6}" srcOrd="3" destOrd="0" presId="urn:microsoft.com/office/officeart/2016/7/layout/BasicTimeline"/>
    <dgm:cxn modelId="{1074A43C-F59F-2D42-A126-62DF2858AA8A}" type="presParOf" srcId="{43D1E1E5-20C2-464F-B33D-EC5569B44ABB}" destId="{B4CF9B66-1219-42D5-8725-410DF3463366}" srcOrd="4" destOrd="0" presId="urn:microsoft.com/office/officeart/2016/7/layout/BasicTimeline"/>
    <dgm:cxn modelId="{49B6BDAF-CE8D-1B40-86DA-6737732A2AC0}" type="presParOf" srcId="{97117D63-4B88-4149-862F-2200A970945A}" destId="{A9FE0832-96A1-EE4E-AB74-8A992514F5D3}" srcOrd="1" destOrd="0" presId="urn:microsoft.com/office/officeart/2016/7/layout/BasicTimeline"/>
    <dgm:cxn modelId="{6D14D5DB-DEE2-AD4B-B1E5-587AFF846F44}" type="presParOf" srcId="{97117D63-4B88-4149-862F-2200A970945A}" destId="{62B4DC7A-12BD-4278-A2BD-D4DA2231FC54}" srcOrd="2" destOrd="0" presId="urn:microsoft.com/office/officeart/2016/7/layout/BasicTimeline"/>
    <dgm:cxn modelId="{304897EC-3F13-F144-98E7-CA4B55B429B6}" type="presParOf" srcId="{62B4DC7A-12BD-4278-A2BD-D4DA2231FC54}" destId="{D896C2BF-2398-46F9-84C7-7C823F14938F}" srcOrd="0" destOrd="0" presId="urn:microsoft.com/office/officeart/2016/7/layout/BasicTimeline"/>
    <dgm:cxn modelId="{AAA5FB20-B8FF-B149-BBF2-CA28318FB081}" type="presParOf" srcId="{62B4DC7A-12BD-4278-A2BD-D4DA2231FC54}" destId="{8FD3E054-D393-475C-ACCF-B51399D4A63C}" srcOrd="1" destOrd="0" presId="urn:microsoft.com/office/officeart/2016/7/layout/BasicTimeline"/>
    <dgm:cxn modelId="{ECD58A04-4BA1-5145-AA5B-AB10A2ED0302}" type="presParOf" srcId="{8FD3E054-D393-475C-ACCF-B51399D4A63C}" destId="{D3DEAE1B-5082-434A-BE78-FB98DA7EB664}" srcOrd="0" destOrd="0" presId="urn:microsoft.com/office/officeart/2016/7/layout/BasicTimeline"/>
    <dgm:cxn modelId="{655771FC-D06C-074D-9099-5C3C667A8863}" type="presParOf" srcId="{8FD3E054-D393-475C-ACCF-B51399D4A63C}" destId="{B3B87057-5AE9-4D2A-B805-509ACC38B696}" srcOrd="1" destOrd="0" presId="urn:microsoft.com/office/officeart/2016/7/layout/BasicTimeline"/>
    <dgm:cxn modelId="{37B43873-DD91-B548-BAC2-D1D6CED26299}" type="presParOf" srcId="{62B4DC7A-12BD-4278-A2BD-D4DA2231FC54}" destId="{A43934E4-8FEE-48B3-8E0B-6F4F9E53FC61}" srcOrd="2" destOrd="0" presId="urn:microsoft.com/office/officeart/2016/7/layout/BasicTimeline"/>
    <dgm:cxn modelId="{E3653E60-F760-C343-B5E8-BAD73E68B5B1}" type="presParOf" srcId="{62B4DC7A-12BD-4278-A2BD-D4DA2231FC54}" destId="{64B393EE-8F40-46CF-BC66-9836EE19716D}" srcOrd="3" destOrd="0" presId="urn:microsoft.com/office/officeart/2016/7/layout/BasicTimeline"/>
    <dgm:cxn modelId="{24C0930A-8485-2848-9D36-E9AFB56624FD}" type="presParOf" srcId="{62B4DC7A-12BD-4278-A2BD-D4DA2231FC54}" destId="{37486F5D-AA2E-46A6-A6BD-F3DF10C7C5D5}" srcOrd="4" destOrd="0" presId="urn:microsoft.com/office/officeart/2016/7/layout/BasicTimeline"/>
    <dgm:cxn modelId="{4388760B-2284-D749-AC3B-E74D242557E6}" type="presParOf" srcId="{97117D63-4B88-4149-862F-2200A970945A}" destId="{1F354AC6-2B48-457F-B14C-AA25F5E5F9E8}" srcOrd="3" destOrd="0" presId="urn:microsoft.com/office/officeart/2016/7/layout/BasicTimeline"/>
    <dgm:cxn modelId="{D7C0C5BC-3483-F34E-BBE3-DCC774199332}" type="presParOf" srcId="{97117D63-4B88-4149-862F-2200A970945A}" destId="{7945755A-06AA-4935-B3BD-C62756697855}" srcOrd="4" destOrd="0" presId="urn:microsoft.com/office/officeart/2016/7/layout/BasicTimeline"/>
    <dgm:cxn modelId="{1D162D3F-DA01-6144-80A2-EEFF99B559A5}" type="presParOf" srcId="{7945755A-06AA-4935-B3BD-C62756697855}" destId="{EB30BA1B-9B14-482D-9B9D-6E645488EC86}" srcOrd="0" destOrd="0" presId="urn:microsoft.com/office/officeart/2016/7/layout/BasicTimeline"/>
    <dgm:cxn modelId="{88F71F3E-D61F-DE42-BD4D-EA5568EE6664}" type="presParOf" srcId="{7945755A-06AA-4935-B3BD-C62756697855}" destId="{0C7D7AEF-D765-4B2E-9B1C-E1AE0919E6D0}" srcOrd="1" destOrd="0" presId="urn:microsoft.com/office/officeart/2016/7/layout/BasicTimeline"/>
    <dgm:cxn modelId="{ADC84708-021C-4A44-8E72-8A177232DDBF}" type="presParOf" srcId="{0C7D7AEF-D765-4B2E-9B1C-E1AE0919E6D0}" destId="{7EF0D413-5DB1-4DF7-B1E5-7CCA68E923D3}" srcOrd="0" destOrd="0" presId="urn:microsoft.com/office/officeart/2016/7/layout/BasicTimeline"/>
    <dgm:cxn modelId="{E77EA901-B8FC-CF42-A437-B87574410B76}" type="presParOf" srcId="{0C7D7AEF-D765-4B2E-9B1C-E1AE0919E6D0}" destId="{E80898C9-A516-4BA1-9387-411CE6D4D1CE}" srcOrd="1" destOrd="0" presId="urn:microsoft.com/office/officeart/2016/7/layout/BasicTimeline"/>
    <dgm:cxn modelId="{73B9CE33-F82F-B449-B5D1-0BF72A18BADD}" type="presParOf" srcId="{7945755A-06AA-4935-B3BD-C62756697855}" destId="{E87A480A-4654-4199-AD60-C654436F910F}" srcOrd="2" destOrd="0" presId="urn:microsoft.com/office/officeart/2016/7/layout/BasicTimeline"/>
    <dgm:cxn modelId="{65EA516C-6BF5-1B47-92D2-38FBFB30E47B}" type="presParOf" srcId="{7945755A-06AA-4935-B3BD-C62756697855}" destId="{B2C4798F-DD4C-4445-B646-C1C25C9E8F18}" srcOrd="3" destOrd="0" presId="urn:microsoft.com/office/officeart/2016/7/layout/BasicTimeline"/>
    <dgm:cxn modelId="{E8BC23EE-5D16-7E4F-82C6-6DD7B29FD9DE}" type="presParOf" srcId="{7945755A-06AA-4935-B3BD-C62756697855}" destId="{9064DF11-7286-4015-9B9B-2468200C2DEB}" srcOrd="4" destOrd="0" presId="urn:microsoft.com/office/officeart/2016/7/layout/BasicTimeline"/>
    <dgm:cxn modelId="{E167C160-CAE8-0747-80D9-2FC93F24E31D}" type="presParOf" srcId="{97117D63-4B88-4149-862F-2200A970945A}" destId="{2F47EA6B-51E9-4068-AE52-EB692B734D77}" srcOrd="5" destOrd="0" presId="urn:microsoft.com/office/officeart/2016/7/layout/BasicTimeline"/>
    <dgm:cxn modelId="{6D2229FA-E5A7-9B4F-A4A8-4AA974BAEACD}" type="presParOf" srcId="{97117D63-4B88-4149-862F-2200A970945A}" destId="{916ED84C-076F-4A7A-803B-78C8FF6C975B}" srcOrd="6" destOrd="0" presId="urn:microsoft.com/office/officeart/2016/7/layout/BasicTimeline"/>
    <dgm:cxn modelId="{2A581708-1382-0A49-B7A5-B3CD5DEBE0AD}" type="presParOf" srcId="{916ED84C-076F-4A7A-803B-78C8FF6C975B}" destId="{216ECA38-25C9-47BC-AD4C-92C0852BDB62}" srcOrd="0" destOrd="0" presId="urn:microsoft.com/office/officeart/2016/7/layout/BasicTimeline"/>
    <dgm:cxn modelId="{B24B5BA6-0222-2841-93ED-75566A89A135}" type="presParOf" srcId="{916ED84C-076F-4A7A-803B-78C8FF6C975B}" destId="{2680E5A9-6981-492A-BAFD-3A2F1980165D}" srcOrd="1" destOrd="0" presId="urn:microsoft.com/office/officeart/2016/7/layout/BasicTimeline"/>
    <dgm:cxn modelId="{DF404CFF-001C-DF42-81DD-A83D8AFD33E7}" type="presParOf" srcId="{2680E5A9-6981-492A-BAFD-3A2F1980165D}" destId="{A0EA81E6-C30F-4E72-853B-D77F43B8643B}" srcOrd="0" destOrd="0" presId="urn:microsoft.com/office/officeart/2016/7/layout/BasicTimeline"/>
    <dgm:cxn modelId="{6D08B850-4E0B-3B46-B701-04C1C318C9FA}" type="presParOf" srcId="{2680E5A9-6981-492A-BAFD-3A2F1980165D}" destId="{30AA0999-8B49-4CFA-9FD0-FFD002CB3CA1}" srcOrd="1" destOrd="0" presId="urn:microsoft.com/office/officeart/2016/7/layout/BasicTimeline"/>
    <dgm:cxn modelId="{179EFFED-CCF6-914F-BBC4-104CB4B6AC8E}" type="presParOf" srcId="{916ED84C-076F-4A7A-803B-78C8FF6C975B}" destId="{D53A348B-03C4-4FBC-B7C9-CC92964BCBBD}" srcOrd="2" destOrd="0" presId="urn:microsoft.com/office/officeart/2016/7/layout/BasicTimeline"/>
    <dgm:cxn modelId="{B4599537-2A35-634F-B834-B915DEF4DCAB}" type="presParOf" srcId="{916ED84C-076F-4A7A-803B-78C8FF6C975B}" destId="{F877150D-285F-4B8A-AE84-138A0E1829CF}" srcOrd="3" destOrd="0" presId="urn:microsoft.com/office/officeart/2016/7/layout/BasicTimeline"/>
    <dgm:cxn modelId="{9D77FA7A-C790-BF4A-85EC-D536F30B47B8}" type="presParOf" srcId="{916ED84C-076F-4A7A-803B-78C8FF6C975B}" destId="{74239EB0-038B-44A0-BC77-6CA82D655C86}" srcOrd="4" destOrd="0" presId="urn:microsoft.com/office/officeart/2016/7/layout/BasicTimeline"/>
    <dgm:cxn modelId="{922CE263-E726-B44C-B748-FF57C1F31911}" type="presParOf" srcId="{97117D63-4B88-4149-862F-2200A970945A}" destId="{9F715EF5-DF5E-4F81-94DD-C43E2AD9621A}" srcOrd="7" destOrd="0" presId="urn:microsoft.com/office/officeart/2016/7/layout/BasicTimeline"/>
    <dgm:cxn modelId="{8ACA1866-1EEC-7840-B14E-1BCAC39F5BDE}" type="presParOf" srcId="{97117D63-4B88-4149-862F-2200A970945A}" destId="{E26F526D-2E2E-4E72-A37A-DC98D1912788}" srcOrd="8" destOrd="0" presId="urn:microsoft.com/office/officeart/2016/7/layout/BasicTimeline"/>
    <dgm:cxn modelId="{E2DC105F-13C0-2247-BFDE-18E50F0E4962}" type="presParOf" srcId="{E26F526D-2E2E-4E72-A37A-DC98D1912788}" destId="{6FDB721B-63AE-4234-A153-6C451AA4424C}" srcOrd="0" destOrd="0" presId="urn:microsoft.com/office/officeart/2016/7/layout/BasicTimeline"/>
    <dgm:cxn modelId="{24E1EB08-72A5-694A-9B96-8481D674B48A}" type="presParOf" srcId="{E26F526D-2E2E-4E72-A37A-DC98D1912788}" destId="{B74F24C2-BD9F-4549-8759-F480C59AE127}" srcOrd="1" destOrd="0" presId="urn:microsoft.com/office/officeart/2016/7/layout/BasicTimeline"/>
    <dgm:cxn modelId="{0E5F7C39-1077-7C4F-931A-624FF87A3C58}" type="presParOf" srcId="{B74F24C2-BD9F-4549-8759-F480C59AE127}" destId="{D204143C-D938-464C-A8D5-E7BA7C7CB416}" srcOrd="0" destOrd="0" presId="urn:microsoft.com/office/officeart/2016/7/layout/BasicTimeline"/>
    <dgm:cxn modelId="{3EB8A891-D499-9E47-9946-A5E30C24F0CB}" type="presParOf" srcId="{B74F24C2-BD9F-4549-8759-F480C59AE127}" destId="{359E42C1-2AC7-443A-90AA-C54A31E26AD0}" srcOrd="1" destOrd="0" presId="urn:microsoft.com/office/officeart/2016/7/layout/BasicTimeline"/>
    <dgm:cxn modelId="{24364319-732D-7845-82F8-33DEFCA74B61}" type="presParOf" srcId="{E26F526D-2E2E-4E72-A37A-DC98D1912788}" destId="{C8290D90-1188-4466-8B34-3BD3270742E9}" srcOrd="2" destOrd="0" presId="urn:microsoft.com/office/officeart/2016/7/layout/BasicTimeline"/>
    <dgm:cxn modelId="{0C1B0D0A-325B-AB4F-8EF2-136D18CF2720}" type="presParOf" srcId="{E26F526D-2E2E-4E72-A37A-DC98D1912788}" destId="{E4541D28-76DF-4083-8FC3-D04E7B1E4255}" srcOrd="3" destOrd="0" presId="urn:microsoft.com/office/officeart/2016/7/layout/BasicTimeline"/>
    <dgm:cxn modelId="{B3F0E5BD-E987-F842-BC50-6A7950A49035}" type="presParOf" srcId="{E26F526D-2E2E-4E72-A37A-DC98D1912788}" destId="{E9FD39B5-3D2B-47DC-9145-E800ECC93529}" srcOrd="4" destOrd="0" presId="urn:microsoft.com/office/officeart/2016/7/layout/Basic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0709BA-49A4-4C18-B242-99F807D7A808}"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rtlCol="1"/>
        <a:lstStyle/>
        <a:p>
          <a:pPr rtl="1"/>
          <a:endParaRPr lang="en-US"/>
        </a:p>
      </dgm:t>
    </dgm:pt>
    <dgm:pt modelId="{A3D6D744-0D41-43B2-81E2-AA884D6D0E8E}">
      <dgm:prSet custT="1"/>
      <dgm:spPr/>
      <dgm:t>
        <a:bodyPr rtlCol="1"/>
        <a:lstStyle/>
        <a:p>
          <a:pPr algn="r" rtl="1"/>
          <a:r>
            <a:rPr lang="ar" sz="2400" b="1" dirty="0"/>
            <a:t>بوابة بيانات الإدارة المتكاملة للموارد المائية</a:t>
          </a:r>
        </a:p>
        <a:p>
          <a:pPr algn="l" rtl="1"/>
          <a:r>
            <a:rPr lang="ar" sz="2000" b="1" dirty="0">
              <a:hlinkClick xmlns:r="http://schemas.openxmlformats.org/officeDocument/2006/relationships" r:id="rId1"/>
            </a:rPr>
            <a:t>http://iwrmdataportal.unepdhi.org</a:t>
          </a:r>
          <a:r>
            <a:rPr lang="ar" sz="2000" b="1" dirty="0"/>
            <a:t> </a:t>
          </a:r>
          <a:endParaRPr lang="en-US" sz="2000" b="1" dirty="0"/>
        </a:p>
      </dgm:t>
    </dgm:pt>
    <dgm:pt modelId="{9B96801E-9AAF-4C3B-983A-6D397B6C2770}" type="parTrans" cxnId="{D94B4063-24D6-4B63-8A5F-B79E44880900}">
      <dgm:prSet/>
      <dgm:spPr/>
      <dgm:t>
        <a:bodyPr rtlCol="1"/>
        <a:lstStyle/>
        <a:p>
          <a:pPr rtl="1"/>
          <a:endParaRPr lang="en-US"/>
        </a:p>
      </dgm:t>
    </dgm:pt>
    <dgm:pt modelId="{FD70747F-9227-4222-B145-5D43225CDDA1}" type="sibTrans" cxnId="{D94B4063-24D6-4B63-8A5F-B79E44880900}">
      <dgm:prSet/>
      <dgm:spPr/>
      <dgm:t>
        <a:bodyPr rtlCol="1"/>
        <a:lstStyle/>
        <a:p>
          <a:pPr rtl="1"/>
          <a:endParaRPr lang="en-US"/>
        </a:p>
      </dgm:t>
    </dgm:pt>
    <dgm:pt modelId="{4E017BEA-B7E4-46C0-9297-94EBC0789861}">
      <dgm:prSet custT="1"/>
      <dgm:spPr/>
      <dgm:t>
        <a:bodyPr rtlCol="1"/>
        <a:lstStyle/>
        <a:p>
          <a:pPr algn="r" rtl="1"/>
          <a:r>
            <a:rPr lang="ar" sz="2400" b="1" dirty="0">
              <a:latin typeface="+mn-lt"/>
            </a:rPr>
            <a:t>مكتب المساعدة الخاص بالمؤشر 6-5-1 لأهداف التنمية المستدامة </a:t>
          </a:r>
        </a:p>
        <a:p>
          <a:pPr algn="l" rtl="1"/>
          <a:r>
            <a:rPr lang="ar" sz="2400" b="1" dirty="0">
              <a:latin typeface="+mn-lt"/>
              <a:hlinkClick xmlns:r="http://schemas.openxmlformats.org/officeDocument/2006/relationships" r:id="rId2"/>
            </a:rPr>
            <a:t>iwrmsdg651@un.org</a:t>
          </a:r>
          <a:r>
            <a:rPr lang="ar" sz="2400" b="1" dirty="0">
              <a:latin typeface="+mn-lt"/>
            </a:rPr>
            <a:t> </a:t>
          </a:r>
        </a:p>
      </dgm:t>
    </dgm:pt>
    <dgm:pt modelId="{FD6B1761-E45B-4E23-96DC-E0C8B3002DB7}" type="parTrans" cxnId="{68B43C66-44FC-487F-9FFC-37D6D408C988}">
      <dgm:prSet/>
      <dgm:spPr/>
      <dgm:t>
        <a:bodyPr rtlCol="1"/>
        <a:lstStyle/>
        <a:p>
          <a:pPr rtl="1"/>
          <a:endParaRPr lang="en-US"/>
        </a:p>
      </dgm:t>
    </dgm:pt>
    <dgm:pt modelId="{62AB6AAE-334E-411F-A4E0-24BB98F849CC}" type="sibTrans" cxnId="{68B43C66-44FC-487F-9FFC-37D6D408C988}">
      <dgm:prSet/>
      <dgm:spPr/>
      <dgm:t>
        <a:bodyPr rtlCol="1"/>
        <a:lstStyle/>
        <a:p>
          <a:pPr rtl="1"/>
          <a:endParaRPr lang="en-US"/>
        </a:p>
      </dgm:t>
    </dgm:pt>
    <dgm:pt modelId="{181ECEFB-22AF-46D5-9D5A-33C7CC742786}">
      <dgm:prSet custT="1"/>
      <dgm:spPr/>
      <dgm:t>
        <a:bodyPr rtlCol="1"/>
        <a:lstStyle/>
        <a:p>
          <a:pPr algn="r" rtl="1"/>
          <a:r>
            <a:rPr lang="ar" sz="2400" b="1" dirty="0">
              <a:latin typeface="+mn-lt"/>
            </a:rPr>
            <a:t>برنامج دعم الإدارة المتكاملة للموارد المائية في إطار الهدف 6 من أهداف التنمية المستدامة</a:t>
          </a:r>
          <a:endParaRPr lang="en-US" sz="2400" b="1" dirty="0">
            <a:latin typeface="+mn-lt"/>
          </a:endParaRPr>
        </a:p>
        <a:p>
          <a:pPr algn="l" rtl="1"/>
          <a:r>
            <a:rPr lang="ar" sz="1600" b="1" dirty="0">
              <a:latin typeface="+mn-lt"/>
              <a:hlinkClick xmlns:r="http://schemas.openxmlformats.org/officeDocument/2006/relationships" r:id="rId3"/>
            </a:rPr>
            <a:t>https://www.gwp.org/en/sdg6support/</a:t>
          </a:r>
          <a:br>
            <a:rPr lang="en-US" sz="1600" b="1" dirty="0">
              <a:latin typeface="+mn-lt"/>
            </a:rPr>
          </a:br>
          <a:r>
            <a:rPr lang="ar" sz="1100" b="1" dirty="0">
              <a:latin typeface="+mn-lt"/>
            </a:rPr>
            <a:t>  </a:t>
          </a:r>
        </a:p>
      </dgm:t>
    </dgm:pt>
    <dgm:pt modelId="{D194EBCD-004C-48CC-A8B6-A7AF32B77211}" type="parTrans" cxnId="{5370650D-BC0F-4CF4-916F-AABB1019417F}">
      <dgm:prSet/>
      <dgm:spPr/>
      <dgm:t>
        <a:bodyPr rtlCol="1"/>
        <a:lstStyle/>
        <a:p>
          <a:pPr rtl="1"/>
          <a:endParaRPr lang="en-US"/>
        </a:p>
      </dgm:t>
    </dgm:pt>
    <dgm:pt modelId="{FD152D1F-FDAF-4779-A856-E42ED6F56FAB}" type="sibTrans" cxnId="{5370650D-BC0F-4CF4-916F-AABB1019417F}">
      <dgm:prSet/>
      <dgm:spPr/>
      <dgm:t>
        <a:bodyPr rtlCol="1"/>
        <a:lstStyle/>
        <a:p>
          <a:pPr rtl="1"/>
          <a:endParaRPr lang="en-US"/>
        </a:p>
      </dgm:t>
    </dgm:pt>
    <dgm:pt modelId="{D2F0B9B6-7CC9-4CEB-A154-33E619CAF6C1}">
      <dgm:prSet/>
      <dgm:spPr/>
      <dgm:t>
        <a:bodyPr rtlCol="1"/>
        <a:lstStyle/>
        <a:p>
          <a:pPr algn="r" rtl="1"/>
          <a:r>
            <a:rPr lang="ar" b="1" dirty="0">
              <a:latin typeface="+mn-lt"/>
            </a:rPr>
            <a:t>برنامج الدعم </a:t>
          </a:r>
        </a:p>
        <a:p>
          <a:pPr algn="l" rtl="1"/>
          <a:r>
            <a:rPr lang="ar" b="1" dirty="0">
              <a:latin typeface="+mn-lt"/>
            </a:rPr>
            <a:t> </a:t>
          </a:r>
          <a:r>
            <a:rPr lang="ar" b="1" dirty="0">
              <a:latin typeface="+mn-lt"/>
              <a:hlinkClick xmlns:r="http://schemas.openxmlformats.org/officeDocument/2006/relationships" r:id="rId4"/>
            </a:rPr>
            <a:t>sdg6iwrmsp@gwp.org</a:t>
          </a:r>
          <a:r>
            <a:rPr lang="ar" b="1" dirty="0">
              <a:latin typeface="+mn-lt"/>
            </a:rPr>
            <a:t>  </a:t>
          </a:r>
        </a:p>
      </dgm:t>
    </dgm:pt>
    <dgm:pt modelId="{9AA76067-C23A-485D-9799-1F9D3AD82795}" type="parTrans" cxnId="{6B36BA41-4948-4D48-A189-C6A1C28359E8}">
      <dgm:prSet/>
      <dgm:spPr/>
      <dgm:t>
        <a:bodyPr rtlCol="1"/>
        <a:lstStyle/>
        <a:p>
          <a:pPr rtl="1"/>
          <a:endParaRPr lang="en-US"/>
        </a:p>
      </dgm:t>
    </dgm:pt>
    <dgm:pt modelId="{17655854-A0FB-4F5E-87BB-64E2561D2610}" type="sibTrans" cxnId="{6B36BA41-4948-4D48-A189-C6A1C28359E8}">
      <dgm:prSet/>
      <dgm:spPr/>
      <dgm:t>
        <a:bodyPr rtlCol="1"/>
        <a:lstStyle/>
        <a:p>
          <a:pPr rtl="1"/>
          <a:endParaRPr lang="en-US"/>
        </a:p>
      </dgm:t>
    </dgm:pt>
    <dgm:pt modelId="{8743AF94-6D0C-476D-A7C6-BDA592648AC6}" type="pres">
      <dgm:prSet presAssocID="{560709BA-49A4-4C18-B242-99F807D7A808}" presName="root" presStyleCnt="0">
        <dgm:presLayoutVars>
          <dgm:dir/>
          <dgm:resizeHandles val="exact"/>
        </dgm:presLayoutVars>
      </dgm:prSet>
      <dgm:spPr/>
    </dgm:pt>
    <dgm:pt modelId="{DCC1C609-D661-454D-BD8A-A20D4D5A0D00}" type="pres">
      <dgm:prSet presAssocID="{560709BA-49A4-4C18-B242-99F807D7A808}" presName="container" presStyleCnt="0">
        <dgm:presLayoutVars>
          <dgm:dir/>
          <dgm:resizeHandles val="exact"/>
        </dgm:presLayoutVars>
      </dgm:prSet>
      <dgm:spPr/>
    </dgm:pt>
    <dgm:pt modelId="{4F9D0730-A1F9-4BE5-AB98-C75FB11D46DA}" type="pres">
      <dgm:prSet presAssocID="{A3D6D744-0D41-43B2-81E2-AA884D6D0E8E}" presName="compNode" presStyleCnt="0"/>
      <dgm:spPr/>
    </dgm:pt>
    <dgm:pt modelId="{E6C82840-2984-4631-8991-E462EAAAAF7A}" type="pres">
      <dgm:prSet presAssocID="{A3D6D744-0D41-43B2-81E2-AA884D6D0E8E}" presName="iconBgRect" presStyleLbl="bgShp" presStyleIdx="0" presStyleCnt="4"/>
      <dgm:spPr/>
    </dgm:pt>
    <dgm:pt modelId="{CFA962AC-9385-4481-A2F8-EB10F62D73AA}" type="pres">
      <dgm:prSet presAssocID="{A3D6D744-0D41-43B2-81E2-AA884D6D0E8E}" presName="iconRect" presStyleLbl="node1" presStyleIdx="0"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aptop"/>
        </a:ext>
      </dgm:extLst>
    </dgm:pt>
    <dgm:pt modelId="{9DAFB74E-8901-46BD-A94F-EDA6527F004C}" type="pres">
      <dgm:prSet presAssocID="{A3D6D744-0D41-43B2-81E2-AA884D6D0E8E}" presName="spaceRect" presStyleCnt="0"/>
      <dgm:spPr/>
    </dgm:pt>
    <dgm:pt modelId="{3C41771A-1BD1-45B9-9961-5292F90373D7}" type="pres">
      <dgm:prSet presAssocID="{A3D6D744-0D41-43B2-81E2-AA884D6D0E8E}" presName="textRect" presStyleLbl="revTx" presStyleIdx="0" presStyleCnt="4" custScaleX="121993" custLinFactNeighborX="6155" custLinFactNeighborY="866">
        <dgm:presLayoutVars>
          <dgm:chMax val="1"/>
          <dgm:chPref val="1"/>
        </dgm:presLayoutVars>
      </dgm:prSet>
      <dgm:spPr/>
    </dgm:pt>
    <dgm:pt modelId="{4E05F7CE-B216-4AAD-AEB1-4801F3144F2C}" type="pres">
      <dgm:prSet presAssocID="{FD70747F-9227-4222-B145-5D43225CDDA1}" presName="sibTrans" presStyleLbl="sibTrans2D1" presStyleIdx="0" presStyleCnt="0"/>
      <dgm:spPr/>
    </dgm:pt>
    <dgm:pt modelId="{EDB160AC-1633-4F4A-B703-A6A9BA7C3BF9}" type="pres">
      <dgm:prSet presAssocID="{4E017BEA-B7E4-46C0-9297-94EBC0789861}" presName="compNode" presStyleCnt="0"/>
      <dgm:spPr/>
    </dgm:pt>
    <dgm:pt modelId="{09D1A5F9-E800-4493-A6F9-94016240FDCA}" type="pres">
      <dgm:prSet presAssocID="{4E017BEA-B7E4-46C0-9297-94EBC0789861}" presName="iconBgRect" presStyleLbl="bgShp" presStyleIdx="1" presStyleCnt="4"/>
      <dgm:spPr/>
    </dgm:pt>
    <dgm:pt modelId="{B6101141-F56D-4634-B379-E686EA2FB69F}" type="pres">
      <dgm:prSet presAssocID="{4E017BEA-B7E4-46C0-9297-94EBC0789861}" presName="iconRect" presStyleLbl="node1" presStyleIdx="1"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l center"/>
        </a:ext>
      </dgm:extLst>
    </dgm:pt>
    <dgm:pt modelId="{84D4788E-EE3D-4ABC-BABA-14AF9B25C449}" type="pres">
      <dgm:prSet presAssocID="{4E017BEA-B7E4-46C0-9297-94EBC0789861}" presName="spaceRect" presStyleCnt="0"/>
      <dgm:spPr/>
    </dgm:pt>
    <dgm:pt modelId="{8C4B9F6A-F4A2-431A-B193-2DD91B67A41A}" type="pres">
      <dgm:prSet presAssocID="{4E017BEA-B7E4-46C0-9297-94EBC0789861}" presName="textRect" presStyleLbl="revTx" presStyleIdx="1" presStyleCnt="4">
        <dgm:presLayoutVars>
          <dgm:chMax val="1"/>
          <dgm:chPref val="1"/>
        </dgm:presLayoutVars>
      </dgm:prSet>
      <dgm:spPr/>
    </dgm:pt>
    <dgm:pt modelId="{32B54446-FF82-400D-BDA7-60E95E86B18E}" type="pres">
      <dgm:prSet presAssocID="{62AB6AAE-334E-411F-A4E0-24BB98F849CC}" presName="sibTrans" presStyleLbl="sibTrans2D1" presStyleIdx="0" presStyleCnt="0"/>
      <dgm:spPr/>
    </dgm:pt>
    <dgm:pt modelId="{1DF41012-74D0-4CF8-A009-DE72EFBDB02E}" type="pres">
      <dgm:prSet presAssocID="{181ECEFB-22AF-46D5-9D5A-33C7CC742786}" presName="compNode" presStyleCnt="0"/>
      <dgm:spPr/>
    </dgm:pt>
    <dgm:pt modelId="{EF8B7789-35C9-498B-964E-7FA1BFCCA2F3}" type="pres">
      <dgm:prSet presAssocID="{181ECEFB-22AF-46D5-9D5A-33C7CC742786}" presName="iconBgRect" presStyleLbl="bgShp" presStyleIdx="2" presStyleCnt="4" custLinFactNeighborY="-4330"/>
      <dgm:spPr/>
    </dgm:pt>
    <dgm:pt modelId="{0334AA99-324F-4CA9-BD8F-FC5A9C9A394D}" type="pres">
      <dgm:prSet presAssocID="{181ECEFB-22AF-46D5-9D5A-33C7CC742786}" presName="iconRect" presStyleLbl="node1" presStyleIdx="2"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19E3F02E-1734-401D-9527-943862B9F2EE}" type="pres">
      <dgm:prSet presAssocID="{181ECEFB-22AF-46D5-9D5A-33C7CC742786}" presName="spaceRect" presStyleCnt="0"/>
      <dgm:spPr/>
    </dgm:pt>
    <dgm:pt modelId="{E437655D-63EC-48A2-8830-51DED9ED73E8}" type="pres">
      <dgm:prSet presAssocID="{181ECEFB-22AF-46D5-9D5A-33C7CC742786}" presName="textRect" presStyleLbl="revTx" presStyleIdx="2" presStyleCnt="4" custScaleX="109649" custLinFactNeighborY="-4330">
        <dgm:presLayoutVars>
          <dgm:chMax val="1"/>
          <dgm:chPref val="1"/>
        </dgm:presLayoutVars>
      </dgm:prSet>
      <dgm:spPr/>
    </dgm:pt>
    <dgm:pt modelId="{A6293AED-1ABB-4123-BB59-C8F9AE683DD0}" type="pres">
      <dgm:prSet presAssocID="{FD152D1F-FDAF-4779-A856-E42ED6F56FAB}" presName="sibTrans" presStyleLbl="sibTrans2D1" presStyleIdx="0" presStyleCnt="0"/>
      <dgm:spPr/>
    </dgm:pt>
    <dgm:pt modelId="{58774D5A-A2BE-4FA7-A37E-EFDB8A54739E}" type="pres">
      <dgm:prSet presAssocID="{D2F0B9B6-7CC9-4CEB-A154-33E619CAF6C1}" presName="compNode" presStyleCnt="0"/>
      <dgm:spPr/>
    </dgm:pt>
    <dgm:pt modelId="{7E6DF2F1-E087-4F15-A3AD-519F92F71903}" type="pres">
      <dgm:prSet presAssocID="{D2F0B9B6-7CC9-4CEB-A154-33E619CAF6C1}" presName="iconBgRect" presStyleLbl="bgShp" presStyleIdx="3" presStyleCnt="4" custLinFactNeighborX="19928" custLinFactNeighborY="-4330"/>
      <dgm:spPr/>
    </dgm:pt>
    <dgm:pt modelId="{5B8AE258-5E85-44A7-94EA-5E5F1EF10A96}" type="pres">
      <dgm:prSet presAssocID="{D2F0B9B6-7CC9-4CEB-A154-33E619CAF6C1}" presName="iconRect" presStyleLbl="node1" presStyleIdx="3" presStyleCnt="4" custLinFactNeighborX="32864" custLinFactNeighborY="-4482"/>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mail"/>
        </a:ext>
      </dgm:extLst>
    </dgm:pt>
    <dgm:pt modelId="{E9BFD635-BBBF-41C8-B437-5A42E5DE6C7A}" type="pres">
      <dgm:prSet presAssocID="{D2F0B9B6-7CC9-4CEB-A154-33E619CAF6C1}" presName="spaceRect" presStyleCnt="0"/>
      <dgm:spPr/>
    </dgm:pt>
    <dgm:pt modelId="{47D04B9E-35A3-4CBD-BFAE-31C13B9B5CA6}" type="pres">
      <dgm:prSet presAssocID="{D2F0B9B6-7CC9-4CEB-A154-33E619CAF6C1}" presName="textRect" presStyleLbl="revTx" presStyleIdx="3" presStyleCnt="4" custLinFactNeighborX="4778" custLinFactNeighborY="-4330">
        <dgm:presLayoutVars>
          <dgm:chMax val="1"/>
          <dgm:chPref val="1"/>
        </dgm:presLayoutVars>
      </dgm:prSet>
      <dgm:spPr/>
    </dgm:pt>
  </dgm:ptLst>
  <dgm:cxnLst>
    <dgm:cxn modelId="{9A68A408-0CD1-46E4-BF86-5657B9F5CE27}" type="presOf" srcId="{FD152D1F-FDAF-4779-A856-E42ED6F56FAB}" destId="{A6293AED-1ABB-4123-BB59-C8F9AE683DD0}" srcOrd="0" destOrd="0" presId="urn:microsoft.com/office/officeart/2018/2/layout/IconCircleList"/>
    <dgm:cxn modelId="{5370650D-BC0F-4CF4-916F-AABB1019417F}" srcId="{560709BA-49A4-4C18-B242-99F807D7A808}" destId="{181ECEFB-22AF-46D5-9D5A-33C7CC742786}" srcOrd="2" destOrd="0" parTransId="{D194EBCD-004C-48CC-A8B6-A7AF32B77211}" sibTransId="{FD152D1F-FDAF-4779-A856-E42ED6F56FAB}"/>
    <dgm:cxn modelId="{6B36BA41-4948-4D48-A189-C6A1C28359E8}" srcId="{560709BA-49A4-4C18-B242-99F807D7A808}" destId="{D2F0B9B6-7CC9-4CEB-A154-33E619CAF6C1}" srcOrd="3" destOrd="0" parTransId="{9AA76067-C23A-485D-9799-1F9D3AD82795}" sibTransId="{17655854-A0FB-4F5E-87BB-64E2561D2610}"/>
    <dgm:cxn modelId="{D94B4063-24D6-4B63-8A5F-B79E44880900}" srcId="{560709BA-49A4-4C18-B242-99F807D7A808}" destId="{A3D6D744-0D41-43B2-81E2-AA884D6D0E8E}" srcOrd="0" destOrd="0" parTransId="{9B96801E-9AAF-4C3B-983A-6D397B6C2770}" sibTransId="{FD70747F-9227-4222-B145-5D43225CDDA1}"/>
    <dgm:cxn modelId="{68B43C66-44FC-487F-9FFC-37D6D408C988}" srcId="{560709BA-49A4-4C18-B242-99F807D7A808}" destId="{4E017BEA-B7E4-46C0-9297-94EBC0789861}" srcOrd="1" destOrd="0" parTransId="{FD6B1761-E45B-4E23-96DC-E0C8B3002DB7}" sibTransId="{62AB6AAE-334E-411F-A4E0-24BB98F849CC}"/>
    <dgm:cxn modelId="{D1B18B75-3C76-408B-8B52-68E45B7BC8ED}" type="presOf" srcId="{D2F0B9B6-7CC9-4CEB-A154-33E619CAF6C1}" destId="{47D04B9E-35A3-4CBD-BFAE-31C13B9B5CA6}" srcOrd="0" destOrd="0" presId="urn:microsoft.com/office/officeart/2018/2/layout/IconCircleList"/>
    <dgm:cxn modelId="{A5541C8A-8BBC-4A54-83F2-4426FE5982EC}" type="presOf" srcId="{A3D6D744-0D41-43B2-81E2-AA884D6D0E8E}" destId="{3C41771A-1BD1-45B9-9961-5292F90373D7}" srcOrd="0" destOrd="0" presId="urn:microsoft.com/office/officeart/2018/2/layout/IconCircleList"/>
    <dgm:cxn modelId="{0FF530CB-62D4-4BDC-AFCA-B0117B994BA7}" type="presOf" srcId="{560709BA-49A4-4C18-B242-99F807D7A808}" destId="{8743AF94-6D0C-476D-A7C6-BDA592648AC6}" srcOrd="0" destOrd="0" presId="urn:microsoft.com/office/officeart/2018/2/layout/IconCircleList"/>
    <dgm:cxn modelId="{66E76ECD-DA2E-462C-A362-7D1EC7B6DB90}" type="presOf" srcId="{FD70747F-9227-4222-B145-5D43225CDDA1}" destId="{4E05F7CE-B216-4AAD-AEB1-4801F3144F2C}" srcOrd="0" destOrd="0" presId="urn:microsoft.com/office/officeart/2018/2/layout/IconCircleList"/>
    <dgm:cxn modelId="{1206F9D2-AB3F-44AA-8E51-F4B6A8966FAF}" type="presOf" srcId="{62AB6AAE-334E-411F-A4E0-24BB98F849CC}" destId="{32B54446-FF82-400D-BDA7-60E95E86B18E}" srcOrd="0" destOrd="0" presId="urn:microsoft.com/office/officeart/2018/2/layout/IconCircleList"/>
    <dgm:cxn modelId="{DD11EFDC-AA8A-4391-9F96-3CE5DF45FE6D}" type="presOf" srcId="{4E017BEA-B7E4-46C0-9297-94EBC0789861}" destId="{8C4B9F6A-F4A2-431A-B193-2DD91B67A41A}" srcOrd="0" destOrd="0" presId="urn:microsoft.com/office/officeart/2018/2/layout/IconCircleList"/>
    <dgm:cxn modelId="{6CFDA7E2-30AC-40EA-80B5-566081726C2E}" type="presOf" srcId="{181ECEFB-22AF-46D5-9D5A-33C7CC742786}" destId="{E437655D-63EC-48A2-8830-51DED9ED73E8}" srcOrd="0" destOrd="0" presId="urn:microsoft.com/office/officeart/2018/2/layout/IconCircleList"/>
    <dgm:cxn modelId="{90762084-BC1E-4198-8424-D7209FBFF7F4}" type="presParOf" srcId="{8743AF94-6D0C-476D-A7C6-BDA592648AC6}" destId="{DCC1C609-D661-454D-BD8A-A20D4D5A0D00}" srcOrd="0" destOrd="0" presId="urn:microsoft.com/office/officeart/2018/2/layout/IconCircleList"/>
    <dgm:cxn modelId="{A3ACA50C-3FBC-4184-B0E4-15E4C51681D4}" type="presParOf" srcId="{DCC1C609-D661-454D-BD8A-A20D4D5A0D00}" destId="{4F9D0730-A1F9-4BE5-AB98-C75FB11D46DA}" srcOrd="0" destOrd="0" presId="urn:microsoft.com/office/officeart/2018/2/layout/IconCircleList"/>
    <dgm:cxn modelId="{A84F79BF-D7E9-4F2E-95B7-FC42ECB448AE}" type="presParOf" srcId="{4F9D0730-A1F9-4BE5-AB98-C75FB11D46DA}" destId="{E6C82840-2984-4631-8991-E462EAAAAF7A}" srcOrd="0" destOrd="0" presId="urn:microsoft.com/office/officeart/2018/2/layout/IconCircleList"/>
    <dgm:cxn modelId="{11B7F2B7-A756-45E2-8AA3-0E7D5F1B3781}" type="presParOf" srcId="{4F9D0730-A1F9-4BE5-AB98-C75FB11D46DA}" destId="{CFA962AC-9385-4481-A2F8-EB10F62D73AA}" srcOrd="1" destOrd="0" presId="urn:microsoft.com/office/officeart/2018/2/layout/IconCircleList"/>
    <dgm:cxn modelId="{CBA26170-D3AC-44C1-9C51-956724E90CD9}" type="presParOf" srcId="{4F9D0730-A1F9-4BE5-AB98-C75FB11D46DA}" destId="{9DAFB74E-8901-46BD-A94F-EDA6527F004C}" srcOrd="2" destOrd="0" presId="urn:microsoft.com/office/officeart/2018/2/layout/IconCircleList"/>
    <dgm:cxn modelId="{2F065243-3D95-438F-884E-903777035160}" type="presParOf" srcId="{4F9D0730-A1F9-4BE5-AB98-C75FB11D46DA}" destId="{3C41771A-1BD1-45B9-9961-5292F90373D7}" srcOrd="3" destOrd="0" presId="urn:microsoft.com/office/officeart/2018/2/layout/IconCircleList"/>
    <dgm:cxn modelId="{0C885701-DDE9-45F7-B1B7-4BD5105353E6}" type="presParOf" srcId="{DCC1C609-D661-454D-BD8A-A20D4D5A0D00}" destId="{4E05F7CE-B216-4AAD-AEB1-4801F3144F2C}" srcOrd="1" destOrd="0" presId="urn:microsoft.com/office/officeart/2018/2/layout/IconCircleList"/>
    <dgm:cxn modelId="{5E0C6E5B-04AD-4166-B6F6-7E00233A5A0E}" type="presParOf" srcId="{DCC1C609-D661-454D-BD8A-A20D4D5A0D00}" destId="{EDB160AC-1633-4F4A-B703-A6A9BA7C3BF9}" srcOrd="2" destOrd="0" presId="urn:microsoft.com/office/officeart/2018/2/layout/IconCircleList"/>
    <dgm:cxn modelId="{AD9598B5-14C4-4DDD-A287-4F1F95D4715A}" type="presParOf" srcId="{EDB160AC-1633-4F4A-B703-A6A9BA7C3BF9}" destId="{09D1A5F9-E800-4493-A6F9-94016240FDCA}" srcOrd="0" destOrd="0" presId="urn:microsoft.com/office/officeart/2018/2/layout/IconCircleList"/>
    <dgm:cxn modelId="{326E9D3D-7C82-4FE8-9161-631A4F8857C7}" type="presParOf" srcId="{EDB160AC-1633-4F4A-B703-A6A9BA7C3BF9}" destId="{B6101141-F56D-4634-B379-E686EA2FB69F}" srcOrd="1" destOrd="0" presId="urn:microsoft.com/office/officeart/2018/2/layout/IconCircleList"/>
    <dgm:cxn modelId="{27CF6209-832D-49D4-8F21-CB7BB3DEA82B}" type="presParOf" srcId="{EDB160AC-1633-4F4A-B703-A6A9BA7C3BF9}" destId="{84D4788E-EE3D-4ABC-BABA-14AF9B25C449}" srcOrd="2" destOrd="0" presId="urn:microsoft.com/office/officeart/2018/2/layout/IconCircleList"/>
    <dgm:cxn modelId="{427CD2D0-D8D3-4C32-81E3-A55916B91ABA}" type="presParOf" srcId="{EDB160AC-1633-4F4A-B703-A6A9BA7C3BF9}" destId="{8C4B9F6A-F4A2-431A-B193-2DD91B67A41A}" srcOrd="3" destOrd="0" presId="urn:microsoft.com/office/officeart/2018/2/layout/IconCircleList"/>
    <dgm:cxn modelId="{194A68AC-99A4-48B5-AE73-4FF4145A5229}" type="presParOf" srcId="{DCC1C609-D661-454D-BD8A-A20D4D5A0D00}" destId="{32B54446-FF82-400D-BDA7-60E95E86B18E}" srcOrd="3" destOrd="0" presId="urn:microsoft.com/office/officeart/2018/2/layout/IconCircleList"/>
    <dgm:cxn modelId="{C1FE339C-CA37-4343-BFFD-34418B7864FF}" type="presParOf" srcId="{DCC1C609-D661-454D-BD8A-A20D4D5A0D00}" destId="{1DF41012-74D0-4CF8-A009-DE72EFBDB02E}" srcOrd="4" destOrd="0" presId="urn:microsoft.com/office/officeart/2018/2/layout/IconCircleList"/>
    <dgm:cxn modelId="{931C913E-5515-4BBB-BCBF-E82965BD0A09}" type="presParOf" srcId="{1DF41012-74D0-4CF8-A009-DE72EFBDB02E}" destId="{EF8B7789-35C9-498B-964E-7FA1BFCCA2F3}" srcOrd="0" destOrd="0" presId="urn:microsoft.com/office/officeart/2018/2/layout/IconCircleList"/>
    <dgm:cxn modelId="{6E002213-6930-422E-9114-EEF6551E0FC2}" type="presParOf" srcId="{1DF41012-74D0-4CF8-A009-DE72EFBDB02E}" destId="{0334AA99-324F-4CA9-BD8F-FC5A9C9A394D}" srcOrd="1" destOrd="0" presId="urn:microsoft.com/office/officeart/2018/2/layout/IconCircleList"/>
    <dgm:cxn modelId="{C6361F16-C6C2-4788-BF5F-5F9D925A6961}" type="presParOf" srcId="{1DF41012-74D0-4CF8-A009-DE72EFBDB02E}" destId="{19E3F02E-1734-401D-9527-943862B9F2EE}" srcOrd="2" destOrd="0" presId="urn:microsoft.com/office/officeart/2018/2/layout/IconCircleList"/>
    <dgm:cxn modelId="{332E0487-ACB3-4081-8B1D-07734C35188C}" type="presParOf" srcId="{1DF41012-74D0-4CF8-A009-DE72EFBDB02E}" destId="{E437655D-63EC-48A2-8830-51DED9ED73E8}" srcOrd="3" destOrd="0" presId="urn:microsoft.com/office/officeart/2018/2/layout/IconCircleList"/>
    <dgm:cxn modelId="{52A394FC-1165-4CCF-8907-F25B42C93B74}" type="presParOf" srcId="{DCC1C609-D661-454D-BD8A-A20D4D5A0D00}" destId="{A6293AED-1ABB-4123-BB59-C8F9AE683DD0}" srcOrd="5" destOrd="0" presId="urn:microsoft.com/office/officeart/2018/2/layout/IconCircleList"/>
    <dgm:cxn modelId="{9E0AFDDB-F06D-4D3B-86EE-14A9ABAEF4DD}" type="presParOf" srcId="{DCC1C609-D661-454D-BD8A-A20D4D5A0D00}" destId="{58774D5A-A2BE-4FA7-A37E-EFDB8A54739E}" srcOrd="6" destOrd="0" presId="urn:microsoft.com/office/officeart/2018/2/layout/IconCircleList"/>
    <dgm:cxn modelId="{E8958A3B-4D06-4A0B-B159-A9297ED2033D}" type="presParOf" srcId="{58774D5A-A2BE-4FA7-A37E-EFDB8A54739E}" destId="{7E6DF2F1-E087-4F15-A3AD-519F92F71903}" srcOrd="0" destOrd="0" presId="urn:microsoft.com/office/officeart/2018/2/layout/IconCircleList"/>
    <dgm:cxn modelId="{550C00FB-A5FD-457C-9A04-D1FD0A1A935B}" type="presParOf" srcId="{58774D5A-A2BE-4FA7-A37E-EFDB8A54739E}" destId="{5B8AE258-5E85-44A7-94EA-5E5F1EF10A96}" srcOrd="1" destOrd="0" presId="urn:microsoft.com/office/officeart/2018/2/layout/IconCircleList"/>
    <dgm:cxn modelId="{9BC32581-ECCF-4A1C-ADA0-52CB5FD0F621}" type="presParOf" srcId="{58774D5A-A2BE-4FA7-A37E-EFDB8A54739E}" destId="{E9BFD635-BBBF-41C8-B437-5A42E5DE6C7A}" srcOrd="2" destOrd="0" presId="urn:microsoft.com/office/officeart/2018/2/layout/IconCircleList"/>
    <dgm:cxn modelId="{E24A1BE3-25D8-46EA-90E5-CE7A4A7C03CB}" type="presParOf" srcId="{58774D5A-A2BE-4FA7-A37E-EFDB8A54739E}" destId="{47D04B9E-35A3-4CBD-BFAE-31C13B9B5CA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D79F00-2B30-4BB6-A96F-9C059ADBCD8C}">
      <dsp:nvSpPr>
        <dsp:cNvPr id="0" name=""/>
        <dsp:cNvSpPr/>
      </dsp:nvSpPr>
      <dsp:spPr>
        <a:xfrm>
          <a:off x="0" y="2175669"/>
          <a:ext cx="1051560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97CD945-B8DA-4432-9F15-C59ED877DA39}">
      <dsp:nvSpPr>
        <dsp:cNvPr id="0" name=""/>
        <dsp:cNvSpPr/>
      </dsp:nvSpPr>
      <dsp:spPr>
        <a:xfrm>
          <a:off x="197167"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t" anchorCtr="1">
          <a:noAutofit/>
        </a:bodyPr>
        <a:lstStyle/>
        <a:p>
          <a:pPr marL="0" lvl="0" indent="0" algn="ctr" defTabSz="800100">
            <a:lnSpc>
              <a:spcPct val="90000"/>
            </a:lnSpc>
            <a:spcBef>
              <a:spcPct val="0"/>
            </a:spcBef>
            <a:spcAft>
              <a:spcPct val="35000"/>
            </a:spcAft>
            <a:buNone/>
            <a:defRPr b="1"/>
          </a:pPr>
          <a:r>
            <a:rPr lang="ar" sz="1800" b="1" kern="1200" dirty="0"/>
            <a:t>كانون الأول/ديسمبر</a:t>
          </a:r>
        </a:p>
      </dsp:txBody>
      <dsp:txXfrm>
        <a:off x="197167" y="2336668"/>
        <a:ext cx="2783347" cy="491701"/>
      </dsp:txXfrm>
    </dsp:sp>
    <dsp:sp modelId="{8300C554-5FF9-4E06-88AA-976F7856190A}">
      <dsp:nvSpPr>
        <dsp:cNvPr id="0" name=""/>
        <dsp:cNvSpPr/>
      </dsp:nvSpPr>
      <dsp:spPr>
        <a:xfrm>
          <a:off x="7393" y="607011"/>
          <a:ext cx="3162895"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rtlCol="1" anchor="ctr" anchorCtr="0">
          <a:noAutofit/>
        </a:bodyPr>
        <a:lstStyle/>
        <a:p>
          <a:pPr marL="0" lvl="0" indent="0" algn="l" defTabSz="711200">
            <a:lnSpc>
              <a:spcPct val="90000"/>
            </a:lnSpc>
            <a:spcBef>
              <a:spcPct val="0"/>
            </a:spcBef>
            <a:spcAft>
              <a:spcPct val="35000"/>
            </a:spcAft>
            <a:buNone/>
          </a:pPr>
          <a:r>
            <a:rPr lang="ar" sz="1600" kern="1200" dirty="0">
              <a:latin typeface="+mn-lt"/>
            </a:rPr>
            <a:t>انتهاء جميع البلدان من تقديم الصيغ النهائية</a:t>
          </a:r>
        </a:p>
      </dsp:txBody>
      <dsp:txXfrm>
        <a:off x="43610" y="643228"/>
        <a:ext cx="3090461" cy="669469"/>
      </dsp:txXfrm>
    </dsp:sp>
    <dsp:sp modelId="{A7CCB2B6-E70C-4CF6-8D68-CD966A2EC45A}">
      <dsp:nvSpPr>
        <dsp:cNvPr id="0" name=""/>
        <dsp:cNvSpPr/>
      </dsp:nvSpPr>
      <dsp:spPr>
        <a:xfrm>
          <a:off x="1588841"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896C2BF-2398-46F9-84C7-7C823F14938F}">
      <dsp:nvSpPr>
        <dsp:cNvPr id="0" name=""/>
        <dsp:cNvSpPr/>
      </dsp:nvSpPr>
      <dsp:spPr>
        <a:xfrm>
          <a:off x="2031646" y="15229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b" anchorCtr="1">
          <a:noAutofit/>
        </a:bodyPr>
        <a:lstStyle/>
        <a:p>
          <a:pPr marL="0" lvl="0" indent="0" algn="ctr" defTabSz="800100">
            <a:lnSpc>
              <a:spcPct val="90000"/>
            </a:lnSpc>
            <a:spcBef>
              <a:spcPct val="0"/>
            </a:spcBef>
            <a:spcAft>
              <a:spcPct val="35000"/>
            </a:spcAft>
            <a:buNone/>
            <a:defRPr b="1"/>
          </a:pPr>
          <a:r>
            <a:rPr lang="ar" sz="1800" kern="1200" dirty="0">
              <a:latin typeface="+mn-lt"/>
            </a:rPr>
            <a:t>تشرين الأول/أكتوبر – تشرين الثاني/نوفمبر</a:t>
          </a:r>
        </a:p>
      </dsp:txBody>
      <dsp:txXfrm>
        <a:off x="2031646" y="1522968"/>
        <a:ext cx="2783347" cy="491701"/>
      </dsp:txXfrm>
    </dsp:sp>
    <dsp:sp modelId="{B11B5937-4C01-4855-830A-A3C0572559D6}">
      <dsp:nvSpPr>
        <dsp:cNvPr id="0" name=""/>
        <dsp:cNvSpPr/>
      </dsp:nvSpPr>
      <dsp:spPr>
        <a:xfrm>
          <a:off x="1556206"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EAE1B-5082-434A-BE78-FB98DA7EB664}">
      <dsp:nvSpPr>
        <dsp:cNvPr id="0" name=""/>
        <dsp:cNvSpPr/>
      </dsp:nvSpPr>
      <dsp:spPr>
        <a:xfrm>
          <a:off x="1841873" y="3002423"/>
          <a:ext cx="3162895" cy="74190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rtlCol="1" anchor="ctr" anchorCtr="0">
          <a:noAutofit/>
        </a:bodyPr>
        <a:lstStyle/>
        <a:p>
          <a:pPr marL="0" lvl="0" indent="0" algn="l" defTabSz="711200">
            <a:lnSpc>
              <a:spcPct val="90000"/>
            </a:lnSpc>
            <a:spcBef>
              <a:spcPct val="0"/>
            </a:spcBef>
            <a:spcAft>
              <a:spcPct val="35000"/>
            </a:spcAft>
            <a:buNone/>
          </a:pPr>
          <a:r>
            <a:rPr lang="ar" sz="1600" kern="1200" dirty="0">
              <a:latin typeface="+mn-lt"/>
            </a:rPr>
            <a:t>ضمان الجودة ووضع الصيغة النهائية</a:t>
          </a:r>
        </a:p>
      </dsp:txBody>
      <dsp:txXfrm>
        <a:off x="1878090" y="3038640"/>
        <a:ext cx="3090461" cy="669469"/>
      </dsp:txXfrm>
    </dsp:sp>
    <dsp:sp modelId="{A43934E4-8FEE-48B3-8E0B-6F4F9E53FC61}">
      <dsp:nvSpPr>
        <dsp:cNvPr id="0" name=""/>
        <dsp:cNvSpPr/>
      </dsp:nvSpPr>
      <dsp:spPr>
        <a:xfrm>
          <a:off x="3423320"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B30BA1B-9B14-482D-9B9D-6E645488EC86}">
      <dsp:nvSpPr>
        <dsp:cNvPr id="0" name=""/>
        <dsp:cNvSpPr/>
      </dsp:nvSpPr>
      <dsp:spPr>
        <a:xfrm>
          <a:off x="3866126"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t" anchorCtr="1">
          <a:noAutofit/>
        </a:bodyPr>
        <a:lstStyle/>
        <a:p>
          <a:pPr marL="0" lvl="0" indent="0" algn="ctr" defTabSz="800100">
            <a:lnSpc>
              <a:spcPct val="90000"/>
            </a:lnSpc>
            <a:spcBef>
              <a:spcPct val="0"/>
            </a:spcBef>
            <a:spcAft>
              <a:spcPct val="35000"/>
            </a:spcAft>
            <a:buNone/>
            <a:defRPr b="1"/>
          </a:pPr>
          <a:r>
            <a:rPr lang="ar" sz="1800" kern="1200" dirty="0">
              <a:latin typeface="+mn-lt"/>
            </a:rPr>
            <a:t>1 تشرين الأول/أكتوبر.</a:t>
          </a:r>
        </a:p>
      </dsp:txBody>
      <dsp:txXfrm>
        <a:off x="3866126" y="2336668"/>
        <a:ext cx="2783347" cy="491701"/>
      </dsp:txXfrm>
    </dsp:sp>
    <dsp:sp modelId="{64B393EE-8F40-46CF-BC66-9836EE19716D}">
      <dsp:nvSpPr>
        <dsp:cNvPr id="0" name=""/>
        <dsp:cNvSpPr/>
      </dsp:nvSpPr>
      <dsp:spPr>
        <a:xfrm>
          <a:off x="3390685"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F0D413-5DB1-4DF7-B1E5-7CCA68E923D3}">
      <dsp:nvSpPr>
        <dsp:cNvPr id="0" name=""/>
        <dsp:cNvSpPr/>
      </dsp:nvSpPr>
      <dsp:spPr>
        <a:xfrm>
          <a:off x="3676352" y="537458"/>
          <a:ext cx="3162895" cy="81145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rtlCol="1" anchor="ctr" anchorCtr="0">
          <a:noAutofit/>
        </a:bodyPr>
        <a:lstStyle/>
        <a:p>
          <a:pPr marL="0" lvl="0" indent="0" algn="l" defTabSz="711200">
            <a:lnSpc>
              <a:spcPct val="90000"/>
            </a:lnSpc>
            <a:spcBef>
              <a:spcPct val="0"/>
            </a:spcBef>
            <a:spcAft>
              <a:spcPct val="35000"/>
            </a:spcAft>
            <a:buNone/>
          </a:pPr>
          <a:r>
            <a:rPr lang="ar" sz="1600" kern="1200" dirty="0">
              <a:latin typeface="+mn-lt"/>
            </a:rPr>
            <a:t>تقديم «المسودة النهائية» </a:t>
          </a:r>
          <a:br>
            <a:rPr lang="en-US" sz="1600" kern="1200" dirty="0">
              <a:latin typeface="+mn-lt"/>
            </a:rPr>
          </a:br>
          <a:r>
            <a:rPr lang="ar" sz="1600" kern="1200" dirty="0">
              <a:latin typeface="+mn-lt"/>
            </a:rPr>
            <a:t>إلى برنامج الأمم المتحدة للبيئة</a:t>
          </a:r>
        </a:p>
      </dsp:txBody>
      <dsp:txXfrm>
        <a:off x="3715964" y="577070"/>
        <a:ext cx="3083671" cy="732232"/>
      </dsp:txXfrm>
    </dsp:sp>
    <dsp:sp modelId="{E87A480A-4654-4199-AD60-C654436F910F}">
      <dsp:nvSpPr>
        <dsp:cNvPr id="0" name=""/>
        <dsp:cNvSpPr/>
      </dsp:nvSpPr>
      <dsp:spPr>
        <a:xfrm>
          <a:off x="5257800"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16ECA38-25C9-47BC-AD4C-92C0852BDB62}">
      <dsp:nvSpPr>
        <dsp:cNvPr id="0" name=""/>
        <dsp:cNvSpPr/>
      </dsp:nvSpPr>
      <dsp:spPr>
        <a:xfrm>
          <a:off x="5700605" y="15229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b" anchorCtr="1">
          <a:noAutofit/>
        </a:bodyPr>
        <a:lstStyle/>
        <a:p>
          <a:pPr marL="0" lvl="0" indent="0" algn="ctr" defTabSz="800100">
            <a:lnSpc>
              <a:spcPct val="90000"/>
            </a:lnSpc>
            <a:spcBef>
              <a:spcPct val="0"/>
            </a:spcBef>
            <a:spcAft>
              <a:spcPct val="35000"/>
            </a:spcAft>
            <a:buNone/>
            <a:defRPr b="1"/>
          </a:pPr>
          <a:r>
            <a:rPr lang="ar" sz="1800" b="1" kern="1200" dirty="0">
              <a:latin typeface="+mn-lt"/>
            </a:rPr>
            <a:t>نيسان/إبريل - أيلول/سبتمبر</a:t>
          </a:r>
        </a:p>
      </dsp:txBody>
      <dsp:txXfrm>
        <a:off x="5700605" y="1522968"/>
        <a:ext cx="2783347" cy="491701"/>
      </dsp:txXfrm>
    </dsp:sp>
    <dsp:sp modelId="{B2C4798F-DD4C-4445-B646-C1C25C9E8F18}">
      <dsp:nvSpPr>
        <dsp:cNvPr id="0" name=""/>
        <dsp:cNvSpPr/>
      </dsp:nvSpPr>
      <dsp:spPr>
        <a:xfrm>
          <a:off x="522516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EA81E6-C30F-4E72-853B-D77F43B8643B}">
      <dsp:nvSpPr>
        <dsp:cNvPr id="0" name=""/>
        <dsp:cNvSpPr/>
      </dsp:nvSpPr>
      <dsp:spPr>
        <a:xfrm>
          <a:off x="5510831" y="3002423"/>
          <a:ext cx="3162895" cy="788272"/>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rtlCol="1" anchor="ctr" anchorCtr="0">
          <a:noAutofit/>
        </a:bodyPr>
        <a:lstStyle/>
        <a:p>
          <a:pPr marL="0" lvl="0" indent="0" algn="l" defTabSz="711200">
            <a:lnSpc>
              <a:spcPct val="90000"/>
            </a:lnSpc>
            <a:spcBef>
              <a:spcPct val="0"/>
            </a:spcBef>
            <a:spcAft>
              <a:spcPct val="35000"/>
            </a:spcAft>
            <a:buNone/>
          </a:pPr>
          <a:r>
            <a:rPr lang="ar" sz="1600" kern="1200" dirty="0">
              <a:latin typeface="+mn-lt"/>
            </a:rPr>
            <a:t>منتصف نيسان/إبريل: البدء في تنفيذ المسح والمواد الداعمة</a:t>
          </a:r>
        </a:p>
      </dsp:txBody>
      <dsp:txXfrm>
        <a:off x="5549311" y="3040903"/>
        <a:ext cx="3085935" cy="711312"/>
      </dsp:txXfrm>
    </dsp:sp>
    <dsp:sp modelId="{D53A348B-03C4-4FBC-B7C9-CC92964BCBBD}">
      <dsp:nvSpPr>
        <dsp:cNvPr id="0" name=""/>
        <dsp:cNvSpPr/>
      </dsp:nvSpPr>
      <dsp:spPr>
        <a:xfrm>
          <a:off x="7092279" y="2175668"/>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FDB721B-63AE-4234-A153-6C451AA4424C}">
      <dsp:nvSpPr>
        <dsp:cNvPr id="0" name=""/>
        <dsp:cNvSpPr/>
      </dsp:nvSpPr>
      <dsp:spPr>
        <a:xfrm>
          <a:off x="7535084" y="2336668"/>
          <a:ext cx="2783347" cy="491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t" anchorCtr="1">
          <a:noAutofit/>
        </a:bodyPr>
        <a:lstStyle/>
        <a:p>
          <a:pPr marL="0" lvl="0" indent="0" algn="ctr" defTabSz="800100">
            <a:lnSpc>
              <a:spcPct val="90000"/>
            </a:lnSpc>
            <a:spcBef>
              <a:spcPct val="0"/>
            </a:spcBef>
            <a:spcAft>
              <a:spcPct val="35000"/>
            </a:spcAft>
            <a:buNone/>
            <a:defRPr b="1"/>
          </a:pPr>
          <a:r>
            <a:rPr lang="ar" sz="1800" kern="1200" dirty="0">
              <a:latin typeface="+mn-lt"/>
            </a:rPr>
            <a:t>شباط/فبراير – آذار/مارس</a:t>
          </a:r>
        </a:p>
      </dsp:txBody>
      <dsp:txXfrm>
        <a:off x="7535084" y="2336668"/>
        <a:ext cx="2783347" cy="491701"/>
      </dsp:txXfrm>
    </dsp:sp>
    <dsp:sp modelId="{F877150D-285F-4B8A-AE84-138A0E1829CF}">
      <dsp:nvSpPr>
        <dsp:cNvPr id="0" name=""/>
        <dsp:cNvSpPr/>
      </dsp:nvSpPr>
      <dsp:spPr>
        <a:xfrm>
          <a:off x="7059644"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4143C-D938-464C-A8D5-E7BA7C7CB416}">
      <dsp:nvSpPr>
        <dsp:cNvPr id="0" name=""/>
        <dsp:cNvSpPr/>
      </dsp:nvSpPr>
      <dsp:spPr>
        <a:xfrm>
          <a:off x="7345310" y="537458"/>
          <a:ext cx="3162895" cy="811456"/>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rtlCol="1" anchor="ctr" anchorCtr="0">
          <a:noAutofit/>
        </a:bodyPr>
        <a:lstStyle/>
        <a:p>
          <a:pPr marL="0" lvl="0" indent="0" algn="l" defTabSz="711200">
            <a:lnSpc>
              <a:spcPct val="90000"/>
            </a:lnSpc>
            <a:spcBef>
              <a:spcPct val="0"/>
            </a:spcBef>
            <a:spcAft>
              <a:spcPct val="35000"/>
            </a:spcAft>
            <a:buNone/>
          </a:pPr>
          <a:r>
            <a:rPr lang="ar" sz="1600" kern="1200" dirty="0">
              <a:latin typeface="+mn-lt"/>
            </a:rPr>
            <a:t>تؤكد البلدان اختيارها </a:t>
          </a:r>
          <a:br>
            <a:rPr lang="en-US" sz="1600" kern="1200" dirty="0">
              <a:latin typeface="+mn-lt"/>
            </a:rPr>
          </a:br>
          <a:r>
            <a:rPr lang="ar" sz="1600" kern="1200" dirty="0">
              <a:latin typeface="+mn-lt"/>
            </a:rPr>
            <a:t>لجهات التنسيق المعنيّة بالمؤشر 6-5-1</a:t>
          </a:r>
        </a:p>
      </dsp:txBody>
      <dsp:txXfrm>
        <a:off x="7384922" y="577070"/>
        <a:ext cx="3083671" cy="732232"/>
      </dsp:txXfrm>
    </dsp:sp>
    <dsp:sp modelId="{C8290D90-1188-4466-8B34-3BD3270742E9}">
      <dsp:nvSpPr>
        <dsp:cNvPr id="0" name=""/>
        <dsp:cNvSpPr/>
      </dsp:nvSpPr>
      <dsp:spPr>
        <a:xfrm>
          <a:off x="8926758" y="1348914"/>
          <a:ext cx="0" cy="826754"/>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4541D28-76DF-4083-8FC3-D04E7B1E4255}">
      <dsp:nvSpPr>
        <dsp:cNvPr id="0" name=""/>
        <dsp:cNvSpPr/>
      </dsp:nvSpPr>
      <dsp:spPr>
        <a:xfrm>
          <a:off x="8894123" y="2143033"/>
          <a:ext cx="65270" cy="652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82840-2984-4631-8991-E462EAAAAF7A}">
      <dsp:nvSpPr>
        <dsp:cNvPr id="0" name=""/>
        <dsp:cNvSpPr/>
      </dsp:nvSpPr>
      <dsp:spPr>
        <a:xfrm>
          <a:off x="39198" y="343670"/>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A962AC-9385-4481-A2F8-EB10F62D73AA}">
      <dsp:nvSpPr>
        <dsp:cNvPr id="0" name=""/>
        <dsp:cNvSpPr/>
      </dsp:nvSpPr>
      <dsp:spPr>
        <a:xfrm>
          <a:off x="319740" y="624212"/>
          <a:ext cx="774830" cy="7748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41771A-1BD1-45B9-9961-5292F90373D7}">
      <dsp:nvSpPr>
        <dsp:cNvPr id="0" name=""/>
        <dsp:cNvSpPr/>
      </dsp:nvSpPr>
      <dsp:spPr>
        <a:xfrm>
          <a:off x="1508925" y="355239"/>
          <a:ext cx="3841489"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ctr" anchorCtr="0">
          <a:noAutofit/>
        </a:bodyPr>
        <a:lstStyle/>
        <a:p>
          <a:pPr marL="0" lvl="0" indent="0" algn="r" defTabSz="1066800" rtl="1">
            <a:lnSpc>
              <a:spcPct val="90000"/>
            </a:lnSpc>
            <a:spcBef>
              <a:spcPct val="0"/>
            </a:spcBef>
            <a:spcAft>
              <a:spcPct val="35000"/>
            </a:spcAft>
            <a:buNone/>
          </a:pPr>
          <a:r>
            <a:rPr lang="ar" sz="2400" b="1" kern="1200" dirty="0"/>
            <a:t>بوابة بيانات الإدارة المتكاملة للموارد المائية</a:t>
          </a:r>
        </a:p>
        <a:p>
          <a:pPr marL="0" lvl="0" indent="0" algn="l" defTabSz="1066800" rtl="1">
            <a:lnSpc>
              <a:spcPct val="90000"/>
            </a:lnSpc>
            <a:spcBef>
              <a:spcPct val="0"/>
            </a:spcBef>
            <a:spcAft>
              <a:spcPct val="35000"/>
            </a:spcAft>
            <a:buNone/>
          </a:pPr>
          <a:r>
            <a:rPr lang="ar" sz="2000" b="1" kern="1200" dirty="0">
              <a:hlinkClick xmlns:r="http://schemas.openxmlformats.org/officeDocument/2006/relationships" r:id="rId3"/>
            </a:rPr>
            <a:t>http://iwrmdataportal.unepdhi.org</a:t>
          </a:r>
          <a:r>
            <a:rPr lang="ar" sz="2000" b="1" kern="1200" dirty="0"/>
            <a:t> </a:t>
          </a:r>
          <a:endParaRPr lang="en-US" sz="2000" b="1" kern="1200" dirty="0"/>
        </a:p>
      </dsp:txBody>
      <dsp:txXfrm>
        <a:off x="1508925" y="355239"/>
        <a:ext cx="3841489" cy="1335915"/>
      </dsp:txXfrm>
    </dsp:sp>
    <dsp:sp modelId="{09D1A5F9-E800-4493-A6F9-94016240FDCA}">
      <dsp:nvSpPr>
        <dsp:cNvPr id="0" name=""/>
        <dsp:cNvSpPr/>
      </dsp:nvSpPr>
      <dsp:spPr>
        <a:xfrm>
          <a:off x="5705276" y="343670"/>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101141-F56D-4634-B379-E686EA2FB69F}">
      <dsp:nvSpPr>
        <dsp:cNvPr id="0" name=""/>
        <dsp:cNvSpPr/>
      </dsp:nvSpPr>
      <dsp:spPr>
        <a:xfrm>
          <a:off x="5985818" y="624212"/>
          <a:ext cx="774830" cy="77483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4B9F6A-F4A2-431A-B193-2DD91B67A41A}">
      <dsp:nvSpPr>
        <dsp:cNvPr id="0" name=""/>
        <dsp:cNvSpPr/>
      </dsp:nvSpPr>
      <dsp:spPr>
        <a:xfrm>
          <a:off x="7327458" y="343670"/>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ctr" anchorCtr="0">
          <a:noAutofit/>
        </a:bodyPr>
        <a:lstStyle/>
        <a:p>
          <a:pPr marL="0" lvl="0" indent="0" algn="r" defTabSz="1066800" rtl="1">
            <a:lnSpc>
              <a:spcPct val="90000"/>
            </a:lnSpc>
            <a:spcBef>
              <a:spcPct val="0"/>
            </a:spcBef>
            <a:spcAft>
              <a:spcPct val="35000"/>
            </a:spcAft>
            <a:buNone/>
          </a:pPr>
          <a:r>
            <a:rPr lang="ar" sz="2400" b="1" kern="1200" dirty="0">
              <a:latin typeface="+mn-lt"/>
            </a:rPr>
            <a:t>مكتب المساعدة الخاص بالمؤشر 6-5-1 لأهداف التنمية المستدامة </a:t>
          </a:r>
        </a:p>
        <a:p>
          <a:pPr marL="0" lvl="0" indent="0" algn="l" defTabSz="1066800" rtl="1">
            <a:lnSpc>
              <a:spcPct val="90000"/>
            </a:lnSpc>
            <a:spcBef>
              <a:spcPct val="0"/>
            </a:spcBef>
            <a:spcAft>
              <a:spcPct val="35000"/>
            </a:spcAft>
            <a:buNone/>
          </a:pPr>
          <a:r>
            <a:rPr lang="ar" sz="2400" b="1" kern="1200" dirty="0">
              <a:latin typeface="+mn-lt"/>
              <a:hlinkClick xmlns:r="http://schemas.openxmlformats.org/officeDocument/2006/relationships" r:id="rId6"/>
            </a:rPr>
            <a:t>iwrmsdg651@un.org</a:t>
          </a:r>
          <a:r>
            <a:rPr lang="ar" sz="2400" b="1" kern="1200" dirty="0">
              <a:latin typeface="+mn-lt"/>
            </a:rPr>
            <a:t> </a:t>
          </a:r>
        </a:p>
      </dsp:txBody>
      <dsp:txXfrm>
        <a:off x="7327458" y="343670"/>
        <a:ext cx="3148942" cy="1335915"/>
      </dsp:txXfrm>
    </dsp:sp>
    <dsp:sp modelId="{EF8B7789-35C9-498B-964E-7FA1BFCCA2F3}">
      <dsp:nvSpPr>
        <dsp:cNvPr id="0" name=""/>
        <dsp:cNvSpPr/>
      </dsp:nvSpPr>
      <dsp:spPr>
        <a:xfrm>
          <a:off x="39198" y="230976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4AA99-324F-4CA9-BD8F-FC5A9C9A394D}">
      <dsp:nvSpPr>
        <dsp:cNvPr id="0" name=""/>
        <dsp:cNvSpPr/>
      </dsp:nvSpPr>
      <dsp:spPr>
        <a:xfrm>
          <a:off x="319740" y="2648150"/>
          <a:ext cx="774830" cy="7748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37655D-63EC-48A2-8830-51DED9ED73E8}">
      <dsp:nvSpPr>
        <dsp:cNvPr id="0" name=""/>
        <dsp:cNvSpPr/>
      </dsp:nvSpPr>
      <dsp:spPr>
        <a:xfrm>
          <a:off x="1509460" y="2309762"/>
          <a:ext cx="3452783"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ctr" anchorCtr="0">
          <a:noAutofit/>
        </a:bodyPr>
        <a:lstStyle/>
        <a:p>
          <a:pPr marL="0" lvl="0" indent="0" algn="r" defTabSz="1066800" rtl="1">
            <a:lnSpc>
              <a:spcPct val="90000"/>
            </a:lnSpc>
            <a:spcBef>
              <a:spcPct val="0"/>
            </a:spcBef>
            <a:spcAft>
              <a:spcPct val="35000"/>
            </a:spcAft>
            <a:buNone/>
          </a:pPr>
          <a:r>
            <a:rPr lang="ar" sz="2400" b="1" kern="1200" dirty="0">
              <a:latin typeface="+mn-lt"/>
            </a:rPr>
            <a:t>برنامج دعم الإدارة المتكاملة للموارد المائية في إطار الهدف 6 من أهداف التنمية المستدامة</a:t>
          </a:r>
          <a:endParaRPr lang="en-US" sz="2400" b="1" kern="1200" dirty="0">
            <a:latin typeface="+mn-lt"/>
          </a:endParaRPr>
        </a:p>
        <a:p>
          <a:pPr marL="0" lvl="0" indent="0" algn="l" defTabSz="1066800" rtl="1">
            <a:lnSpc>
              <a:spcPct val="90000"/>
            </a:lnSpc>
            <a:spcBef>
              <a:spcPct val="0"/>
            </a:spcBef>
            <a:spcAft>
              <a:spcPct val="35000"/>
            </a:spcAft>
            <a:buNone/>
          </a:pPr>
          <a:r>
            <a:rPr lang="ar" sz="1600" b="1" kern="1200" dirty="0">
              <a:latin typeface="+mn-lt"/>
              <a:hlinkClick xmlns:r="http://schemas.openxmlformats.org/officeDocument/2006/relationships" r:id="rId9"/>
            </a:rPr>
            <a:t>https://www.gwp.org/en/sdg6support/</a:t>
          </a:r>
          <a:br>
            <a:rPr lang="en-US" sz="1600" b="1" kern="1200" dirty="0">
              <a:latin typeface="+mn-lt"/>
            </a:rPr>
          </a:br>
          <a:r>
            <a:rPr lang="ar" sz="1100" b="1" kern="1200" dirty="0">
              <a:latin typeface="+mn-lt"/>
            </a:rPr>
            <a:t>  </a:t>
          </a:r>
        </a:p>
      </dsp:txBody>
      <dsp:txXfrm>
        <a:off x="1509460" y="2309762"/>
        <a:ext cx="3452783" cy="1335915"/>
      </dsp:txXfrm>
    </dsp:sp>
    <dsp:sp modelId="{7E6DF2F1-E087-4F15-A3AD-519F92F71903}">
      <dsp:nvSpPr>
        <dsp:cNvPr id="0" name=""/>
        <dsp:cNvSpPr/>
      </dsp:nvSpPr>
      <dsp:spPr>
        <a:xfrm>
          <a:off x="5777144" y="2309762"/>
          <a:ext cx="1335915" cy="1335915"/>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8AE258-5E85-44A7-94EA-5E5F1EF10A96}">
      <dsp:nvSpPr>
        <dsp:cNvPr id="0" name=""/>
        <dsp:cNvSpPr/>
      </dsp:nvSpPr>
      <dsp:spPr>
        <a:xfrm>
          <a:off x="6046106" y="2613422"/>
          <a:ext cx="774830" cy="774830"/>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7D04B9E-35A3-4CBD-BFAE-31C13B9B5CA6}">
      <dsp:nvSpPr>
        <dsp:cNvPr id="0" name=""/>
        <dsp:cNvSpPr/>
      </dsp:nvSpPr>
      <dsp:spPr>
        <a:xfrm>
          <a:off x="7283562" y="2309762"/>
          <a:ext cx="3148942" cy="1335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1" anchor="ctr" anchorCtr="0">
          <a:noAutofit/>
        </a:bodyPr>
        <a:lstStyle/>
        <a:p>
          <a:pPr marL="0" lvl="0" indent="0" algn="r" defTabSz="1066800" rtl="1">
            <a:lnSpc>
              <a:spcPct val="90000"/>
            </a:lnSpc>
            <a:spcBef>
              <a:spcPct val="0"/>
            </a:spcBef>
            <a:spcAft>
              <a:spcPct val="35000"/>
            </a:spcAft>
            <a:buNone/>
          </a:pPr>
          <a:r>
            <a:rPr lang="ar" sz="2400" b="1" kern="1200" dirty="0">
              <a:latin typeface="+mn-lt"/>
            </a:rPr>
            <a:t>برنامج الدعم </a:t>
          </a:r>
        </a:p>
        <a:p>
          <a:pPr marL="0" lvl="0" indent="0" algn="l" defTabSz="1066800" rtl="1">
            <a:lnSpc>
              <a:spcPct val="90000"/>
            </a:lnSpc>
            <a:spcBef>
              <a:spcPct val="0"/>
            </a:spcBef>
            <a:spcAft>
              <a:spcPct val="35000"/>
            </a:spcAft>
            <a:buNone/>
          </a:pPr>
          <a:r>
            <a:rPr lang="ar" sz="2400" b="1" kern="1200" dirty="0">
              <a:latin typeface="+mn-lt"/>
            </a:rPr>
            <a:t> </a:t>
          </a:r>
          <a:r>
            <a:rPr lang="ar" sz="2400" b="1" kern="1200" dirty="0">
              <a:latin typeface="+mn-lt"/>
              <a:hlinkClick xmlns:r="http://schemas.openxmlformats.org/officeDocument/2006/relationships" r:id="rId12"/>
            </a:rPr>
            <a:t>sdg6iwrmsp@gwp.org</a:t>
          </a:r>
          <a:r>
            <a:rPr lang="ar" sz="2400" b="1" kern="1200" dirty="0">
              <a:latin typeface="+mn-lt"/>
            </a:rPr>
            <a:t>  </a:t>
          </a:r>
        </a:p>
      </dsp:txBody>
      <dsp:txXfrm>
        <a:off x="7283562" y="2309762"/>
        <a:ext cx="3148942" cy="1335915"/>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EEA737-4BC6-1042-9ECA-6BB64B7B3D9C}" type="datetimeFigureOut">
              <a:rPr lang="en-US" smtClean="0"/>
              <a:t>4/13/2023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3DED2-9D72-E84F-9DC8-B1050C91BE7A}" type="slidenum">
              <a:rPr lang="en-US" smtClean="0"/>
              <a:t>‹#›</a:t>
            </a:fld>
            <a:endParaRPr lang="en-US"/>
          </a:p>
        </p:txBody>
      </p:sp>
    </p:spTree>
    <p:extLst>
      <p:ext uri="{BB962C8B-B14F-4D97-AF65-F5344CB8AC3E}">
        <p14:creationId xmlns:p14="http://schemas.microsoft.com/office/powerpoint/2010/main" val="294409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gwp.org/en/sdg6suppor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wp.org/en/sdg6suppor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gwp.org/en/sdg6support/consultations/where-we-are/stage-1-activities/support-packag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gwp.org/en/sdg6support/consultations/where-we-are/stage-1-activities/training-of-facilitator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fontAlgn="base"/>
            <a:r>
              <a:rPr lang="ar-AE" sz="1800" b="0" i="0" dirty="0">
                <a:solidFill>
                  <a:srgbClr val="000000"/>
                </a:solidFill>
                <a:effectLst/>
                <a:latin typeface="Arial" panose="020B0604020202020204" pitchFamily="34" charset="0"/>
              </a:rPr>
              <a:t>سوف يقدِّم هذا الفيديو بعض المعلومات الأساسية بشأن الإبلاغ عن الإدارة المتكاملة للموارد المائية في سياق أهداف التنمية المستدامة.</a:t>
            </a:r>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a:t>
            </a:fld>
            <a:endParaRPr lang="en-US"/>
          </a:p>
        </p:txBody>
      </p:sp>
    </p:spTree>
    <p:extLst>
      <p:ext uri="{BB962C8B-B14F-4D97-AF65-F5344CB8AC3E}">
        <p14:creationId xmlns:p14="http://schemas.microsoft.com/office/powerpoint/2010/main" val="2034811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Arial" panose="020B0604020202020204" pitchFamily="34" charset="0"/>
              </a:rPr>
              <a:t>يمكن تنزيل المسح ودليل الرصد والمواد الداعمة مباشرةً من خلال بوابة بيانات الإدارة المتكاملة للموارد المائية.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12</a:t>
            </a:fld>
            <a:endParaRPr lang="en-US"/>
          </a:p>
        </p:txBody>
      </p:sp>
    </p:spTree>
    <p:extLst>
      <p:ext uri="{BB962C8B-B14F-4D97-AF65-F5344CB8AC3E}">
        <p14:creationId xmlns:p14="http://schemas.microsoft.com/office/powerpoint/2010/main" val="121719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fontAlgn="base"/>
            <a:r>
              <a:rPr lang="ar-AE" sz="1800" b="0" i="0" dirty="0">
                <a:solidFill>
                  <a:srgbClr val="000000"/>
                </a:solidFill>
                <a:effectLst/>
                <a:latin typeface="Arial" panose="020B0604020202020204" pitchFamily="34" charset="0"/>
              </a:rPr>
              <a:t>أهلاً بكم في الجزء الثالث. يلقي هذا الفيديو نظرةً فاحصة على المسح، وهو آلية الإبلاغ عن المؤشر 6-5-1 لأهداف التنمية المستدامة.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13</a:t>
            </a:fld>
            <a:endParaRPr lang="en-US"/>
          </a:p>
        </p:txBody>
      </p:sp>
    </p:spTree>
    <p:extLst>
      <p:ext uri="{BB962C8B-B14F-4D97-AF65-F5344CB8AC3E}">
        <p14:creationId xmlns:p14="http://schemas.microsoft.com/office/powerpoint/2010/main" val="721119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الجانب الأيسر من هذا الرسم البياني المعلوماتي يبيّن مخططاً لمسح المؤشر 6-5-1 لأهداف التنمية المستدامة، والجانب الأيمن يوضح كيفية حساب الدرجات.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يحتوي المسح على 33 سؤالاً موزّعة إلى 4 أقسام، تعكس الأبعاد الأربعة للإدارة المتكاملة للموارد المائية. الأقسام الأربعة هي: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القسم الأول هو البيئة التمكينية، ويشمل السياسات والقوانين والخطط الرئيسية.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القسم الثاني يشمل القدرات المؤسسية والتنسيق ومشاركة أصحاب المصلحة.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القسم الثالث يشمل أدوات الإدارة التي تدعم صنعَ القرارات بشكلٍ فعّال.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والقسم الرابع يشمل التمويل وإعداد الموازنة وزيادة العائدات.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Arial" panose="020B0604020202020204" pitchFamily="34" charset="0"/>
              </a:rPr>
              <a:t>في الجانب الأيمن، نشاهد شرحاً لمنهجية وضع الدرجات. </a:t>
            </a:r>
            <a:endParaRPr lang="ar-AE" b="0" i="0" dirty="0">
              <a:solidFill>
                <a:srgbClr val="000000"/>
              </a:solidFill>
              <a:effectLst/>
              <a:latin typeface="Segoe UI" panose="020B0502040204020203"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يحصل كل سؤال على درجة من 100.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تُحسَب المتوسّطات عبر الأبعاد الأربعة من خلال إيجاد متوسط درجات الأسئلة  لكل قسم.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وتُحسَب درجة المؤشر النهائية من خلال إيجاد المتوسط لدرجات الأبعاد الأربعة.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14</a:t>
            </a:fld>
            <a:endParaRPr lang="en-US"/>
          </a:p>
        </p:txBody>
      </p:sp>
    </p:spTree>
    <p:extLst>
      <p:ext uri="{BB962C8B-B14F-4D97-AF65-F5344CB8AC3E}">
        <p14:creationId xmlns:p14="http://schemas.microsoft.com/office/powerpoint/2010/main" val="2102249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هناك بعض الاعتبارات الرئيسية الواجب تضمينها عند إتمام المسح: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يُرجى الاستناد إلى الإبلاغ المقدَّم من بلدكم عن عامَي 2017 و2020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لكل سؤال، يمكن إعطاء إجابات بزيادات من 10 وحدات، من 0 إلى 100.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هناك ستة مواصفات لعتبات الح</a:t>
            </a:r>
            <a:r>
              <a:rPr lang="ar-AE" sz="1800" b="0" i="0" dirty="0">
                <a:solidFill>
                  <a:srgbClr val="000000"/>
                </a:solidFill>
                <a:effectLst/>
                <a:latin typeface="Calibri" panose="020F0502020204030204" pitchFamily="34" charset="0"/>
                <a:cs typeface="Arial" panose="020B0604020202020204" pitchFamily="34" charset="0"/>
              </a:rPr>
              <a:t>سم</a:t>
            </a:r>
            <a:r>
              <a:rPr lang="ar-AE" sz="1800" b="0" i="0" dirty="0">
                <a:solidFill>
                  <a:srgbClr val="000000"/>
                </a:solidFill>
                <a:effectLst/>
                <a:latin typeface="Calibri" panose="020F0502020204030204" pitchFamily="34" charset="0"/>
              </a:rPr>
              <a:t> </a:t>
            </a:r>
            <a:r>
              <a:rPr lang="ar-AE" sz="1800" b="0" i="0" dirty="0">
                <a:solidFill>
                  <a:srgbClr val="000000"/>
                </a:solidFill>
                <a:effectLst/>
                <a:latin typeface="Arial" panose="020B0604020202020204" pitchFamily="34" charset="0"/>
              </a:rPr>
              <a:t>من أجل إرشاد إجاباتكم عن كل سؤال.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وندعوكم بشدّة إلى قضاء بعض الوقت في ملء حقول النص الحر بعد كل سؤال.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يجب الإجابة على جميع الأسئلة. من الممكن اختيار إجابة «لا ينطبق» على بعض الأسئلة بعبارة، مثل الأسئلة على المستوى العابر للحدود، إذا لم يكن لدى بلدكم مياه عذبة عابرة للحدود.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 ويرجى الانتباه جيداً لجميع نصوص الشرح والحواشي السفلية الموجودة على مدار المسح.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15</a:t>
            </a:fld>
            <a:endParaRPr lang="en-US"/>
          </a:p>
        </p:txBody>
      </p:sp>
    </p:spTree>
    <p:extLst>
      <p:ext uri="{BB962C8B-B14F-4D97-AF65-F5344CB8AC3E}">
        <p14:creationId xmlns:p14="http://schemas.microsoft.com/office/powerpoint/2010/main" val="103756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1"/>
          <a:lstStyle/>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دعونا نُلقي نظرة فاحصة على أسئلة المسح وبالمناسبة، يجب أن تُملأ بنسق «مايكروسوفت وورد» (</a:t>
            </a:r>
            <a:r>
              <a:rPr lang="es-ES" sz="1800" b="0" i="0" dirty="0">
                <a:solidFill>
                  <a:srgbClr val="000000"/>
                </a:solidFill>
                <a:effectLst/>
                <a:latin typeface="Calibri" panose="020F0502020204030204" pitchFamily="34" charset="0"/>
              </a:rPr>
              <a:t>Word</a:t>
            </a:r>
            <a:r>
              <a:rPr lang="es-ES" sz="1800" b="0" i="0" dirty="0">
                <a:solidFill>
                  <a:srgbClr val="000000"/>
                </a:solidFill>
                <a:effectLst/>
                <a:latin typeface="Arial" panose="020B0604020202020204" pitchFamily="34" charset="0"/>
              </a:rPr>
              <a:t>). </a:t>
            </a:r>
            <a:r>
              <a:rPr lang="ar-AE" sz="1800" b="0" i="0" dirty="0">
                <a:solidFill>
                  <a:srgbClr val="000000"/>
                </a:solidFill>
                <a:effectLst/>
                <a:latin typeface="Arial" panose="020B0604020202020204" pitchFamily="34" charset="0"/>
              </a:rPr>
              <a:t>فيما يلي مثال لأحد الأسئلة.  </a:t>
            </a:r>
            <a:endParaRPr lang="ar-AE" b="0" i="0" dirty="0">
              <a:solidFill>
                <a:srgbClr val="000000"/>
              </a:solidFill>
              <a:effectLst/>
              <a:latin typeface="Segoe UI" panose="020B0502040204020203"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أولاً، في أعلى اليسار لدينا رقم القسم والعنوان.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أدناه مباشرةً، لدينا عنوان القسم الفرعي، الذي يصاغ كسؤال وتسترشد به جميع الأسئلة الواردة في القسم الفرعي.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ويرد أسفل ذلك السؤال نفسه، معرفاً بالحروف المتتالية. لذلك، فإن هذا السؤال يشار إليه بالرقم 1-1-أ.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إلى الجانب الأيسر من السؤال، ترد عتبات الحسم</a:t>
            </a:r>
            <a:r>
              <a:rPr lang="ar-AE" sz="1800" b="0" i="0" dirty="0">
                <a:solidFill>
                  <a:srgbClr val="000000"/>
                </a:solidFill>
                <a:effectLst/>
                <a:latin typeface="Calibri" panose="020F0502020204030204" pitchFamily="34" charset="0"/>
              </a:rPr>
              <a:t> </a:t>
            </a:r>
            <a:r>
              <a:rPr lang="ar-AE" sz="1800" b="0" i="0" dirty="0">
                <a:solidFill>
                  <a:srgbClr val="000000"/>
                </a:solidFill>
                <a:effectLst/>
                <a:latin typeface="Arial" panose="020B0604020202020204" pitchFamily="34" charset="0"/>
              </a:rPr>
              <a:t>ومواصفاتها للدرجات صفر و20 و40 و60 و80 و100، وهي مقسمة إلى فئات من درجة تنفيذ «منخفضة جداً» إلى «مرتفعة جداً». إذا كان بلدكم يقع بين هذه العتبات، فليس عليكم سوى اختيار زيادات من 10 وحدات، أي 10 أو 30 أو 50 أو 70 أو 90.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يمكنكم إدخال الدرجة، بزيادات من 10 وحدات، في الخلية الصفراء. إذا كان السؤال لا ينطبق على بلدكم، يمكنكم إدخال «لا ينطبق».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هناك جانبٌ مهم للغاية من المسح يقع أسفل النتيجة مباشرةً . يتيح لكم حقلا «الحالة والتقدُّم» و«الآفاق المستقبلية» تقديم سياق الدرجات وإبراز العوائق المحتملة والعوامل التمكينية للنهوض بهذا الجانب من الإدارة المتكاملة للموارد المائية. وينبغي أيضاً التفكير في التقدم الذي أُحرِزَ منذ جولات الإبلاغ السابقة. ويجب أن يساعدكم النص الذي تدخلونه في هذين الحقلَين على الوصول إلى توافق بين أصحاب المصلحة بشأن الدرجات وعلى تتبع التقدّم المُحرَز مع مرور الوقت. كما أنَّه يزيد من موضوعية النتيجة وشفافيتها، لأنَّه يصبح قائماً على الأدلة.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67340BB4-4280-4CEA-92D7-119E053EC25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10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1"/>
          <a:lstStyle/>
          <a:p>
            <a:pPr algn="r" rtl="1"/>
            <a:r>
              <a:rPr lang="ar-SA" noProof="0" dirty="0"/>
              <a:t>يضم المسح أيضاً ثلاثةَ ملحقاتٍ قصيرة، وهي مصمَّمة لكي تجعل أداة المسح أقوى وأكثر فائدة على المستويات الوطنية والإقليمية والعالمية. </a:t>
            </a:r>
          </a:p>
          <a:p>
            <a:pPr algn="r" rtl="1"/>
            <a:endParaRPr lang="ar-SA" baseline="0" noProof="0" dirty="0"/>
          </a:p>
          <a:p>
            <a:pPr algn="r" rtl="1"/>
            <a:r>
              <a:rPr lang="ar-SA" noProof="0" dirty="0"/>
              <a:t>وهذه الملحقات هي </a:t>
            </a:r>
          </a:p>
          <a:p>
            <a:pPr algn="r" rtl="1"/>
            <a:r>
              <a:rPr lang="ar-SA" kern="1200" noProof="0" dirty="0">
                <a:effectLst/>
              </a:rPr>
              <a:t>{انقر} </a:t>
            </a:r>
            <a:r>
              <a:rPr lang="ar-SA" noProof="0" dirty="0"/>
              <a:t> الملحق (</a:t>
            </a:r>
            <a:r>
              <a:rPr lang="ar-SA" noProof="0" dirty="0" err="1"/>
              <a:t>أ</a:t>
            </a:r>
            <a:r>
              <a:rPr lang="ar-SA" noProof="0" dirty="0"/>
              <a:t>) – مسرد المصطلحات، </a:t>
            </a:r>
          </a:p>
          <a:p>
            <a:pPr algn="r" rtl="1"/>
            <a:r>
              <a:rPr lang="ar-SA" kern="1200" noProof="0" dirty="0">
                <a:effectLst/>
              </a:rPr>
              <a:t>{انقر} </a:t>
            </a:r>
            <a:r>
              <a:rPr lang="ar-SA" noProof="0" dirty="0"/>
              <a:t> الملحق (ب) – أبرز الأولويات والغايات لتنفيذ الإدارة المتكاملة للموارد المائية، </a:t>
            </a:r>
          </a:p>
          <a:p>
            <a:pPr algn="r" rtl="1"/>
            <a:r>
              <a:rPr lang="ar-SA" kern="1200" noProof="0" dirty="0">
                <a:effectLst/>
              </a:rPr>
              <a:t>{انقر} </a:t>
            </a:r>
            <a:r>
              <a:rPr lang="ar-SA" noProof="0" dirty="0"/>
              <a:t> والملحق (</a:t>
            </a:r>
            <a:r>
              <a:rPr lang="ar-SA" noProof="0" dirty="0" err="1"/>
              <a:t>ج</a:t>
            </a:r>
            <a:r>
              <a:rPr lang="ar-SA" noProof="0" dirty="0"/>
              <a:t>) – عملية الإبلاغ القُطرية. </a:t>
            </a:r>
          </a:p>
          <a:p>
            <a:pPr algn="r" rtl="1"/>
            <a:endParaRPr lang="ar-SA" baseline="0" noProof="0" dirty="0"/>
          </a:p>
          <a:p>
            <a:pPr algn="r" rtl="1"/>
            <a:r>
              <a:rPr lang="ar-SA" noProof="0" dirty="0"/>
              <a:t>ونشُجعكم بقوة على ملء الملحقين (ب) و(</a:t>
            </a:r>
            <a:r>
              <a:rPr lang="ar-SA" noProof="0" dirty="0" err="1"/>
              <a:t>ج</a:t>
            </a:r>
            <a:r>
              <a:rPr lang="ar-SA" noProof="0" dirty="0"/>
              <a:t>).  </a:t>
            </a:r>
          </a:p>
        </p:txBody>
      </p:sp>
      <p:sp>
        <p:nvSpPr>
          <p:cNvPr id="4" name="Slide Number Placeholder 3"/>
          <p:cNvSpPr>
            <a:spLocks noGrp="1"/>
          </p:cNvSpPr>
          <p:nvPr>
            <p:ph type="sldNum" sz="quarter" idx="10"/>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67340BB4-4280-4CEA-92D7-119E053EC25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32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SA" noProof="0" dirty="0"/>
              <a:t>تشتمل أبرز التغييرات التي ستلاحظونها في مسح عام 2023 على ما يلي:</a:t>
            </a:r>
          </a:p>
          <a:p>
            <a:pPr marL="171450" indent="-171450" algn="r" rtl="1">
              <a:buFont typeface="Arial" panose="020B0604020202020204" pitchFamily="34" charset="0"/>
              <a:buChar char="•"/>
            </a:pPr>
            <a:r>
              <a:rPr lang="ar-SA" kern="1200" noProof="0" dirty="0">
                <a:effectLst/>
              </a:rPr>
              <a:t>{انقر} </a:t>
            </a:r>
            <a:r>
              <a:rPr lang="ar-SA" noProof="0" dirty="0"/>
              <a:t>حُذف ملحقان هما: الملحق الخاص بالموارد العابرة للحدود والملحق الخاص بالتحديات ذات الأولوية في مجال الموارد المائية.  </a:t>
            </a:r>
          </a:p>
          <a:p>
            <a:pPr marL="171450" indent="-171450" algn="r" rtl="1">
              <a:buFont typeface="Arial" panose="020B0604020202020204" pitchFamily="34" charset="0"/>
              <a:buChar char="•"/>
            </a:pPr>
            <a:r>
              <a:rPr lang="ar-SA" kern="1200" noProof="0" dirty="0">
                <a:effectLst/>
              </a:rPr>
              <a:t>{انقر} </a:t>
            </a:r>
            <a:r>
              <a:rPr lang="ar-SA" noProof="0" dirty="0"/>
              <a:t>وقد جرى استحداث فرصة مناقشة الغايات القطرية في الملحق (ب).  </a:t>
            </a:r>
          </a:p>
          <a:p>
            <a:pPr marL="171450" indent="-171450" algn="r" rtl="1">
              <a:buFont typeface="Arial" panose="020B0604020202020204" pitchFamily="34" charset="0"/>
              <a:buChar char="•"/>
            </a:pPr>
            <a:r>
              <a:rPr lang="ar-SA" kern="1200" noProof="0" dirty="0">
                <a:effectLst/>
              </a:rPr>
              <a:t>{انقر} </a:t>
            </a:r>
            <a:r>
              <a:rPr lang="ar-SA" noProof="0" dirty="0"/>
              <a:t>تم تعزيز الجوانب المتعلقة بتغير المناخ، من خلال إضافة حقول النص الحر لخمسة أسئلة.  </a:t>
            </a:r>
          </a:p>
          <a:p>
            <a:pPr marL="171450" indent="-171450" algn="r" rtl="1">
              <a:buFont typeface="Arial" panose="020B0604020202020204" pitchFamily="34" charset="0"/>
              <a:buChar char="•"/>
            </a:pPr>
            <a:r>
              <a:rPr lang="ar-SA" kern="1200" noProof="0" dirty="0">
                <a:effectLst/>
              </a:rPr>
              <a:t>{انقر}</a:t>
            </a:r>
            <a:r>
              <a:rPr lang="ar-SA" noProof="0" dirty="0"/>
              <a:t>  وقد أُدرجت روابط أوضح لمؤشرات أخرى خاصة بالهدف 6 من أهداف التنمية المستدامة. </a:t>
            </a:r>
          </a:p>
          <a:p>
            <a:pPr marL="171450" indent="-171450" algn="r" rtl="1">
              <a:buFont typeface="Arial" panose="020B0604020202020204" pitchFamily="34" charset="0"/>
              <a:buChar char="•"/>
            </a:pPr>
            <a:r>
              <a:rPr lang="ar-SA" kern="1200" noProof="0" dirty="0">
                <a:effectLst/>
              </a:rPr>
              <a:t>{انقر} </a:t>
            </a:r>
            <a:r>
              <a:rPr lang="ar-SA" noProof="0" dirty="0"/>
              <a:t>أدرجت آليات المساءلة في بعض العتبات الحدية للأسئلة. وهي تشمل جوانب مثل النزاهة والشفافية والمساءلة والمشاركة ومكافحة الفساد.  </a:t>
            </a:r>
          </a:p>
          <a:p>
            <a:pPr marL="171450" indent="-171450" algn="r" rtl="1">
              <a:buFont typeface="Arial" panose="020B0604020202020204" pitchFamily="34" charset="0"/>
              <a:buChar char="•"/>
            </a:pPr>
            <a:r>
              <a:rPr lang="ar-SA" kern="1200" noProof="0" dirty="0">
                <a:effectLst/>
              </a:rPr>
              <a:t>{انقر} كما </a:t>
            </a:r>
            <a:r>
              <a:rPr lang="ar-SA" noProof="0" dirty="0"/>
              <a:t>تم تعزيز الجوانب المتعلقة بالنوع الاجتماعي. وقد أضيفت «القائمة المرجعية للنوع الاجتماعي» كإحدى المواد الداعمة. </a:t>
            </a:r>
          </a:p>
          <a:p>
            <a:pPr algn="r" rtl="1">
              <a:lnSpc>
                <a:spcPct val="90000"/>
              </a:lnSpc>
              <a:spcBef>
                <a:spcPts val="1000"/>
              </a:spcBef>
            </a:pPr>
            <a:endParaRPr lang="ar-SA" noProof="0" dirty="0">
              <a:cs typeface="Calibri" panose="020F0502020204030204"/>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18</a:t>
            </a:fld>
            <a:endParaRPr lang="en-US"/>
          </a:p>
        </p:txBody>
      </p:sp>
    </p:spTree>
    <p:extLst>
      <p:ext uri="{BB962C8B-B14F-4D97-AF65-F5344CB8AC3E}">
        <p14:creationId xmlns:p14="http://schemas.microsoft.com/office/powerpoint/2010/main" val="21306597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SA" sz="1800" b="0" i="0" noProof="0" dirty="0">
                <a:solidFill>
                  <a:srgbClr val="000000"/>
                </a:solidFill>
                <a:effectLst/>
                <a:latin typeface="Arial" panose="020B0604020202020204" pitchFamily="34" charset="0"/>
              </a:rPr>
              <a:t>يمكن الاطلاع على الإرشادات الرئيسية لملء المسح داخل المسح ذاته ومن خلال دليل الرصد. </a:t>
            </a:r>
            <a:endParaRPr lang="ar-SA" b="0" i="0" noProof="0" dirty="0">
              <a:solidFill>
                <a:srgbClr val="000000"/>
              </a:solidFill>
              <a:effectLst/>
              <a:latin typeface="Segoe UI" panose="020B0502040204020203" pitchFamily="34" charset="0"/>
            </a:endParaRPr>
          </a:p>
          <a:p>
            <a:pPr algn="r" rtl="1" fontAlgn="base"/>
            <a:r>
              <a:rPr lang="ar-SA" sz="1800" b="0" i="0" noProof="0" dirty="0">
                <a:solidFill>
                  <a:srgbClr val="000000"/>
                </a:solidFill>
                <a:effectLst/>
                <a:latin typeface="Arial" panose="020B0604020202020204" pitchFamily="34" charset="0"/>
              </a:rPr>
              <a:t>{انقر}  وتشمل المواد الداعمة الأخرى، وجميعها اختيارية، ما يلي: </a:t>
            </a:r>
            <a:endParaRPr lang="ar-SA" b="0" i="0" noProof="0" dirty="0">
              <a:solidFill>
                <a:srgbClr val="000000"/>
              </a:solidFill>
              <a:effectLst/>
              <a:latin typeface="Segoe UI" panose="020B0502040204020203" pitchFamily="34" charset="0"/>
            </a:endParaRPr>
          </a:p>
          <a:p>
            <a:pPr algn="r" rtl="1" fontAlgn="base">
              <a:buFont typeface="Arial" panose="020B0604020202020204" pitchFamily="34" charset="0"/>
              <a:buChar char="•"/>
            </a:pPr>
            <a:r>
              <a:rPr lang="ar-SA" sz="1800" b="0" i="0" noProof="0" dirty="0">
                <a:solidFill>
                  <a:srgbClr val="000000"/>
                </a:solidFill>
                <a:effectLst/>
                <a:latin typeface="Arial" panose="020B0604020202020204" pitchFamily="34" charset="0"/>
              </a:rPr>
              <a:t>{انقر} الاستعراض العام للمسح. وهناك ملخص من صفحة واحدة قد يفيد في إعطاء نظرة عامة، وبخاصة لتوصيل المسح إلى أصحاب المصلحة، نظراً إلى أنَّ وثيقة المسح طويلة بعض الشيء.  </a:t>
            </a:r>
            <a:endParaRPr lang="ar-SA" sz="1800" b="0" i="0" noProof="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SA" sz="1800" b="0" i="0" noProof="0" dirty="0">
                <a:solidFill>
                  <a:srgbClr val="000000"/>
                </a:solidFill>
                <a:effectLst/>
                <a:latin typeface="Arial" panose="020B0604020202020204" pitchFamily="34" charset="0"/>
              </a:rPr>
              <a:t>{انقر} النموذج الحسابي هو عبارة عن ملف بنسق «إكسيل» (</a:t>
            </a:r>
            <a:r>
              <a:rPr lang="ar-SA" sz="1800" b="0" i="0" noProof="0" dirty="0" err="1">
                <a:solidFill>
                  <a:srgbClr val="000000"/>
                </a:solidFill>
                <a:effectLst/>
                <a:latin typeface="Calibri" panose="020F0502020204030204" pitchFamily="34" charset="0"/>
              </a:rPr>
              <a:t>Excel</a:t>
            </a:r>
            <a:r>
              <a:rPr lang="ar-SA" sz="1800" b="0" i="0" noProof="0" dirty="0">
                <a:solidFill>
                  <a:srgbClr val="000000"/>
                </a:solidFill>
                <a:effectLst/>
                <a:latin typeface="Arial" panose="020B0604020202020204" pitchFamily="34" charset="0"/>
              </a:rPr>
              <a:t>) يدعم حساب نتائج الأبعاد والمؤشر بصورة صحيحة. كما يمكن أن يدعم ملء الجدول الخاص بالغايات الوارد في الملحق (ب).  </a:t>
            </a:r>
            <a:endParaRPr lang="ar-SA" sz="1800" b="0" i="0" noProof="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SA" sz="1800" b="0" i="0" noProof="0" dirty="0">
                <a:solidFill>
                  <a:srgbClr val="000000"/>
                </a:solidFill>
                <a:effectLst/>
                <a:latin typeface="Arial" panose="020B0604020202020204" pitchFamily="34" charset="0"/>
              </a:rPr>
              <a:t>{انقر}  تهدف القائمة المرجعية للنوع الاجتماعي إلى دعم مناقشة السؤال رقم 2.2د من المسح، والخاص بحالة تعميم منظور المساواة بين الجنسين</a:t>
            </a:r>
            <a:r>
              <a:rPr lang="ar-SA" sz="1800" b="0" i="0" noProof="0" dirty="0">
                <a:solidFill>
                  <a:srgbClr val="000000"/>
                </a:solidFill>
                <a:effectLst/>
                <a:latin typeface="Calibri" panose="020F0502020204030204" pitchFamily="34" charset="0"/>
              </a:rPr>
              <a:t> </a:t>
            </a:r>
            <a:r>
              <a:rPr lang="ar-SA" sz="1800" b="0" i="0" noProof="0" dirty="0">
                <a:solidFill>
                  <a:srgbClr val="000000"/>
                </a:solidFill>
                <a:effectLst/>
                <a:latin typeface="Arial" panose="020B0604020202020204" pitchFamily="34" charset="0"/>
              </a:rPr>
              <a:t>في إدارة الموارد المائية. </a:t>
            </a:r>
            <a:endParaRPr lang="ar-SA" sz="1800" b="0" i="0" noProof="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SA" sz="1800" b="0" i="0" noProof="0" dirty="0">
                <a:solidFill>
                  <a:srgbClr val="000000"/>
                </a:solidFill>
                <a:effectLst/>
                <a:latin typeface="Arial" panose="020B0604020202020204" pitchFamily="34" charset="0"/>
              </a:rPr>
              <a:t>{انقر}  هذا العام، يمكنكم أيضاً استخدام أداة المسح الجديدة عبر الإنترنت، والتي يشرحها الفيديو التالي. </a:t>
            </a:r>
            <a:endParaRPr lang="ar-SA" sz="1800" b="0" i="0" noProof="0" dirty="0">
              <a:solidFill>
                <a:srgbClr val="000000"/>
              </a:solidFill>
              <a:effectLst/>
              <a:latin typeface="Calibri" panose="020F0502020204030204" pitchFamily="34" charset="0"/>
            </a:endParaRPr>
          </a:p>
          <a:p>
            <a:pPr algn="r" rtl="1" fontAlgn="base"/>
            <a:r>
              <a:rPr lang="ar-SA" sz="1800" b="0" i="0" noProof="0" dirty="0">
                <a:solidFill>
                  <a:srgbClr val="000000"/>
                </a:solidFill>
                <a:effectLst/>
                <a:latin typeface="Calibri" panose="020F0502020204030204" pitchFamily="34" charset="0"/>
              </a:rPr>
              <a:t> </a:t>
            </a:r>
            <a:endParaRPr lang="ar-SA" b="0" i="0" noProof="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19</a:t>
            </a:fld>
            <a:endParaRPr lang="en-US"/>
          </a:p>
        </p:txBody>
      </p:sp>
    </p:spTree>
    <p:extLst>
      <p:ext uri="{BB962C8B-B14F-4D97-AF65-F5344CB8AC3E}">
        <p14:creationId xmlns:p14="http://schemas.microsoft.com/office/powerpoint/2010/main" val="92425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dirty="0"/>
              <a:t>أهلاً بكم في الجزء الرابع. سوف يقدّم هذا الفيديو عملية التشاور مع أصحاب المصلحة للإبلاغ عن المؤشر 6-5-1 لأهداف التنمية المستدامة</a:t>
            </a: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20</a:t>
            </a:fld>
            <a:endParaRPr lang="en-US"/>
          </a:p>
        </p:txBody>
      </p:sp>
    </p:spTree>
    <p:extLst>
      <p:ext uri="{BB962C8B-B14F-4D97-AF65-F5344CB8AC3E}">
        <p14:creationId xmlns:p14="http://schemas.microsoft.com/office/powerpoint/2010/main" val="89501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يتمثل الهدف الرئيسي من عملية التشاور مع أصحاب المصلحة في جعل المسح أداةً وطنيةً أقوى وأكثر فائدة من أجل تخطيط الإدارة المتكاملة للموارد المائية وتنفيذها. ويدعم هذا الجهود الرامية إلى تحقيق الغاية 6-5.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تتولى جهة التنسيق الوطنية تنسيقَ المدخلات من الزملاء وغيرهم من أصحاب المصلحة لاستكمال المسح. وجهات التنسيق مسؤولة عن تخطيط وإدارة عملية مناسبة للسياق الوطني.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 من خلال الشرائح الأربع التالية، سوف نتطرَّق لأربعة اعتبارات تتعلق بالتخطيط للتشاور. وهذه الاعتبارات هي: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مجموعات أصحاب المصلحة المحتملين،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خيارات لترتيب عملكم معهم،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الصيغ المختلفة للتشاور مع أصحاب المصلحة،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بعض أفضل الممارسات في التشاور مع أصحاب المصلحة.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21</a:t>
            </a:fld>
            <a:endParaRPr lang="en-US"/>
          </a:p>
        </p:txBody>
      </p:sp>
    </p:spTree>
    <p:extLst>
      <p:ext uri="{BB962C8B-B14F-4D97-AF65-F5344CB8AC3E}">
        <p14:creationId xmlns:p14="http://schemas.microsoft.com/office/powerpoint/2010/main" val="233087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Arial" panose="020B0604020202020204" pitchFamily="34" charset="0"/>
              </a:rPr>
              <a:t>تدعم الأمم المتحدة البلدان من أجل رصد القضايا المتعلقة بالمياه والصرف الصحي في إطار خطة التنمية المستدامة لعام 2030 – أو أهداف التنمية المستدامة. يُنسَّق هذا الجهد من خلال مبادرة الأمم المتحدة للموارد المائية، عبر مبادرة الرصد المتكاملة للهدف 6 من أهداف التنمية المستدامة «</a:t>
            </a:r>
            <a:r>
              <a:rPr lang="en-US" sz="1800" b="0" i="0" dirty="0">
                <a:solidFill>
                  <a:srgbClr val="000000"/>
                </a:solidFill>
                <a:effectLst/>
                <a:latin typeface="Calibri" panose="020F0502020204030204" pitchFamily="34" charset="0"/>
              </a:rPr>
              <a:t>IMI-SDG6».   </a:t>
            </a:r>
            <a:endParaRPr lang="en-US"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في المجمل، يُستخدَم 12 مؤشراً، لقياس التقدم المحرز نحو تحقيق الهدف 6 من أهداف التنمية المستدامة، وتضطلع منظمات متعددة تابعة للأمم المتحدة بدور الوكالة الراعية لكل مؤشر.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4</a:t>
            </a:fld>
            <a:endParaRPr lang="en-US"/>
          </a:p>
        </p:txBody>
      </p:sp>
    </p:spTree>
    <p:extLst>
      <p:ext uri="{BB962C8B-B14F-4D97-AF65-F5344CB8AC3E}">
        <p14:creationId xmlns:p14="http://schemas.microsoft.com/office/powerpoint/2010/main" val="1470593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Arial" panose="020B0604020202020204" pitchFamily="34" charset="0"/>
              </a:rPr>
              <a:t>تشتمل مجموعات أصحاب المصلحة المحتملين هيئات من داخل الوزارة الرئيسية المسؤولة عن الموارد المائية بالإضافة إلى هيئات من الوزارات الأخرى، مثل الزراعة والطاقة والبيئة والمالية. وهذا قد يتضمَّن الحكومة على المستوى الوطني إلى المستويات الأدنى من ذلك. </a:t>
            </a:r>
            <a:endParaRPr lang="ar-AE" b="0" i="0" dirty="0">
              <a:solidFill>
                <a:srgbClr val="000000"/>
              </a:solidFill>
              <a:effectLst/>
              <a:latin typeface="Segoe UI" panose="020B0502040204020203"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المنظمات العاملة على مستوى الحوض والخزان الجوفي تُعدُّ مهمة بلا شك في سياق إدارة المياه والأراضي.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وسيكون هناك عدد من المجموعات الأخرى من أصحاب المصلحة التي نُشجعكم على التواصل معها.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قد يكون لدى بعض مجموعات أصحاب المصلحة إجابات عن جميع الأسئلة، بينما قد يكون لدى البعض الآخر مدخلات لأسئلة معينة.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Arial" panose="020B0604020202020204" pitchFamily="34" charset="0"/>
              </a:rPr>
              <a:t>{انقر} يتمثل الهدف في أن تكون العملية تشاورية بقدر استطاعتكم، بالنظر إلى الموارد المتوفرة والوقت المتاح.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22</a:t>
            </a:fld>
            <a:endParaRPr lang="en-US"/>
          </a:p>
        </p:txBody>
      </p:sp>
    </p:spTree>
    <p:extLst>
      <p:ext uri="{BB962C8B-B14F-4D97-AF65-F5344CB8AC3E}">
        <p14:creationId xmlns:p14="http://schemas.microsoft.com/office/powerpoint/2010/main" val="4230455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1"/>
          <a:lstStyle/>
          <a:p>
            <a:pPr algn="r" rtl="1"/>
            <a:r>
              <a:rPr lang="ar" dirty="0"/>
              <a:t>بصفة عامة، هناك نهجان يمكن اتباعهما لوضع مسحٍ مُجمَّع، ولكن من المرجَّح أن تستخدموا مزيجاً من النهجَين.  </a:t>
            </a:r>
            <a:endParaRPr lang="en-US" baseline="0" dirty="0"/>
          </a:p>
          <a:p>
            <a:pPr marL="171450" indent="-171450" algn="r" rtl="1">
              <a:buFont typeface="Symbol"/>
              <a:buChar char="•"/>
            </a:pPr>
            <a:r>
              <a:rPr lang="ar" dirty="0"/>
              <a:t>{انقر} في </a:t>
            </a:r>
            <a:r>
              <a:rPr lang="ar" b="1" dirty="0"/>
              <a:t>النهج المتسلسل</a:t>
            </a:r>
            <a:r>
              <a:rPr lang="ar" dirty="0"/>
              <a:t>، يمكن أن توضع مسوَّدات متتالية للمسح مع مجموعات مختلفة من أصحاب المصلحة، ثمّ تُنقّح المسوَّدات في كل مرة استناداً إلى مدخلات  أصحاب المصلحة.  </a:t>
            </a:r>
          </a:p>
          <a:p>
            <a:pPr marL="171450" indent="-171450" algn="r" rtl="1">
              <a:buFont typeface="Symbol"/>
              <a:buChar char="•"/>
            </a:pPr>
            <a:r>
              <a:rPr lang="ar" dirty="0"/>
              <a:t>{انقر} </a:t>
            </a:r>
            <a:r>
              <a:rPr lang="ar" b="0" dirty="0"/>
              <a:t>في</a:t>
            </a:r>
            <a:r>
              <a:rPr lang="ar" dirty="0"/>
              <a:t> </a:t>
            </a:r>
            <a:r>
              <a:rPr lang="ar" b="1" dirty="0"/>
              <a:t>النهج المتوازي</a:t>
            </a:r>
            <a:r>
              <a:rPr lang="ar" dirty="0"/>
              <a:t>،</a:t>
            </a:r>
            <a:r>
              <a:rPr lang="ar" b="1" dirty="0"/>
              <a:t> </a:t>
            </a:r>
            <a:r>
              <a:rPr lang="ar" dirty="0"/>
              <a:t> </a:t>
            </a:r>
            <a:r>
              <a:rPr lang="ar" b="0" dirty="0"/>
              <a:t>يمكنكم</a:t>
            </a:r>
            <a:r>
              <a:rPr lang="ar" dirty="0"/>
              <a:t> أن تطلبوا من مختلف أصحاب المصلحة أن يملؤوا مسحاً فارغاً، ثم تبدؤون بتحليل الإجابات. وبعد ذلك يمكنكم أن تجمعوا أصحاب المصلحة معاً للتوصل إلى التوافق.  </a:t>
            </a:r>
            <a:endParaRPr lang="en-US" baseline="0" dirty="0"/>
          </a:p>
          <a:p>
            <a:pPr marL="171450" indent="-171450" algn="r" rtl="1">
              <a:buFont typeface="Symbol"/>
              <a:buChar char="•"/>
            </a:pPr>
            <a:r>
              <a:rPr lang="ar" dirty="0"/>
              <a:t>{انقر} وكخطوة أخيرة، ينبغي عليكم طبعاً اتّباع الإجراءات الوطنية الخاصة ببلدكم من أجل الحصول على التصديق الرسمي قبل التقديم النهائي.  </a:t>
            </a:r>
          </a:p>
          <a:p>
            <a:pPr algn="r" rtl="1"/>
            <a:endParaRPr lang="en-US" baseline="0" dirty="0"/>
          </a:p>
          <a:p>
            <a:pPr algn="r" rtl="1"/>
            <a:endParaRPr lang="en-US" dirty="0">
              <a:cs typeface="Calibri"/>
            </a:endParaRPr>
          </a:p>
        </p:txBody>
      </p:sp>
      <p:sp>
        <p:nvSpPr>
          <p:cNvPr id="4" name="Slide Number Placeholder 3"/>
          <p:cNvSpPr>
            <a:spLocks noGrp="1"/>
          </p:cNvSpPr>
          <p:nvPr>
            <p:ph type="sldNum" sz="quarter" idx="10"/>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fld id="{67340BB4-4280-4CEA-92D7-119E053EC25C}"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23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494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Arial" panose="020B0604020202020204" pitchFamily="34" charset="0"/>
              </a:rPr>
              <a:t>أنتم تقرّرون مدى إشراك أصحاب المصلحة والوسائل المستخدمة في مشاركتهم.  ويمكن أن تجري هذه المشاورات بالحضور الشخصي أو عبر الإنترنت أو بمزيج من الطريقتَين. وثمة خيارات أخرى للمشاورات مثلاً عبر البريد الإلكتروني أو الهاتف أو حلقة دراسية شبكية مخصَّصة.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{انقر} ويجب لجميع هذه الاعتبارات أن تراعي المواردَ المتوفرة والوقت المُتاح.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{انقر} بالنسبة لجولة الإبلاغ لعام 2023، هناك أداة جديدة متاحة لإجراء المسح عبر شبكة الإنترنت. يمكن مشاركة المسح عبر شبكة الإنترنت مع أصحاب المصلحة ذوي الصلة قبل المشاورات مع إرسال النتائج بشكل مباشر إلى جهة التنسيق الوطنية. ولا يمكن استخدام أداة المسح عبر الإنترنت لتقديم المسح رسمياً، نظراً إلى أنَّ التقديم يجب أن يتمّ بنسق «مايكروسوفت وورد» (</a:t>
            </a:r>
            <a:r>
              <a:rPr lang="en-US" sz="1800" b="0" i="0" dirty="0">
                <a:solidFill>
                  <a:srgbClr val="000000"/>
                </a:solidFill>
                <a:effectLst/>
                <a:latin typeface="Calibri" panose="020F0502020204030204" pitchFamily="34" charset="0"/>
              </a:rPr>
              <a:t>Word</a:t>
            </a:r>
            <a:r>
              <a:rPr lang="en-US" sz="1800" b="0" i="0" dirty="0">
                <a:solidFill>
                  <a:srgbClr val="000000"/>
                </a:solidFill>
                <a:effectLst/>
                <a:latin typeface="Arial" panose="020B0604020202020204" pitchFamily="34" charset="0"/>
              </a:rPr>
              <a:t>). </a:t>
            </a:r>
            <a:r>
              <a:rPr lang="ar-AE" sz="1800" b="0" i="0" dirty="0">
                <a:solidFill>
                  <a:srgbClr val="000000"/>
                </a:solidFill>
                <a:effectLst/>
                <a:latin typeface="Arial" panose="020B0604020202020204" pitchFamily="34" charset="0"/>
              </a:rPr>
              <a:t>يضمُّ دليل التشاور مع أصحاب المصلحة مزيداً من المعلومات بشأن كيفية استخدام أداة المسح عبر الإنترنت.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24</a:t>
            </a:fld>
            <a:endParaRPr lang="en-US"/>
          </a:p>
        </p:txBody>
      </p:sp>
    </p:spTree>
    <p:extLst>
      <p:ext uri="{BB962C8B-B14F-4D97-AF65-F5344CB8AC3E}">
        <p14:creationId xmlns:p14="http://schemas.microsoft.com/office/powerpoint/2010/main" val="3658038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Arial" panose="020B0604020202020204" pitchFamily="34" charset="0"/>
              </a:rPr>
              <a:t>وأخيراً، إليكم بعض أفضل الممارسات التي يجب أن تضعوها في الاعتبار عند التخطيط للتشاور مع أصحاب المصلحة على المستوى الوطني. </a:t>
            </a:r>
            <a:endParaRPr lang="ar-AE"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Calibri" panose="020F0502020204030204" pitchFamily="34" charset="0"/>
            </a:endParaRPr>
          </a:p>
          <a:p>
            <a:pPr algn="r" rtl="1" fontAlgn="base"/>
            <a:r>
              <a:rPr lang="ar-AE" sz="1800" b="1" i="0" dirty="0">
                <a:solidFill>
                  <a:srgbClr val="000000"/>
                </a:solidFill>
                <a:effectLst/>
                <a:latin typeface="Arial" panose="020B0604020202020204" pitchFamily="34" charset="0"/>
              </a:rPr>
              <a:t>{انقر}  - الإدماج</a:t>
            </a:r>
            <a:r>
              <a:rPr lang="ar-AE" sz="1800" b="0" i="0" dirty="0">
                <a:solidFill>
                  <a:srgbClr val="000000"/>
                </a:solidFill>
                <a:effectLst/>
                <a:latin typeface="Arial" panose="020B0604020202020204" pitchFamily="34" charset="0"/>
              </a:rPr>
              <a:t> - ينبغي توجيه الدعوة إلى نطاق واسع من أصحاب المصلحة للمشاركة في المشاورات، </a:t>
            </a:r>
            <a:endParaRPr lang="ar-AE" b="0" i="0" dirty="0">
              <a:solidFill>
                <a:srgbClr val="000000"/>
              </a:solidFill>
              <a:effectLst/>
              <a:latin typeface="Calibri" panose="020F0502020204030204" pitchFamily="34" charset="0"/>
            </a:endParaRPr>
          </a:p>
          <a:p>
            <a:pPr algn="r" rtl="1" fontAlgn="base"/>
            <a:r>
              <a:rPr lang="ar-AE" sz="1800" b="1" i="0" dirty="0">
                <a:solidFill>
                  <a:srgbClr val="000000"/>
                </a:solidFill>
                <a:effectLst/>
                <a:latin typeface="Arial" panose="020B0604020202020204" pitchFamily="34" charset="0"/>
              </a:rPr>
              <a:t>{انقر}  - العدالة الإجرائية – </a:t>
            </a:r>
            <a:r>
              <a:rPr lang="ar-AE" sz="1800" b="0" i="0" dirty="0">
                <a:solidFill>
                  <a:srgbClr val="000000"/>
                </a:solidFill>
                <a:effectLst/>
                <a:latin typeface="Arial" panose="020B0604020202020204" pitchFamily="34" charset="0"/>
              </a:rPr>
              <a:t>ضمان إفساح المجال والوقت لجميع المشاركين للتعبير عن آرائهم في المشاورات. </a:t>
            </a:r>
            <a:endParaRPr lang="ar-AE" b="0" i="0" dirty="0">
              <a:solidFill>
                <a:srgbClr val="000000"/>
              </a:solidFill>
              <a:effectLst/>
              <a:latin typeface="Calibri" panose="020F0502020204030204" pitchFamily="34" charset="0"/>
            </a:endParaRPr>
          </a:p>
          <a:p>
            <a:pPr algn="r" rtl="1" fontAlgn="base"/>
            <a:r>
              <a:rPr lang="ar-AE" sz="1800" b="1" i="0" dirty="0">
                <a:solidFill>
                  <a:srgbClr val="000000"/>
                </a:solidFill>
                <a:effectLst/>
                <a:latin typeface="Arial" panose="020B0604020202020204" pitchFamily="34" charset="0"/>
              </a:rPr>
              <a:t>{انقر} الاتفاق من خلال التوافق - </a:t>
            </a:r>
            <a:r>
              <a:rPr lang="ar-AE" sz="1800" b="0" i="0" dirty="0">
                <a:solidFill>
                  <a:srgbClr val="000000"/>
                </a:solidFill>
                <a:effectLst/>
                <a:latin typeface="Arial" panose="020B0604020202020204" pitchFamily="34" charset="0"/>
              </a:rPr>
              <a:t>من المهم إتاحة الفرصة للجميع من أجل التحدُّث والانتقاد وإضافة حجج أو معلومات جديدة إلى المناقشات في ظل بيئة مؤاتية. </a:t>
            </a:r>
            <a:endParaRPr lang="ar-AE" b="0" i="0" dirty="0">
              <a:solidFill>
                <a:srgbClr val="000000"/>
              </a:solidFill>
              <a:effectLst/>
              <a:latin typeface="Calibri" panose="020F0502020204030204" pitchFamily="34" charset="0"/>
            </a:endParaRPr>
          </a:p>
          <a:p>
            <a:pPr algn="r" rtl="1" fontAlgn="base"/>
            <a:r>
              <a:rPr lang="ar-AE" sz="1800" b="1" i="0" dirty="0">
                <a:solidFill>
                  <a:srgbClr val="000000"/>
                </a:solidFill>
                <a:effectLst/>
                <a:latin typeface="Arial" panose="020B0604020202020204" pitchFamily="34" charset="0"/>
              </a:rPr>
              <a:t>{انقر} الشفافية </a:t>
            </a:r>
            <a:r>
              <a:rPr lang="ar-AE" sz="1800" b="0" i="0" dirty="0">
                <a:solidFill>
                  <a:srgbClr val="000000"/>
                </a:solidFill>
                <a:effectLst/>
                <a:latin typeface="Arial" panose="020B0604020202020204" pitchFamily="34" charset="0"/>
              </a:rPr>
              <a:t>- ينبغي إتاحة المعلومات بصفة علنية وينبغي تمكين جميع أصحاب المصلحة ذوي الصلة من الوصول للمعلومات قبل التشاور، ولوصفٍ تفصيلي للمناقشات التي عُقِدَت والنتائج المُتَّفق عليها.  </a:t>
            </a:r>
            <a:endParaRPr lang="ar-AE"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Arial" panose="020B0604020202020204" pitchFamily="34" charset="0"/>
              </a:rPr>
              <a:t>لمزيد من المعلومات بشأن المعلومات والنصائح، يُرجى الحرص على قراءة المادة الداعمة بعنوان «دليل التشاور مع أصحاب المصلحة».  </a:t>
            </a:r>
            <a:endParaRPr lang="ar-AE"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Calibri" panose="020F0502020204030204" pitchFamily="34" charset="0"/>
              </a:rPr>
              <a:t> </a:t>
            </a:r>
          </a:p>
        </p:txBody>
      </p:sp>
      <p:sp>
        <p:nvSpPr>
          <p:cNvPr id="4" name="Slide Number Placeholder 3"/>
          <p:cNvSpPr>
            <a:spLocks noGrp="1"/>
          </p:cNvSpPr>
          <p:nvPr>
            <p:ph type="sldNum" sz="quarter" idx="5"/>
          </p:nvPr>
        </p:nvSpPr>
        <p:spPr/>
        <p:txBody>
          <a:bodyPr/>
          <a:lstStyle/>
          <a:p>
            <a:fld id="{3263DED2-9D72-E84F-9DC8-B1050C91BE7A}" type="slidenum">
              <a:rPr lang="en-US" smtClean="0"/>
              <a:t>25</a:t>
            </a:fld>
            <a:endParaRPr lang="en-US"/>
          </a:p>
        </p:txBody>
      </p:sp>
    </p:spTree>
    <p:extLst>
      <p:ext uri="{BB962C8B-B14F-4D97-AF65-F5344CB8AC3E}">
        <p14:creationId xmlns:p14="http://schemas.microsoft.com/office/powerpoint/2010/main" val="192372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هناك العديد من المواد الداعمة الاختيارية المتاحة لعملية التشاور مع أصحاب المصلحة، بالإضافة إلى دليل الرصد.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يقدم دليل التشاور مع أصحاب المصلحة مزيداً من المعلومات والإرشادات بشأن العمليات المقترحة للتشاور مع أصحاب المصلحة. كما يتضمَّن أيضاً ملحقات تشمل: أداة المسح على الإنترنت التابعة للإدارة المتكاملة للموارد المائية؛ ونموذج اختياري لتقرير التشاور؛ ومثال لاختصاصات المُيسّر.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ملخصات النتائج القُطرية هي عبارة عن ملخصات مرئية من صفحتَين تعرض نتائج عامَي 2017 و2020 عن كل بلد، وهي متاحة للتنزيل بلغاتٍ متعدِّدة من خلال بوابة بيانات الإدارة المتكاملة للموارد المائية.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دورة تدريب المُيسرين هي  دورة تدريب مجانية على الإنترنت، بنظام التعلم الذاتي، وتشمل التزاماً متوقعاً بقضاء  4-6  ساعات وهي متاحة باللغات الإنجليزية، أو الفرنسية</a:t>
            </a:r>
            <a:r>
              <a:rPr lang="ar-AE" sz="1800" b="0" i="0" dirty="0">
                <a:solidFill>
                  <a:srgbClr val="000000"/>
                </a:solidFill>
                <a:effectLst/>
                <a:latin typeface="Calibri" panose="020F0502020204030204" pitchFamily="34" charset="0"/>
              </a:rPr>
              <a:t> </a:t>
            </a:r>
            <a:r>
              <a:rPr lang="ar-AE" sz="1800" b="0" i="0" dirty="0">
                <a:solidFill>
                  <a:srgbClr val="000000"/>
                </a:solidFill>
                <a:effectLst/>
                <a:latin typeface="Arial" panose="020B0604020202020204" pitchFamily="34" charset="0"/>
              </a:rPr>
              <a:t>أو الإسبانية. والدورة متاحة لأي شخص مهتم بتنظيم عملية تشاور مع أصحاب مصلحة متعدِّدين بشأن المؤشر 6-5-1 لأهداف التنمية المستدامة، وهي تساعد الشخص في فهم ماهية المؤشر بالكامل، وكيفية حسابه، بالإضافة إلى أهمية إشراك أصحاب المصلحة المتعدِّدين والسُّبُل العملية لتنفيذ ذلك.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أخيراً، حزمة الدعم متاحة عند الطلب، للبلدان التي تتلقى الدعمَ التقني/المالي من خلال </a:t>
            </a:r>
            <a:r>
              <a:rPr lang="ar-AE" sz="1800" b="0" i="0" u="sng" strike="noStrike" dirty="0">
                <a:solidFill>
                  <a:srgbClr val="0563C1"/>
                </a:solidFill>
                <a:effectLst/>
                <a:latin typeface="Arial" panose="020B0604020202020204" pitchFamily="34" charset="0"/>
                <a:hlinkClick r:id="rId3"/>
              </a:rPr>
              <a:t>برنامج دعم الإدارة المتكاملة للموارد المائية في إطار الهدف 6 من أهداف التنمية المستدامة،</a:t>
            </a:r>
            <a:r>
              <a:rPr lang="ar-AE" sz="1800" b="0" i="0" dirty="0">
                <a:solidFill>
                  <a:srgbClr val="000000"/>
                </a:solidFill>
                <a:effectLst/>
                <a:latin typeface="Calibri" panose="020F0502020204030204" pitchFamily="34" charset="0"/>
              </a:rPr>
              <a:t>​</a:t>
            </a:r>
            <a:r>
              <a:rPr lang="ar-AE" sz="1800" b="0" i="0" dirty="0">
                <a:solidFill>
                  <a:srgbClr val="000000"/>
                </a:solidFill>
                <a:effectLst/>
                <a:latin typeface="Arial" panose="020B0604020202020204" pitchFamily="34" charset="0"/>
              </a:rPr>
              <a:t>والذي سوف نشرحه بالتفصيل في الفيديو التالي.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26</a:t>
            </a:fld>
            <a:endParaRPr lang="en-US"/>
          </a:p>
        </p:txBody>
      </p:sp>
    </p:spTree>
    <p:extLst>
      <p:ext uri="{BB962C8B-B14F-4D97-AF65-F5344CB8AC3E}">
        <p14:creationId xmlns:p14="http://schemas.microsoft.com/office/powerpoint/2010/main" val="3222398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AE" sz="1800" b="0" i="0" dirty="0">
                <a:solidFill>
                  <a:srgbClr val="000000"/>
                </a:solidFill>
                <a:effectLst/>
                <a:latin typeface="Arial" panose="020B0604020202020204" pitchFamily="34" charset="0"/>
              </a:rPr>
              <a:t>أهلاً بكم في الجزء الخامس. سوف يقدّم هذا الفيديو برنامج دعم الإدارة المتكاملة للموارد المائية في إطار الهدف 6 من أهداف التنمية المستدامة. يمكنكم الاطلاع على مزيد من المعلومات من خلال زيارة الموقع الشبكي التالي:</a:t>
            </a:r>
            <a:r>
              <a:rPr lang="ar-AE" sz="1800" b="0" i="0" u="sng" strike="noStrike" dirty="0">
                <a:solidFill>
                  <a:srgbClr val="0563C1"/>
                </a:solidFill>
                <a:effectLst/>
                <a:latin typeface="Calibri" panose="020F0502020204030204" pitchFamily="34" charset="0"/>
                <a:hlinkClick r:id="rId3"/>
              </a:rPr>
              <a:t> </a:t>
            </a:r>
            <a:r>
              <a:rPr lang="en-US" sz="1800" b="0" i="0" u="sng" strike="noStrike" dirty="0">
                <a:solidFill>
                  <a:srgbClr val="0563C1"/>
                </a:solidFill>
                <a:effectLst/>
                <a:latin typeface="Calibri" panose="020F0502020204030204" pitchFamily="34" charset="0"/>
                <a:hlinkClick r:id="rId3"/>
              </a:rPr>
              <a:t>www.gwp.org/en/sdg6support/</a:t>
            </a:r>
            <a:r>
              <a:rPr lang="en-US" sz="1800" b="0" i="0" dirty="0">
                <a:solidFill>
                  <a:srgbClr val="000000"/>
                </a:solidFill>
                <a:effectLst/>
                <a:latin typeface="Calibri" panose="020F0502020204030204" pitchFamily="34" charset="0"/>
              </a:rPr>
              <a:t> </a:t>
            </a:r>
            <a:endParaRPr lang="ar" dirty="0"/>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27</a:t>
            </a:fld>
            <a:endParaRPr lang="en-US"/>
          </a:p>
        </p:txBody>
      </p:sp>
    </p:spTree>
    <p:extLst>
      <p:ext uri="{BB962C8B-B14F-4D97-AF65-F5344CB8AC3E}">
        <p14:creationId xmlns:p14="http://schemas.microsoft.com/office/powerpoint/2010/main" val="889396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Arial" panose="020B0604020202020204" pitchFamily="34" charset="0"/>
              </a:rPr>
              <a:t>يقدّم برنامج دعم الإدارة المتكاملة للموارد المائية في إطار الهدف 6 المساعدةَ للبلدان في الإبلاغ عن المؤشر 6-5-1 لأهداف التنمية المستدامة، كنقطة بدء للإسراع بالتقدُّم المُحرَز نحو تحقيق أهداف التنمية المستدامة المتعلقة بالمياه وغيرها من الأهداف التنموية، بما يتماشى مع الأولويات الوطنية. تتولّى الشراكة العالمية للمياه تنسيقَ برنامج الدعم بالتعاون مع مركز برنامج الأمم المتحدة للبيئة - المعهد المائي الدنماركي والشبكة الدولية لتنمية القدرات في مجال الإدارة المستدامة للمياه (</a:t>
            </a:r>
            <a:r>
              <a:rPr lang="en-US" sz="1800" b="0" i="0" dirty="0">
                <a:solidFill>
                  <a:srgbClr val="000000"/>
                </a:solidFill>
                <a:effectLst/>
                <a:latin typeface="Calibri" panose="020F0502020204030204" pitchFamily="34" charset="0"/>
              </a:rPr>
              <a:t>Cap-Net</a:t>
            </a:r>
            <a:r>
              <a:rPr lang="en-US" sz="1800" b="0" i="0" dirty="0">
                <a:solidFill>
                  <a:srgbClr val="000000"/>
                </a:solidFill>
                <a:effectLst/>
                <a:latin typeface="Arial" panose="020B0604020202020204" pitchFamily="34" charset="0"/>
              </a:rPr>
              <a:t>)، </a:t>
            </a:r>
            <a:r>
              <a:rPr lang="ar-AE" sz="1800" b="0" i="0" dirty="0">
                <a:solidFill>
                  <a:srgbClr val="000000"/>
                </a:solidFill>
                <a:effectLst/>
                <a:latin typeface="Arial" panose="020B0604020202020204" pitchFamily="34" charset="0"/>
              </a:rPr>
              <a:t>بتوجيه من برنامج الأمم المتحدة للبيئة.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يتألف برنامج الدعم من ثلاث مراحل: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المرحلة الأولى: تحديد التحديات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المرحلة الثانية: وضع خطط العمل،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المرحلة الثالثة: تنفيذ الحلول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سوف تُعرض في الشرائح التالية معلومات إضافية عن كل مرحلة من تلك المراحل.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28</a:t>
            </a:fld>
            <a:endParaRPr lang="en-US"/>
          </a:p>
        </p:txBody>
      </p:sp>
    </p:spTree>
    <p:extLst>
      <p:ext uri="{BB962C8B-B14F-4D97-AF65-F5344CB8AC3E}">
        <p14:creationId xmlns:p14="http://schemas.microsoft.com/office/powerpoint/2010/main" val="2876956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b="1" dirty="0"/>
              <a:t>تهدف المرحلة الأولى من برنامج دعم الإدارة المتكاملة للموارد المائية في إطار الهدف 6 من أهداف التنمية المستدامة إلى تعزيز رصد الإدارة المتكاملة للموارد المائية والإبلاغ عنها على المستوى الوطني من أجل تحديد المجالات الحاسمة التي تستوجب الاهتمام.</a:t>
            </a:r>
            <a:r>
              <a:rPr lang="ar" dirty="0"/>
              <a:t> </a:t>
            </a:r>
          </a:p>
          <a:p>
            <a:pPr algn="r" rtl="1"/>
            <a:endParaRPr lang="en-US" dirty="0"/>
          </a:p>
          <a:p>
            <a:pPr algn="r" rtl="1"/>
            <a:r>
              <a:rPr lang="ar" dirty="0"/>
              <a:t>بموجب المرحلة الأولى، ساعد برنامج الدعم في عملية الإبلاغ عن أهداف التنمية المستدامة في أكثر من 70 بلداً حتى الآن، </a:t>
            </a:r>
            <a:r>
              <a:rPr lang="ar" b="0" i="0" dirty="0">
                <a:solidFill>
                  <a:srgbClr val="D13438"/>
                </a:solidFill>
                <a:effectLst/>
                <a:latin typeface="WordVisi_MSFontService"/>
              </a:rPr>
              <a:t>عبر جولتَي الإبلاغ لعامَي 2017 و2020.</a:t>
            </a:r>
            <a:r>
              <a:rPr lang="ar" dirty="0"/>
              <a:t> تمَّ إشراك أكثر من 3000 صاحب مصلحة أثناء العملية.  </a:t>
            </a:r>
            <a:endParaRPr lang="en-US" dirty="0">
              <a:cs typeface="Calibri"/>
            </a:endParaRPr>
          </a:p>
          <a:p>
            <a:pPr algn="r" rtl="1"/>
            <a:r>
              <a:rPr lang="ar" dirty="0"/>
              <a:t>وقُدِّمَ الدعم مِن قِبل الشراكة العالمية للمياه، من خلال الشراكات الإقليمية للمياه والشراكات القطرية للمياه، والتي تعمل يداً بيد مع جهات تنسيق الوطنية المعنيّة بالمؤشر 6-5-1 في البلدان. </a:t>
            </a:r>
            <a:endParaRPr lang="en-US" dirty="0">
              <a:cs typeface="Calibri"/>
            </a:endParaRPr>
          </a:p>
          <a:p>
            <a:pPr algn="r" rtl="1"/>
            <a:endParaRPr lang="en-US" b="1" dirty="0">
              <a:cs typeface="Calibri"/>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29</a:t>
            </a:fld>
            <a:endParaRPr lang="en-US"/>
          </a:p>
        </p:txBody>
      </p:sp>
    </p:spTree>
    <p:extLst>
      <p:ext uri="{BB962C8B-B14F-4D97-AF65-F5344CB8AC3E}">
        <p14:creationId xmlns:p14="http://schemas.microsoft.com/office/powerpoint/2010/main" val="2105103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dirty="0"/>
              <a:t>يتوفّر نوعان من الدعم للبلدان بموجب المرحلة الأولى:  </a:t>
            </a:r>
            <a:endParaRPr lang="en-US" dirty="0">
              <a:cs typeface="Calibri"/>
            </a:endParaRPr>
          </a:p>
          <a:p>
            <a:pPr algn="r" rtl="1"/>
            <a:endParaRPr lang="en-US" dirty="0"/>
          </a:p>
          <a:p>
            <a:pPr marL="171450" indent="-171450" algn="r" rtl="1">
              <a:buFont typeface="Symbol"/>
              <a:buChar char="•"/>
            </a:pPr>
            <a:r>
              <a:rPr lang="ar" dirty="0"/>
              <a:t>{انقر}  المساعدة المالية، حيث يُشارك مُيسِّر ويقدِّم الدعمَ لإجراء المشاورات. وهذه المساعدة متاحة لعدد يصل إلى 60 بلداً.  </a:t>
            </a:r>
            <a:endParaRPr lang="en-US" dirty="0">
              <a:cs typeface="Calibri"/>
            </a:endParaRPr>
          </a:p>
          <a:p>
            <a:pPr marL="171450" marR="0" lvl="0" indent="-171450" algn="r" defTabSz="914400" rtl="1" eaLnBrk="1" fontAlgn="auto" latinLnBrk="0" hangingPunct="1">
              <a:lnSpc>
                <a:spcPct val="100000"/>
              </a:lnSpc>
              <a:spcBef>
                <a:spcPts val="0"/>
              </a:spcBef>
              <a:spcAft>
                <a:spcPts val="0"/>
              </a:spcAft>
              <a:buClrTx/>
              <a:buSzTx/>
              <a:buFont typeface="Symbol"/>
              <a:buChar char="•"/>
              <a:tabLst/>
              <a:defRPr/>
            </a:pPr>
            <a:r>
              <a:rPr lang="ar" dirty="0"/>
              <a:t>{انقر}  تشمل معايير الاختيار للمساعدة المالية مدى التزام البلدان بالمشاركة، والتمويل القُطري المشترك، حيثما أمكن، والنظر إلى حالة الإدارة المتكاملة للموارد المائية في البلد – استناداً إلى نتائج الجولتَين السابقتَين للإبلاغ عن المؤشر 6-5-1 في عامَي 2017  و2020.  </a:t>
            </a:r>
          </a:p>
          <a:p>
            <a:pPr marL="171450" indent="-171450" algn="r" rtl="1">
              <a:buFont typeface="Symbol"/>
              <a:buChar char="•"/>
            </a:pPr>
            <a:r>
              <a:rPr lang="ar" dirty="0"/>
              <a:t>{انقر}  تتألف الإرشادات التقنية من الكثير من المواد الداعمة التي نوقشت في مقاطع الفيديو السابقة. وهي تتضمَّن، على سبيل المثال، </a:t>
            </a:r>
            <a:r>
              <a:rPr lang="ar" b="1" u="sng" dirty="0">
                <a:hlinkClick r:id="rId3"/>
              </a:rPr>
              <a:t>حزمة دعم</a:t>
            </a:r>
            <a:r>
              <a:rPr lang="ar" dirty="0"/>
              <a:t> تقدِّم إرشادات وأدوات أكثر تفصيلاً من أجل تيسير عمليات التشاور مع أصحاب المصلحة المتعدِّدين للانتهاء من مسح المؤشر 6-5-1 لأهداف التنمية المستدامة. ويُتاح المزيد من الدعم عبر </a:t>
            </a:r>
            <a:r>
              <a:rPr lang="ar" b="1" u="sng" dirty="0">
                <a:hlinkClick r:id="rId4"/>
              </a:rPr>
              <a:t>دورة تدريب المُيسّرين على الإنترنت</a:t>
            </a:r>
            <a:r>
              <a:rPr lang="ar" u="sng" dirty="0">
                <a:hlinkClick r:id="rId4"/>
              </a:rPr>
              <a:t>، باللغات الإنجليزية والفرنسية والإسبانية</a:t>
            </a:r>
            <a:r>
              <a:rPr lang="ar" dirty="0"/>
              <a:t>. </a:t>
            </a:r>
          </a:p>
          <a:p>
            <a:pPr marL="171450" indent="-171450" algn="r" rtl="1">
              <a:buFont typeface="Symbol"/>
              <a:buChar char="•"/>
            </a:pPr>
            <a:endParaRPr lang="en-US" dirty="0">
              <a:cs typeface="Calibri"/>
            </a:endParaRPr>
          </a:p>
          <a:p>
            <a:pPr algn="r" rtl="1"/>
            <a:endParaRPr lang="en-US" dirty="0">
              <a:cs typeface="Calibri"/>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30</a:t>
            </a:fld>
            <a:endParaRPr lang="en-US"/>
          </a:p>
        </p:txBody>
      </p:sp>
    </p:spTree>
    <p:extLst>
      <p:ext uri="{BB962C8B-B14F-4D97-AF65-F5344CB8AC3E}">
        <p14:creationId xmlns:p14="http://schemas.microsoft.com/office/powerpoint/2010/main" val="4116508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dirty="0"/>
              <a:t>يمكن تنظيم عمليات تبادل المعلومات على المستوى الإقليمي من خلال برنامج دعم الإدارة المتكاملة للموارد المائية في إطار الهدف 6 من أهداف التنمية المستدامة. </a:t>
            </a:r>
            <a:endParaRPr lang="en-US" dirty="0">
              <a:cs typeface="Calibri"/>
            </a:endParaRPr>
          </a:p>
          <a:p>
            <a:pPr algn="r" rtl="1"/>
            <a:r>
              <a:rPr lang="ar" dirty="0"/>
              <a:t>{انقر}  تتمثل أهداف عمليات التبادل هذه في مشاركة الدروس المستفادة من التشاور بين جهات التنسيق، وتحديد التحديات والفرص المشتركة والنهوض بالإبلاغ على المستوى الإقليمي.  </a:t>
            </a:r>
            <a:endParaRPr lang="en-US" dirty="0">
              <a:cs typeface="Calibri"/>
            </a:endParaRPr>
          </a:p>
          <a:p>
            <a:pPr algn="r" rtl="1"/>
            <a:r>
              <a:rPr lang="ar" dirty="0"/>
              <a:t>{انقر}  يمكن لبرنامج الدعم أن يقدِّم دعمَ التيسير والإرشادات الفنية، بالإضافة إلى أدوات عبر الإنترنت تتضمَّن جماعات الممارسين. لا يوجد دعم مالي متاح لعمليات تبادل المعلومات على المستوى الإقليمي.  </a:t>
            </a:r>
            <a:endParaRPr lang="en-US" dirty="0">
              <a:cs typeface="Calibri"/>
            </a:endParaRPr>
          </a:p>
          <a:p>
            <a:pPr algn="r" rtl="1"/>
            <a:endParaRPr lang="en-US" dirty="0">
              <a:cs typeface="Calibri"/>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31</a:t>
            </a:fld>
            <a:endParaRPr lang="en-US"/>
          </a:p>
        </p:txBody>
      </p:sp>
    </p:spTree>
    <p:extLst>
      <p:ext uri="{BB962C8B-B14F-4D97-AF65-F5344CB8AC3E}">
        <p14:creationId xmlns:p14="http://schemas.microsoft.com/office/powerpoint/2010/main" val="1879644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Arial" panose="020B0604020202020204" pitchFamily="34" charset="0"/>
              </a:rPr>
              <a:t>يتمثل الهدف 6 من أهداف التنمية المستدامة في «ضمان توفر المياه وخدمات الصرف الصحي وإدارتها المستدامة للجميع.»  ولكنه تغطيته لا تقتصر على إمدادات المياه والصرف الصحي.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يغطي الهدف جميع جوانب إدارة الموارد المائية، ويمتد عبر الأبعاد الاجتماعية والاقتصادية والبيئية للتنمية المستدامة.  كما يُعدُّ الهدف 6 أساسياً لتحقيق أهداف أخرى، مثل تلك المتعلقة بالأمن الغذائي وأمن الطاقة، والتنوع البيولوجي.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وكما تعلمون، يتمثل الجزء الرئيسي من إدارة المياه العذبة في فهم الاحتياجات والأدوار المختلفة للأشخاص الذين يستخدمون تلك المياه – وكذلك القوانين والمؤسسات وآليات الحوكمة الموجودة لإدارتها.  وهذه الجوانب مشمولة في نهج الإدارة المتكاملة للموارد المائية، والذي يُعدُّ محورَ تركيز الغاية رقم 6-5.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تكمن الغاية 6-5 في «</a:t>
            </a:r>
            <a:r>
              <a:rPr lang="ar-AE" sz="1800" b="1" i="0" dirty="0">
                <a:solidFill>
                  <a:srgbClr val="000000"/>
                </a:solidFill>
                <a:effectLst/>
                <a:latin typeface="Arial" panose="020B0604020202020204" pitchFamily="34" charset="0"/>
              </a:rPr>
              <a:t>تنفيذ</a:t>
            </a:r>
            <a:r>
              <a:rPr lang="ar-AE" sz="1800" b="0" i="0" dirty="0">
                <a:solidFill>
                  <a:srgbClr val="000000"/>
                </a:solidFill>
                <a:effectLst/>
                <a:latin typeface="Arial" panose="020B0604020202020204" pitchFamily="34" charset="0"/>
              </a:rPr>
              <a:t>» الإدارة المتكاملة للموارد المائية، إذاً هذا يتجاوز وجود الخطة ببساطة، بل يجب رصد مراحل التنفيذ عبر مختلف جوانب الإدارة المتكاملة للموارد المائية.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{انقر}  - يقيِّم المؤشر 6-5-1 درجة تنفيذ الإدارة المتكاملة للموارد المائية في كل بلد. وهو يُقاس من خلال مسح الإدارة المتكاملة للموارد المائية في إطار المؤشر 6-5-1 لأهداف التنمية المستدامة.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يتناول المؤشر رقم 6-5-2 تحديداً التعاون العابر للحدود. تُجمع البيانات الخاصة بالمؤشر 6-5-2 في عملية منفصلة، إلا أنّ التواصل بين جهات التنسيق لكل من المؤشرَين 6-5-1 و6-5-2 ضروري من أجل تحقيق التناغم في الإبلاغ إلى أقصى حدٍ ممكن.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{انقر}  برنامج الأمم المتحدة للبيئة هو الوكالة الراعية للمؤشر 6-5-1.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5</a:t>
            </a:fld>
            <a:endParaRPr lang="en-US"/>
          </a:p>
        </p:txBody>
      </p:sp>
    </p:spTree>
    <p:extLst>
      <p:ext uri="{BB962C8B-B14F-4D97-AF65-F5344CB8AC3E}">
        <p14:creationId xmlns:p14="http://schemas.microsoft.com/office/powerpoint/2010/main" val="2348158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buFont typeface="Arial"/>
              <a:buNone/>
            </a:pPr>
            <a:r>
              <a:rPr lang="ar" dirty="0"/>
              <a:t>تستهدف المرحلة الثانية من برنامج الدعم صياغة الإجابات. </a:t>
            </a:r>
          </a:p>
          <a:p>
            <a:pPr algn="r" rtl="1">
              <a:buFont typeface="Arial"/>
              <a:buChar char="•"/>
            </a:pPr>
            <a:r>
              <a:rPr lang="ar" dirty="0"/>
              <a:t>{انقر}  باستخدام أبرز التحديات التي تواجه الإدارة المتكاملة للموارد المائية والتي تم تحديدها خلال المرحلة الأولى، تهدف المرحلة الثانية إلى تيسير عملية بقيادة الحكومة، يشارك فيها أصحاب المصلحة المتعدِّدون من أجل صياغة استجابات مناسبة لهذه التحديات وترتيبها طبقاً  للأولويات. </a:t>
            </a:r>
          </a:p>
          <a:p>
            <a:pPr algn="r" rtl="1">
              <a:buFont typeface="Arial"/>
              <a:buChar char="•"/>
            </a:pPr>
            <a:r>
              <a:rPr lang="ar" dirty="0"/>
              <a:t>{انقر}  توضَع خطة عمل الإدارة المتكاملة للموارد المائية، وهي تمثل سلسلة من فرص الاستثمار الجذابة من أجل إرشاد عملية تنفيذ الحلول للتحديات الماثلة أمام الإدارة المتكاملة للموارد المائية. </a:t>
            </a:r>
            <a:endParaRPr lang="en-US" dirty="0">
              <a:cs typeface="Calibri"/>
            </a:endParaRPr>
          </a:p>
          <a:p>
            <a:pPr algn="r" rtl="1">
              <a:buFont typeface="Arial"/>
              <a:buChar char="•"/>
            </a:pPr>
            <a:r>
              <a:rPr lang="ar" dirty="0"/>
              <a:t>{انقر} تعتبر أي بلدان تلقت دعماً خلال المرحلة الأولى مؤهلةً للمرحلة الثانية اعتباراً من عام 2024. </a:t>
            </a:r>
            <a:endParaRPr lang="en-US" dirty="0">
              <a:cs typeface="Calibri"/>
            </a:endParaRPr>
          </a:p>
          <a:p>
            <a:pPr marL="457200" indent="-457200" algn="r" rtl="1">
              <a:lnSpc>
                <a:spcPct val="90000"/>
              </a:lnSpc>
              <a:spcBef>
                <a:spcPts val="1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32</a:t>
            </a:fld>
            <a:endParaRPr lang="en-US"/>
          </a:p>
        </p:txBody>
      </p:sp>
    </p:spTree>
    <p:extLst>
      <p:ext uri="{BB962C8B-B14F-4D97-AF65-F5344CB8AC3E}">
        <p14:creationId xmlns:p14="http://schemas.microsoft.com/office/powerpoint/2010/main" val="1675825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dirty="0"/>
              <a:t>وأخيراً، تساعد المرحلة الثالثة الحكومات على النهوض بتنفيذ خطط عمل الإدارة المتكاملة للموارد المائية من خلال بناء شراكات جديدة أو تعزيز الشراكات القائمة مع أصحاب المصلحة المتعدِّدين من أجل إتاحة الوصول إلى المساعدة التقنية وأفضل الممارسات.  </a:t>
            </a: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33</a:t>
            </a:fld>
            <a:endParaRPr lang="en-US"/>
          </a:p>
        </p:txBody>
      </p:sp>
    </p:spTree>
    <p:extLst>
      <p:ext uri="{BB962C8B-B14F-4D97-AF65-F5344CB8AC3E}">
        <p14:creationId xmlns:p14="http://schemas.microsoft.com/office/powerpoint/2010/main" val="1003074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r>
              <a:rPr lang="ar" dirty="0"/>
              <a:t>أهلاً بكم في الجزء السادس والفيديو الأخير من هذه السلسلة. يلقي هذا الفيديو الضوءَ على التقدُّم المُحرَز في مجال تنفيذ الإدارة المتكاملة للموارد المائية حتى الآن، وعلى الحاجة إلى الإسراع بالتقدم لتحقيق الهدف 6 من أهداف التنمية المستدامة بحلول عام 2030.  </a:t>
            </a: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34</a:t>
            </a:fld>
            <a:endParaRPr lang="en-US"/>
          </a:p>
        </p:txBody>
      </p:sp>
    </p:spTree>
    <p:extLst>
      <p:ext uri="{BB962C8B-B14F-4D97-AF65-F5344CB8AC3E}">
        <p14:creationId xmlns:p14="http://schemas.microsoft.com/office/powerpoint/2010/main" val="10179119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a:defRPr/>
            </a:pPr>
            <a:r>
              <a:rPr lang="ar-SA" noProof="0" dirty="0"/>
              <a:t>أبلغ 186 بلداً عن المؤشر 6-5-1 على مدار عامَي 2017 و2020. </a:t>
            </a:r>
          </a:p>
          <a:p>
            <a:pPr algn="r" rtl="1">
              <a:defRPr/>
            </a:pPr>
            <a:r>
              <a:rPr lang="ar-SA" sz="1800" b="0" i="0" u="none" noProof="0" dirty="0">
                <a:solidFill>
                  <a:srgbClr val="D13438"/>
                </a:solidFill>
                <a:effectLst/>
                <a:latin typeface="Calibri"/>
                <a:cs typeface="Calibri"/>
              </a:rPr>
              <a:t>في عام 2020، </a:t>
            </a:r>
            <a:r>
              <a:rPr lang="ar-SA" sz="1800" b="0" i="0" noProof="0" dirty="0">
                <a:solidFill>
                  <a:srgbClr val="000000"/>
                </a:solidFill>
                <a:effectLst/>
                <a:latin typeface="Calibri"/>
                <a:cs typeface="Calibri"/>
              </a:rPr>
              <a:t>استمرّ 87 بلداً في الإبلاغ عن مستوى تنفيذ منخفض أو متوسط إلى منخفض للإدارة المتكاملة للموارد المائية بشكل عام</a:t>
            </a:r>
            <a:r>
              <a:rPr lang="ar-SA" sz="1800" b="0" i="0" u="none" noProof="0" dirty="0">
                <a:solidFill>
                  <a:srgbClr val="D13438"/>
                </a:solidFill>
                <a:effectLst/>
                <a:latin typeface="Calibri"/>
                <a:cs typeface="Calibri"/>
              </a:rPr>
              <a:t>، على النحو المبيَّن في اللَّونَين البرتقالي والأصفر على هذه الخريطة،</a:t>
            </a:r>
            <a:r>
              <a:rPr lang="ar-SA" sz="1800" b="0" i="0" u="none" noProof="0" dirty="0">
                <a:solidFill>
                  <a:srgbClr val="000000"/>
                </a:solidFill>
                <a:effectLst/>
                <a:latin typeface="Calibri"/>
                <a:cs typeface="Calibri"/>
              </a:rPr>
              <a:t> وهذا يعني أنَّه </a:t>
            </a:r>
            <a:r>
              <a:rPr lang="ar-SA" u="none" noProof="0" dirty="0"/>
              <a:t> من غير المُرجَّح أن تتوصّل إلى تحقيق الغاية العالمية بحلول عام 2030 إذا ما استمرَّت بمعدل التنفيذ الحالي.  </a:t>
            </a:r>
            <a:endParaRPr lang="ar-SA" noProof="0" dirty="0"/>
          </a:p>
          <a:p>
            <a:pPr algn="r" rtl="1"/>
            <a:endParaRPr lang="ar-SA" noProof="0" dirty="0">
              <a:cs typeface="Calibri"/>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35</a:t>
            </a:fld>
            <a:endParaRPr lang="en-US"/>
          </a:p>
        </p:txBody>
      </p:sp>
    </p:spTree>
    <p:extLst>
      <p:ext uri="{BB962C8B-B14F-4D97-AF65-F5344CB8AC3E}">
        <p14:creationId xmlns:p14="http://schemas.microsoft.com/office/powerpoint/2010/main" val="4068264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fontAlgn="base"/>
            <a:r>
              <a:rPr lang="ar" sz="1800" b="0" i="0" u="none" dirty="0">
                <a:solidFill>
                  <a:srgbClr val="D13438"/>
                </a:solidFill>
                <a:effectLst/>
                <a:latin typeface="Calibri" panose="020F0502020204030204" pitchFamily="34" charset="0"/>
              </a:rPr>
              <a:t>وعلى الرغم من </a:t>
            </a:r>
            <a:r>
              <a:rPr lang="ar" sz="1800" b="0" i="0" u="none" dirty="0">
                <a:solidFill>
                  <a:srgbClr val="000000"/>
                </a:solidFill>
                <a:effectLst/>
                <a:latin typeface="Calibri" panose="020F0502020204030204" pitchFamily="34" charset="0"/>
              </a:rPr>
              <a:t> زيادة متوسط النقاط العالمي من 49</a:t>
            </a:r>
            <a:r>
              <a:rPr lang="ar" sz="1800" b="0" i="0" u="none" dirty="0">
                <a:solidFill>
                  <a:srgbClr val="D13438"/>
                </a:solidFill>
                <a:effectLst/>
                <a:latin typeface="Calibri" panose="020F0502020204030204" pitchFamily="34" charset="0"/>
              </a:rPr>
              <a:t> نقطة في عام </a:t>
            </a:r>
            <a:r>
              <a:rPr lang="ar" sz="1800" b="0" i="0" u="none" dirty="0">
                <a:solidFill>
                  <a:srgbClr val="000000"/>
                </a:solidFill>
                <a:effectLst/>
                <a:latin typeface="Calibri" panose="020F0502020204030204" pitchFamily="34" charset="0"/>
              </a:rPr>
              <a:t>2017 إلى 54 </a:t>
            </a:r>
            <a:r>
              <a:rPr lang="ar" sz="1800" b="0" i="0" u="none" dirty="0">
                <a:solidFill>
                  <a:srgbClr val="D13438"/>
                </a:solidFill>
                <a:effectLst/>
                <a:latin typeface="Calibri" panose="020F0502020204030204" pitchFamily="34" charset="0"/>
              </a:rPr>
              <a:t> نقطة في عام</a:t>
            </a:r>
            <a:r>
              <a:rPr lang="ar" sz="1800" b="0" i="0" u="none" dirty="0">
                <a:solidFill>
                  <a:srgbClr val="000000"/>
                </a:solidFill>
                <a:effectLst/>
                <a:latin typeface="Calibri" panose="020F0502020204030204" pitchFamily="34" charset="0"/>
              </a:rPr>
              <a:t>2020</a:t>
            </a:r>
            <a:r>
              <a:rPr lang="ar" sz="1800" b="0" i="0" u="none" dirty="0">
                <a:solidFill>
                  <a:srgbClr val="D13438"/>
                </a:solidFill>
                <a:effectLst/>
                <a:latin typeface="Calibri" panose="020F0502020204030204" pitchFamily="34" charset="0"/>
              </a:rPr>
              <a:t>، إلا أنَّ المعدل العالمي لتنفيذ الإدارة المتكاملة للموارد المائية يجب أن يصل إلى الضعف بصورة عاجلة</a:t>
            </a:r>
            <a:r>
              <a:rPr lang="ar" sz="1800" b="0" i="0" u="none" dirty="0">
                <a:solidFill>
                  <a:srgbClr val="000000"/>
                </a:solidFill>
                <a:effectLst/>
                <a:latin typeface="Calibri" panose="020F0502020204030204" pitchFamily="34" charset="0"/>
              </a:rPr>
              <a:t>. ​ </a:t>
            </a:r>
            <a:endParaRPr lang="en-GB" b="0" i="0" u="none" dirty="0">
              <a:solidFill>
                <a:srgbClr val="000000"/>
              </a:solidFill>
              <a:effectLst/>
              <a:latin typeface="Segoe UI" panose="020B0502040204020203" pitchFamily="34" charset="0"/>
            </a:endParaRPr>
          </a:p>
          <a:p>
            <a:pPr algn="r" rtl="1" fontAlgn="base"/>
            <a:r>
              <a:rPr lang="ar" sz="1800" dirty="0"/>
              <a:t>{انقر} </a:t>
            </a:r>
            <a:r>
              <a:rPr lang="ar" sz="1800" b="0" i="0" u="none" dirty="0">
                <a:solidFill>
                  <a:srgbClr val="D13438"/>
                </a:solidFill>
                <a:effectLst/>
                <a:latin typeface="Calibri" panose="020F0502020204030204" pitchFamily="34" charset="0"/>
              </a:rPr>
              <a:t>وبالفعل هناك 107 بلداً لا يسير على المسار الصحيح المؤدّي إلى تحقيق الغاية العالمية بحلول عام 2030. </a:t>
            </a:r>
            <a:r>
              <a:rPr lang="ar" sz="1800" b="0" i="0" u="none" dirty="0">
                <a:solidFill>
                  <a:srgbClr val="000000"/>
                </a:solidFill>
                <a:effectLst/>
                <a:latin typeface="Calibri" panose="020F0502020204030204" pitchFamily="34" charset="0"/>
              </a:rPr>
              <a:t> </a:t>
            </a:r>
            <a:endParaRPr lang="en-GB" b="0" i="0" u="none" dirty="0">
              <a:solidFill>
                <a:srgbClr val="000000"/>
              </a:solidFill>
              <a:effectLst/>
              <a:latin typeface="Segoe UI" panose="020B0502040204020203" pitchFamily="34" charset="0"/>
            </a:endParaRPr>
          </a:p>
          <a:p>
            <a:pPr algn="r" rtl="1" fontAlgn="base"/>
            <a:r>
              <a:rPr lang="ar" sz="1800" b="0" i="0" u="none" dirty="0">
                <a:solidFill>
                  <a:srgbClr val="D13438"/>
                </a:solidFill>
                <a:effectLst/>
                <a:latin typeface="Calibri" panose="020F0502020204030204" pitchFamily="34" charset="0"/>
              </a:rPr>
              <a:t>وفي معظم هذه البلدان، سوف يلزم زيادة معدل التنفيذ بأكثر من الضعف. ولكن هذا سيكون صعباً، بالنظر إلى التحديات والأولويات التنموية الأخرى، وإلى مستويات القدرات المنخفضة نسبياً التي يحتمل أن تكون موجودة في تلك البلدان. </a:t>
            </a:r>
            <a:endParaRPr lang="en-GB" b="0" i="0" u="none" dirty="0">
              <a:solidFill>
                <a:srgbClr val="000000"/>
              </a:solidFill>
              <a:effectLst/>
              <a:latin typeface="Segoe UI" panose="020B0502040204020203" pitchFamily="34" charset="0"/>
            </a:endParaRPr>
          </a:p>
          <a:p>
            <a:pPr algn="r" rtl="1"/>
            <a:endParaRPr lang="en-GB" dirty="0">
              <a:ea typeface="Calibri"/>
              <a:cs typeface="Calibri"/>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36</a:t>
            </a:fld>
            <a:endParaRPr lang="en-US"/>
          </a:p>
        </p:txBody>
      </p:sp>
    </p:spTree>
    <p:extLst>
      <p:ext uri="{BB962C8B-B14F-4D97-AF65-F5344CB8AC3E}">
        <p14:creationId xmlns:p14="http://schemas.microsoft.com/office/powerpoint/2010/main" val="3853342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fontAlgn="base"/>
            <a:r>
              <a:rPr lang="ar" sz="1800" b="0" i="0" u="none" dirty="0">
                <a:solidFill>
                  <a:srgbClr val="000000"/>
                </a:solidFill>
                <a:effectLst/>
                <a:latin typeface="Calibri"/>
                <a:cs typeface="Calibri"/>
              </a:rPr>
              <a:t>يمكنكم الاطلاع على المزيد بشأن </a:t>
            </a:r>
            <a:r>
              <a:rPr lang="ar" sz="1800" dirty="0">
                <a:solidFill>
                  <a:srgbClr val="000000"/>
                </a:solidFill>
                <a:latin typeface="Calibri"/>
                <a:cs typeface="Calibri"/>
              </a:rPr>
              <a:t>تنفيذ الإدارة المتكاملة للموارد المائية، بالإضافة إلى أمثلة </a:t>
            </a:r>
            <a:r>
              <a:rPr lang="ar" sz="1800" b="0" i="0" u="none" dirty="0">
                <a:solidFill>
                  <a:srgbClr val="000000"/>
                </a:solidFill>
                <a:effectLst/>
                <a:latin typeface="Calibri"/>
                <a:cs typeface="Calibri"/>
              </a:rPr>
              <a:t> </a:t>
            </a:r>
            <a:r>
              <a:rPr lang="ar" sz="1800" dirty="0">
                <a:solidFill>
                  <a:srgbClr val="000000"/>
                </a:solidFill>
                <a:latin typeface="Calibri"/>
                <a:cs typeface="Calibri"/>
              </a:rPr>
              <a:t> </a:t>
            </a:r>
            <a:r>
              <a:rPr lang="ar" dirty="0"/>
              <a:t>ومقترحات للإسراع في التقدم، </a:t>
            </a:r>
            <a:r>
              <a:rPr lang="ar" sz="1800" b="0" i="0" u="none" dirty="0">
                <a:solidFill>
                  <a:srgbClr val="000000"/>
                </a:solidFill>
                <a:effectLst/>
                <a:latin typeface="Calibri"/>
                <a:cs typeface="Calibri"/>
              </a:rPr>
              <a:t>{انقر} </a:t>
            </a:r>
            <a:r>
              <a:rPr lang="ar" sz="1800" dirty="0">
                <a:solidFill>
                  <a:srgbClr val="000000"/>
                </a:solidFill>
                <a:latin typeface="Calibri"/>
                <a:cs typeface="Calibri"/>
              </a:rPr>
              <a:t>في </a:t>
            </a:r>
            <a:r>
              <a:rPr lang="ar" sz="1800" b="0" i="0" u="none" dirty="0">
                <a:solidFill>
                  <a:srgbClr val="000000"/>
                </a:solidFill>
                <a:effectLst/>
                <a:latin typeface="Calibri"/>
                <a:cs typeface="Calibri"/>
              </a:rPr>
              <a:t>التقارير العالمية والإقليمية المختلفة المتاحة على بوابة بيانات الإدارة المتكاملة للموارد المائية.</a:t>
            </a:r>
            <a:r>
              <a:rPr lang="ar" sz="1800" dirty="0">
                <a:solidFill>
                  <a:srgbClr val="000000"/>
                </a:solidFill>
                <a:latin typeface="Calibri"/>
                <a:cs typeface="Calibri"/>
              </a:rPr>
              <a:t> </a:t>
            </a:r>
            <a:endParaRPr lang="en-US" b="0" i="0" u="none" dirty="0">
              <a:solidFill>
                <a:srgbClr val="000000"/>
              </a:solidFill>
              <a:effectLst/>
              <a:latin typeface="Segoe UI" panose="020B0502040204020203" pitchFamily="34" charset="0"/>
              <a:cs typeface="Segoe UI"/>
            </a:endParaRPr>
          </a:p>
          <a:p>
            <a:pPr algn="r" rtl="1" fontAlgn="base"/>
            <a:r>
              <a:rPr lang="ar" sz="1800" b="0" i="0" u="none" dirty="0">
                <a:solidFill>
                  <a:srgbClr val="000000"/>
                </a:solidFill>
                <a:effectLst/>
                <a:latin typeface="Calibri"/>
                <a:cs typeface="Calibri"/>
              </a:rPr>
              <a:t>التقارير الإقليمية متاحة لكل من  </a:t>
            </a:r>
            <a:r>
              <a:rPr lang="ar" sz="1800" b="0" i="0" u="none" dirty="0">
                <a:solidFill>
                  <a:srgbClr val="D13438"/>
                </a:solidFill>
                <a:effectLst/>
                <a:latin typeface="Calibri"/>
                <a:cs typeface="Calibri"/>
              </a:rPr>
              <a:t>أمريكا </a:t>
            </a:r>
            <a:r>
              <a:rPr lang="ar" sz="1800" b="0" i="0" u="none" dirty="0">
                <a:solidFill>
                  <a:srgbClr val="000000"/>
                </a:solidFill>
                <a:effectLst/>
                <a:latin typeface="Calibri"/>
                <a:cs typeface="Calibri"/>
              </a:rPr>
              <a:t>الوسطى</a:t>
            </a:r>
            <a:r>
              <a:rPr lang="ar" sz="1800" b="0" i="0" u="none" dirty="0">
                <a:solidFill>
                  <a:srgbClr val="D13438"/>
                </a:solidFill>
                <a:effectLst/>
                <a:latin typeface="Calibri"/>
                <a:cs typeface="Calibri"/>
              </a:rPr>
              <a:t>،</a:t>
            </a:r>
            <a:r>
              <a:rPr lang="ar" sz="1800" b="0" i="0" u="none" dirty="0">
                <a:solidFill>
                  <a:srgbClr val="000000"/>
                </a:solidFill>
                <a:effectLst/>
                <a:latin typeface="Calibri"/>
                <a:cs typeface="Calibri"/>
              </a:rPr>
              <a:t>والمنطقة العربية </a:t>
            </a:r>
            <a:r>
              <a:rPr lang="ar" sz="1800" b="0" i="0" u="none" dirty="0">
                <a:solidFill>
                  <a:srgbClr val="D13438"/>
                </a:solidFill>
                <a:effectLst/>
                <a:latin typeface="Calibri"/>
                <a:cs typeface="Calibri"/>
              </a:rPr>
              <a:t>، </a:t>
            </a:r>
            <a:r>
              <a:rPr lang="ar" sz="1800" b="0" i="0" u="none" dirty="0">
                <a:solidFill>
                  <a:srgbClr val="000000"/>
                </a:solidFill>
                <a:effectLst/>
                <a:latin typeface="Calibri"/>
                <a:cs typeface="Calibri"/>
              </a:rPr>
              <a:t>وأفريقيا، </a:t>
            </a:r>
            <a:r>
              <a:rPr lang="ar" sz="1800" b="0" i="0" u="none" dirty="0">
                <a:solidFill>
                  <a:srgbClr val="D13438"/>
                </a:solidFill>
                <a:effectLst/>
                <a:latin typeface="Calibri"/>
                <a:cs typeface="Calibri"/>
              </a:rPr>
              <a:t> و</a:t>
            </a:r>
            <a:r>
              <a:rPr lang="ar" sz="1800" b="0" i="0" u="none" dirty="0">
                <a:solidFill>
                  <a:srgbClr val="000000"/>
                </a:solidFill>
                <a:effectLst/>
                <a:latin typeface="Calibri"/>
                <a:cs typeface="Calibri"/>
              </a:rPr>
              <a:t> آسيا والمحيط الهادئ.</a:t>
            </a:r>
            <a:endParaRPr lang="en-US" b="0" i="0" u="none" dirty="0">
              <a:solidFill>
                <a:srgbClr val="000000"/>
              </a:solidFill>
              <a:effectLst/>
              <a:latin typeface="Calibri"/>
              <a:cs typeface="Calibri"/>
            </a:endParaRPr>
          </a:p>
          <a:p>
            <a:pPr algn="r" rtl="1"/>
            <a:endParaRPr lang="en-US" dirty="0">
              <a:cs typeface="Calibri"/>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37</a:t>
            </a:fld>
            <a:endParaRPr lang="en-US"/>
          </a:p>
        </p:txBody>
      </p:sp>
    </p:spTree>
    <p:extLst>
      <p:ext uri="{BB962C8B-B14F-4D97-AF65-F5344CB8AC3E}">
        <p14:creationId xmlns:p14="http://schemas.microsoft.com/office/powerpoint/2010/main" val="475680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marL="0" marR="0" lvl="0" indent="0" algn="r" defTabSz="914400" rtl="1" eaLnBrk="1" fontAlgn="auto" latinLnBrk="0" hangingPunct="1">
              <a:lnSpc>
                <a:spcPct val="100000"/>
              </a:lnSpc>
              <a:spcBef>
                <a:spcPts val="0"/>
              </a:spcBef>
              <a:spcAft>
                <a:spcPts val="0"/>
              </a:spcAft>
              <a:buClrTx/>
              <a:buSzTx/>
              <a:buFontTx/>
              <a:buNone/>
              <a:tabLst/>
              <a:defRPr/>
            </a:pPr>
            <a:r>
              <a:rPr lang="ar" i="1" dirty="0"/>
              <a:t>{يُرجى عرض الشريحة لحوالي 5 ثوانٍ في نهاية الفيديو، بدون صوت}</a:t>
            </a:r>
          </a:p>
          <a:p>
            <a:pPr algn="r" rtl="1"/>
            <a:endParaRPr lang="en-US" dirty="0"/>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38</a:t>
            </a:fld>
            <a:endParaRPr lang="en-US"/>
          </a:p>
        </p:txBody>
      </p:sp>
    </p:spTree>
    <p:extLst>
      <p:ext uri="{BB962C8B-B14F-4D97-AF65-F5344CB8AC3E}">
        <p14:creationId xmlns:p14="http://schemas.microsoft.com/office/powerpoint/2010/main" val="90632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يوضّح هذا الرسم البياني المعلوماتي عملية الإبلاغ عن المؤشر 6-5-1 لأهداف التنمية المستدامة.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يتولى برنامج الأمم المتحدة للبيئة، بصفته الوكالة الراعية للمؤشر 6-5-1، دعوة البلدان للقيام بجمع البيانات.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يقوم كلُّ بلدٍ حينئذٍ بتخصيص جهة تنسيق وطنية معنيّة بالمؤشر 6-5-1 لأهداف التنمية المستدامة. وتعتبر جهات التنسيق الوطنية هذه مسؤولة عن تنسيق عملية تشاور مع أصحاب المصلحة المتعددين من أجل ضمان مشاركة واسعة في إتمام المسح.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يناقش أصحاب المصلحة نتائجَ المسح ويتفقون على النتائج، من خلال مشاورات تجري مثلاً بالحضور الشخصي أو عبر الإنترنت.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ويكون مكتب المساعدة الخاص بالمؤشر 6-5-1 لأهداف التنمية المستدامة مُتاحاً على مدار العملية لتوفير الدعم لجهات التنسيق وإجراء عملية ضمان الجودة لمسودة نتائج المسح.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{انقر} يُنشر التقرير الوطني النهائي بشأن المؤشر 6-5-1 لأهداف التنمية المستدامة المتضمِّن حالة تنفيذ الإدارة المتكاملة للموارد المائية في البلاد. يُصدر برنامج الأمم المتحدة للبيئة تحليلاً عالمياً وتقريراً ويشارك هذه التحليلات والتقارير عبر بوابة بيانات الإدارة المتكاملة للموارد المائية، وتتلقى شعبة الإحصاءات في الأمم المتحدة النتائج من برنامج الأمم المتحدة للبيئة، ويمكن لأصحاب المصلحة حينئذٍ استخدام البيانات لتحديد أولويات الأنشطة الرئيسية من أجل تحسين تنفيذ الإدارة المتكاملة للموارد المائية.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10"/>
          </p:nvPr>
        </p:nvSpPr>
        <p:spPr/>
        <p:txBody>
          <a:bodyPr/>
          <a:lstStyle/>
          <a:p>
            <a:fld id="{3263DED2-9D72-E84F-9DC8-B1050C91BE7A}" type="slidenum">
              <a:rPr lang="en-US" smtClean="0"/>
              <a:t>6</a:t>
            </a:fld>
            <a:endParaRPr lang="en-US"/>
          </a:p>
        </p:txBody>
      </p:sp>
    </p:spTree>
    <p:extLst>
      <p:ext uri="{BB962C8B-B14F-4D97-AF65-F5344CB8AC3E}">
        <p14:creationId xmlns:p14="http://schemas.microsoft.com/office/powerpoint/2010/main" val="482430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1"/>
          <a:lstStyle/>
          <a:p>
            <a:pPr algn="r" rtl="1" fontAlgn="base"/>
            <a:r>
              <a:rPr lang="ar-AE" sz="1800" b="0" i="0" dirty="0">
                <a:solidFill>
                  <a:srgbClr val="000000"/>
                </a:solidFill>
                <a:effectLst/>
                <a:latin typeface="Arial" panose="020B0604020202020204" pitchFamily="34" charset="0"/>
              </a:rPr>
              <a:t>أهلاً بكم في الجزء الثاني الذي يلقي الضوء على الجدول الزمني لدورة عام 2023 للإبلاغ عن المؤشر 6-5-1 لأهداف التنمية المستدامة، ويقدّم مكتب المساعدة ودليل الرصد.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rtlCol="1"/>
          <a:lstStyle/>
          <a:p>
            <a:pPr rtl="1"/>
            <a:fld id="{532CADAE-12EF-3142-925B-473B8B4371C2}" type="slidenum">
              <a:rPr lang="en-US" smtClean="0"/>
              <a:t>7</a:t>
            </a:fld>
            <a:endParaRPr lang="en-US"/>
          </a:p>
        </p:txBody>
      </p:sp>
    </p:spTree>
    <p:extLst>
      <p:ext uri="{BB962C8B-B14F-4D97-AF65-F5344CB8AC3E}">
        <p14:creationId xmlns:p14="http://schemas.microsoft.com/office/powerpoint/2010/main" val="350065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الجدول الزمني لعملية الإبلاغ لعام 2023 موضحٌ هنا.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أثناء شهرَي شباط/فبراير وآذار/مارس، تواصل مكتب المساعدة الخاص بالمؤشر 6-5-1 لأهداف التنمية المستدامة مع البلدان وطلب منها تأكيد جهات التنسيق الوطنية الخاصة بكل منها.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وفي منتصف شهر نيسان/إبريل، يُنشر المسح الرسمي والمواد الداعمة. ويتاح للبلدان خمسة أشهر تقريباً لإتمام المسح. وفي أثناء هذه الفترة، تكون جهات التنسيق مسؤولة عن قيادة عملية تشاور مع أصحاب المصلحة المتعددين من أجل وضع التقرير الوطني لعام 2023.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ويجب تقديم المسودة النهائية للمسح إلى مكتب المساعدة قبل الأوّل من تشرين الأول/أكتوبر 2023.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أثناء شهرَي تشرين الأول/أكتوبر وتشرين الثاني/نوفمبر، سوف يُجري مكتب المساعدة عملية قياسية لضمان الجودة قبل الاتفاق مع جهات التنسيق على الإصدار النهائي من المسح الوطني.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سيقوم برنامج الأمم المتحدة للبيئة بعد ذلك بتقديم التقارير النهائية إلى شعبة الإحصاءات في الأمم المتحدة في أوائل عام 2024، لكي تُستخدَم في الإبلاغ السنوي على الحالة العالمية عبر أهداف التنمية المستدامة.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8</a:t>
            </a:fld>
            <a:endParaRPr lang="en-US"/>
          </a:p>
        </p:txBody>
      </p:sp>
    </p:spTree>
    <p:extLst>
      <p:ext uri="{BB962C8B-B14F-4D97-AF65-F5344CB8AC3E}">
        <p14:creationId xmlns:p14="http://schemas.microsoft.com/office/powerpoint/2010/main" val="2345045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يقدِّم المؤشر 6-5-1 لأهداف التنمية المستدامة الدعمَ إلى جميع جهات التنسيق الوطنية في جهودها لجمع البيانات من خلال صندوق بريد مخصَّص يُعرَف باسم «مكتب المساعدة». يمكن لمكتب المساعدة تقديم الدعم فيما يخص: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{انقر}  - أي أسئلة تتعلق بعملية الإبلاغ،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{انقر}  - ضمان الجودة: تُشَجَّع جهات التنسيق على مشاركة «المسوَّدات المرحلية» مع مكتب المساعدة للحصول على ملاحظات تعقيبية وإيضاحات غير رسمية.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{انقر} يجب تقديم المسوَّدة النهائية من المسح إلى مكتب المساعدة الذي سينفذ إجراءات ضمان الجودة القياسية للتحقُّق من إتمام المسح بصورة مناسبة، مع حساب درجات المؤشر بشكلٍ صحيح.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Arial" panose="020B0604020202020204" pitchFamily="34" charset="0"/>
              </a:rPr>
              <a:t>{انقر}  - وأخيراً، يمكن لمكتب المساعدة أن يساعد في طلبات البلدان للحصول على الدعم من برنامج دعم الإدارة المتكاملة للموارد المائية في إطار الهدف 6 من أهداف التنمية المستدامة.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9</a:t>
            </a:fld>
            <a:endParaRPr lang="en-US"/>
          </a:p>
        </p:txBody>
      </p:sp>
    </p:spTree>
    <p:extLst>
      <p:ext uri="{BB962C8B-B14F-4D97-AF65-F5344CB8AC3E}">
        <p14:creationId xmlns:p14="http://schemas.microsoft.com/office/powerpoint/2010/main" val="147421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ar-AE" sz="1800" b="0" i="0" dirty="0">
                <a:solidFill>
                  <a:srgbClr val="000000"/>
                </a:solidFill>
                <a:effectLst/>
                <a:latin typeface="Arial" panose="020B0604020202020204" pitchFamily="34" charset="0"/>
              </a:rPr>
              <a:t>فريق مكتب المساعدة، ومقرّه برنامج الأمم المتحدة للبيئة – الوكالة الراعية للمؤشر 6-5-1 – مستعد لدعمكم بجميع لغات الأمم المتحدة: الإنجليزية والفرنسية والإسبانية والعربية والروسية والصينية، بالإضافة إلى البرتغالية.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10</a:t>
            </a:fld>
            <a:endParaRPr lang="en-US"/>
          </a:p>
        </p:txBody>
      </p:sp>
    </p:spTree>
    <p:extLst>
      <p:ext uri="{BB962C8B-B14F-4D97-AF65-F5344CB8AC3E}">
        <p14:creationId xmlns:p14="http://schemas.microsoft.com/office/powerpoint/2010/main" val="3536364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يُعدُّ دليل رصد المؤشر 6-5-1 المادةَ الداعمة الأساسية.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وهو يقدِّم نظرةً عامة على عملية الإبلاغ بأكملها، ويجب أن تقرأه جميع جهات التنسيق والأفرقة الخاصة بها. وهو يتألف من ثلاث صفحات فقط، وصفحتين من الملحقات.  </a:t>
            </a:r>
            <a:endParaRPr lang="ar-AE" sz="1800" b="0" i="0" dirty="0">
              <a:solidFill>
                <a:srgbClr val="000000"/>
              </a:solidFill>
              <a:effectLst/>
              <a:latin typeface="Calibri" panose="020F0502020204030204" pitchFamily="34" charset="0"/>
            </a:endParaRPr>
          </a:p>
          <a:p>
            <a:pPr algn="r" rtl="1" fontAlgn="base">
              <a:buFont typeface="Arial" panose="020B0604020202020204" pitchFamily="34" charset="0"/>
              <a:buChar char="•"/>
            </a:pPr>
            <a:r>
              <a:rPr lang="ar-AE" sz="1800" b="0" i="0" dirty="0">
                <a:solidFill>
                  <a:srgbClr val="000000"/>
                </a:solidFill>
                <a:effectLst/>
                <a:latin typeface="Arial" panose="020B0604020202020204" pitchFamily="34" charset="0"/>
              </a:rPr>
              <a:t>جميع المواد الداعمة الأخرى في مواد «اختيارية»، بناءً على احتياجات كل بلد، وهي موضحة في ملحق دليل الرصد.  </a:t>
            </a:r>
            <a:endParaRPr lang="ar-AE" sz="1800" b="0" i="0" dirty="0">
              <a:solidFill>
                <a:srgbClr val="000000"/>
              </a:solidFill>
              <a:effectLst/>
              <a:latin typeface="Calibri" panose="020F0502020204030204" pitchFamily="34" charset="0"/>
            </a:endParaRPr>
          </a:p>
          <a:p>
            <a:pPr algn="r" rtl="1" fontAlgn="base"/>
            <a:r>
              <a:rPr lang="ar-AE" sz="1800" b="0" i="0" dirty="0">
                <a:solidFill>
                  <a:srgbClr val="000000"/>
                </a:solidFill>
                <a:effectLst/>
                <a:latin typeface="Arial" panose="020B0604020202020204" pitchFamily="34" charset="0"/>
              </a:rPr>
              <a:t>{انقر} - يمكن الاطلاع على جميع المواد الداعمة، والتقارير السابقة، والموارد المتعلقة بالمؤشر 6-5-1 لأهداف التنمية المستدامة من خلال بوابة بيانات الإدارة المتكاملة للموارد المائية.  </a:t>
            </a:r>
            <a:endParaRPr lang="ar-AE" b="0" i="0" dirty="0">
              <a:solidFill>
                <a:srgbClr val="000000"/>
              </a:solidFill>
              <a:effectLst/>
              <a:latin typeface="Segoe UI" panose="020B0502040204020203" pitchFamily="34" charset="0"/>
            </a:endParaRPr>
          </a:p>
          <a:p>
            <a:pPr algn="r" rtl="1" fontAlgn="base"/>
            <a:r>
              <a:rPr lang="ar-AE" sz="1800" b="0" i="0" dirty="0">
                <a:solidFill>
                  <a:srgbClr val="000000"/>
                </a:solidFill>
                <a:effectLst/>
                <a:latin typeface="Calibri" panose="020F0502020204030204" pitchFamily="34" charset="0"/>
              </a:rPr>
              <a:t> </a:t>
            </a:r>
            <a:endParaRPr lang="ar-AE"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3263DED2-9D72-E84F-9DC8-B1050C91BE7A}" type="slidenum">
              <a:rPr lang="en-US" smtClean="0"/>
              <a:t>11</a:t>
            </a:fld>
            <a:endParaRPr lang="en-US"/>
          </a:p>
        </p:txBody>
      </p:sp>
    </p:spTree>
    <p:extLst>
      <p:ext uri="{BB962C8B-B14F-4D97-AF65-F5344CB8AC3E}">
        <p14:creationId xmlns:p14="http://schemas.microsoft.com/office/powerpoint/2010/main" val="1928286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8233A42-179B-804A-A9CB-F4723EFD19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DF67573-9386-5E4C-A351-83433A90E899}"/>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9E9146E4-51CE-8F4E-BC0F-E6D2D2E5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E20F8C-A80A-4241-BDA9-1FE579A8032E}"/>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921944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53A9-7D0E-E94F-8F55-748D5411D2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612B847-A802-E84B-A191-993D1FCA40D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84FB66A-902E-7E47-9225-87888CDDE1F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5CD056-0FF1-F84F-94A8-111309C5068D}"/>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7F238259-A02D-2540-ABA3-6D6C0A071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FE0DBE-4C4D-5948-81A1-C10F8DBF3D77}"/>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989832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B5AF8-DB4A-A648-BE2C-EC4380AF7E8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64E039-D044-604E-8509-D75DE6F3EB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2878A40-22F8-1F4C-A61B-B11A06B94B5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FDC50E-B290-A641-94A5-71C815F34E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0B8A766-CA64-9148-9D70-D783A08966F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6F6F6AE-9CD6-CE43-90F8-71E85BF55E53}"/>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8" name="Footer Placeholder 7">
            <a:extLst>
              <a:ext uri="{FF2B5EF4-FFF2-40B4-BE49-F238E27FC236}">
                <a16:creationId xmlns:a16="http://schemas.microsoft.com/office/drawing/2014/main" id="{301E411F-BD36-E34D-9519-18686C310C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B6BA02-1F0E-2049-B075-AE73DE2B0DDB}"/>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175569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B25A7-15C2-2B45-AFFC-408767B56A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6B84AA7-7CE6-314E-91AD-FFF6659200F4}"/>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4" name="Footer Placeholder 3">
            <a:extLst>
              <a:ext uri="{FF2B5EF4-FFF2-40B4-BE49-F238E27FC236}">
                <a16:creationId xmlns:a16="http://schemas.microsoft.com/office/drawing/2014/main" id="{5DF24BD5-6385-ED48-B79F-A36622227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60B104-E946-854E-9832-616F010E7C0F}"/>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4132009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62D409-8004-7342-AF20-33618B00F265}"/>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3" name="Footer Placeholder 2">
            <a:extLst>
              <a:ext uri="{FF2B5EF4-FFF2-40B4-BE49-F238E27FC236}">
                <a16:creationId xmlns:a16="http://schemas.microsoft.com/office/drawing/2014/main" id="{66FD32C9-413F-1B4F-85DB-E904DBB73E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56856F-E98D-4446-84BA-DCAF35F0BFE3}"/>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102512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B70AA-64C3-C643-A7C3-D90CE10F53F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7E1EF65-8506-6640-A441-6A5ED2659C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481A53-1430-4644-B4CC-0ADCF875F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4D5095-17B2-AD43-9147-031066999230}"/>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A73B8A23-487D-8443-901A-120099056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29872-910B-CC46-9AFE-79DF4B35E7F2}"/>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766979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9551-2A34-6747-B23A-EF2B218246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D6C26DD-E54B-5649-A9DD-EA8CF89471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B060EA-B588-3D4B-AEA9-A18FCCDFA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3B0FF77-39A4-9647-AE00-19AA8E61EF95}"/>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6" name="Footer Placeholder 5">
            <a:extLst>
              <a:ext uri="{FF2B5EF4-FFF2-40B4-BE49-F238E27FC236}">
                <a16:creationId xmlns:a16="http://schemas.microsoft.com/office/drawing/2014/main" id="{A1B950CA-6C5A-9B46-A548-4A5EE8526D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34F3A-DEDF-FF4A-97CB-8F3DC3D4297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3659454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99AAC-22FF-5540-9ADE-74747FA22386}"/>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67140D0-9F7C-F345-9808-0639FB37950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111B8C1-DBE5-3548-91B9-3DBE9C8D5A53}"/>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C390B5B8-80B5-A448-8D84-42482085DD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9DCC72-30B1-834C-808B-90134D5FB715}"/>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4075916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1FE6B1-9A17-5444-ADEA-782D9014559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79E31A-0E1C-6742-A618-0CCE11E0977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BA9E8B5-A29A-BF4B-87F1-2EBEE8223EDF}"/>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A6D292BA-8490-F147-AA45-46BC31C2A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875A07-4021-7445-BDC0-51799C3C157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2481374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rtlCol="1" anchor="b"/>
          <a:lstStyle>
            <a:lvl1pPr algn="ctr" rtl="1">
              <a:defRPr sz="6000"/>
            </a:lvl1pPr>
          </a:lstStyle>
          <a:p>
            <a:pPr rtl="1"/>
            <a:r>
              <a:rPr lang="ar"/>
              <a:t>Click to edit Master title style</a:t>
            </a:r>
          </a:p>
        </p:txBody>
      </p:sp>
      <p:sp>
        <p:nvSpPr>
          <p:cNvPr id="3" name="Subtitle 2"/>
          <p:cNvSpPr>
            <a:spLocks noGrp="1"/>
          </p:cNvSpPr>
          <p:nvPr>
            <p:ph type="subTitle" idx="1"/>
          </p:nvPr>
        </p:nvSpPr>
        <p:spPr>
          <a:xfrm>
            <a:off x="1524000" y="3602038"/>
            <a:ext cx="9144000" cy="1655762"/>
          </a:xfrm>
        </p:spPr>
        <p:txBody>
          <a:bodyPr rtlCol="1"/>
          <a:lstStyle>
            <a:lvl1pPr marL="0" indent="0" algn="ctr" rtl="1">
              <a:buNone/>
              <a:defRPr sz="2400"/>
            </a:lvl1pPr>
            <a:lvl2pPr marL="457200" indent="0" algn="ctr" rtl="1">
              <a:buNone/>
              <a:defRPr sz="2000"/>
            </a:lvl2pPr>
            <a:lvl3pPr marL="914400" indent="0" algn="ctr" rtl="1">
              <a:buNone/>
              <a:defRPr sz="1800"/>
            </a:lvl3pPr>
            <a:lvl4pPr marL="1371600" indent="0" algn="ctr" rtl="1">
              <a:buNone/>
              <a:defRPr sz="1600"/>
            </a:lvl4pPr>
            <a:lvl5pPr marL="1828800" indent="0" algn="ctr" rtl="1">
              <a:buNone/>
              <a:defRPr sz="1600"/>
            </a:lvl5pPr>
            <a:lvl6pPr marL="2286000" indent="0" algn="ctr" rtl="1">
              <a:buNone/>
              <a:defRPr sz="1600"/>
            </a:lvl6pPr>
            <a:lvl7pPr marL="2743200" indent="0" algn="ctr" rtl="1">
              <a:buNone/>
              <a:defRPr sz="1600"/>
            </a:lvl7pPr>
            <a:lvl8pPr marL="3200400" indent="0" algn="ctr" rtl="1">
              <a:buNone/>
              <a:defRPr sz="1600"/>
            </a:lvl8pPr>
            <a:lvl9pPr marL="3657600" indent="0" algn="ctr" rtl="1">
              <a:buNone/>
              <a:defRPr sz="1600"/>
            </a:lvl9pPr>
          </a:lstStyle>
          <a:p>
            <a:pPr rtl="1"/>
            <a:r>
              <a:rPr lang="ar"/>
              <a:t>Click to edit Master subtitle style</a:t>
            </a:r>
          </a:p>
        </p:txBody>
      </p:sp>
      <p:sp>
        <p:nvSpPr>
          <p:cNvPr id="4" name="Date Placeholder 3"/>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rtlCol="1"/>
          <a:lstStyle/>
          <a:p>
            <a:pPr rtl="1"/>
            <a:endParaRPr lang="en-GB"/>
          </a:p>
        </p:txBody>
      </p:sp>
      <p:sp>
        <p:nvSpPr>
          <p:cNvPr id="6" name="Slide Number Placeholder 5"/>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186070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rtl="1"/>
            <a:r>
              <a:rPr lang="ar"/>
              <a:t>Click to edit Master title style</a:t>
            </a:r>
          </a:p>
        </p:txBody>
      </p:sp>
      <p:sp>
        <p:nvSpPr>
          <p:cNvPr id="3" name="Content Placeholder 2"/>
          <p:cNvSpPr>
            <a:spLocks noGrp="1"/>
          </p:cNvSpPr>
          <p:nvPr>
            <p:ph idx="1"/>
          </p:nvPr>
        </p:nvSpPr>
        <p:spPr/>
        <p:txBody>
          <a:bodyPr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Date Placeholder 3"/>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rtlCol="1"/>
          <a:lstStyle/>
          <a:p>
            <a:pPr rtl="1"/>
            <a:endParaRPr lang="en-GB"/>
          </a:p>
        </p:txBody>
      </p:sp>
      <p:sp>
        <p:nvSpPr>
          <p:cNvPr id="6" name="Slide Number Placeholder 5"/>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397162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hasCustomPrompt="1"/>
          </p:nvPr>
        </p:nvSpPr>
        <p:spPr>
          <a:xfrm>
            <a:off x="530258" y="575036"/>
            <a:ext cx="5861116" cy="1809946"/>
          </a:xfrm>
        </p:spPr>
        <p:txBody>
          <a:bodyPr anchor="b"/>
          <a:lstStyle>
            <a:lvl1pPr algn="l">
              <a:defRPr sz="6000">
                <a:solidFill>
                  <a:schemeClr val="bg1"/>
                </a:solidFill>
                <a:latin typeface="Calibri" panose="020F0502020204030204" pitchFamily="34" charset="0"/>
                <a:cs typeface="Calibri" panose="020F0502020204030204" pitchFamily="34" charset="0"/>
              </a:defRPr>
            </a:lvl1pPr>
          </a:lstStyle>
          <a:p>
            <a:r>
              <a:rPr lang="en-GB"/>
              <a:t>01.</a:t>
            </a:r>
            <a:br>
              <a:rPr lang="en-GB"/>
            </a:br>
            <a:r>
              <a:rPr lang="en-GB"/>
              <a:t>Chapter Title</a:t>
            </a:r>
            <a:endParaRPr lang="en-US"/>
          </a:p>
        </p:txBody>
      </p:sp>
      <p:sp>
        <p:nvSpPr>
          <p:cNvPr id="27" name="Picture Placeholder 26">
            <a:extLst>
              <a:ext uri="{FF2B5EF4-FFF2-40B4-BE49-F238E27FC236}">
                <a16:creationId xmlns:a16="http://schemas.microsoft.com/office/drawing/2014/main" id="{071D836D-1A16-F441-A757-3C9447A9EBBA}"/>
              </a:ext>
            </a:extLst>
          </p:cNvPr>
          <p:cNvSpPr>
            <a:spLocks noGrp="1"/>
          </p:cNvSpPr>
          <p:nvPr>
            <p:ph type="pic" sz="quarter" idx="10"/>
          </p:nvPr>
        </p:nvSpPr>
        <p:spPr>
          <a:xfrm>
            <a:off x="7202488" y="0"/>
            <a:ext cx="4989512" cy="6858000"/>
          </a:xfrm>
        </p:spPr>
        <p:txBody>
          <a:bodyPr/>
          <a:lstStyle>
            <a:lvl1pPr>
              <a:defRPr>
                <a:solidFill>
                  <a:schemeClr val="bg1"/>
                </a:solidFill>
                <a:latin typeface="Calibri" panose="020F0502020204030204" pitchFamily="34" charset="0"/>
                <a:cs typeface="Calibri" panose="020F0502020204030204" pitchFamily="34" charset="0"/>
              </a:defRPr>
            </a:lvl1pPr>
          </a:lstStyle>
          <a:p>
            <a:r>
              <a:rPr lang="en-US"/>
              <a:t>Click icon to add picture</a:t>
            </a:r>
          </a:p>
        </p:txBody>
      </p:sp>
      <p:sp>
        <p:nvSpPr>
          <p:cNvPr id="33" name="Text Placeholder 32">
            <a:extLst>
              <a:ext uri="{FF2B5EF4-FFF2-40B4-BE49-F238E27FC236}">
                <a16:creationId xmlns:a16="http://schemas.microsoft.com/office/drawing/2014/main" id="{87218413-DD37-7442-9AB4-EB8095BA0FB4}"/>
              </a:ext>
            </a:extLst>
          </p:cNvPr>
          <p:cNvSpPr>
            <a:spLocks noGrp="1"/>
          </p:cNvSpPr>
          <p:nvPr>
            <p:ph type="body" sz="quarter" idx="11" hasCustomPrompt="1"/>
          </p:nvPr>
        </p:nvSpPr>
        <p:spPr>
          <a:xfrm>
            <a:off x="530225" y="2724150"/>
            <a:ext cx="5861050" cy="3243263"/>
          </a:xfrm>
        </p:spPr>
        <p:txBody>
          <a:bodyPr>
            <a:normAutofit/>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Introduce chapter here</a:t>
            </a:r>
            <a:endParaRPr lang="en-US"/>
          </a:p>
        </p:txBody>
      </p:sp>
    </p:spTree>
    <p:extLst>
      <p:ext uri="{BB962C8B-B14F-4D97-AF65-F5344CB8AC3E}">
        <p14:creationId xmlns:p14="http://schemas.microsoft.com/office/powerpoint/2010/main" val="4023967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rtlCol="1" anchor="b"/>
          <a:lstStyle>
            <a:lvl1pPr algn="r" rtl="1">
              <a:defRPr sz="6000"/>
            </a:lvl1pPr>
          </a:lstStyle>
          <a:p>
            <a:pPr rtl="1"/>
            <a:r>
              <a:rPr lang="ar"/>
              <a:t>Click to edit Master title style</a:t>
            </a:r>
          </a:p>
        </p:txBody>
      </p:sp>
      <p:sp>
        <p:nvSpPr>
          <p:cNvPr id="3" name="Text Placeholder 2"/>
          <p:cNvSpPr>
            <a:spLocks noGrp="1"/>
          </p:cNvSpPr>
          <p:nvPr>
            <p:ph type="body" idx="1"/>
          </p:nvPr>
        </p:nvSpPr>
        <p:spPr>
          <a:xfrm>
            <a:off x="831850" y="4589463"/>
            <a:ext cx="10515600" cy="1500187"/>
          </a:xfrm>
        </p:spPr>
        <p:txBody>
          <a:bodyPr rtlCol="1"/>
          <a:lstStyle>
            <a:lvl1pPr marL="0" indent="0" algn="r" rtl="1">
              <a:buNone/>
              <a:defRPr sz="2400">
                <a:solidFill>
                  <a:schemeClr val="tx1">
                    <a:tint val="75000"/>
                  </a:schemeClr>
                </a:solidFill>
              </a:defRPr>
            </a:lvl1pPr>
            <a:lvl2pPr marL="457200" indent="0" algn="r" rtl="1">
              <a:buNone/>
              <a:defRPr sz="2000">
                <a:solidFill>
                  <a:schemeClr val="tx1">
                    <a:tint val="75000"/>
                  </a:schemeClr>
                </a:solidFill>
              </a:defRPr>
            </a:lvl2pPr>
            <a:lvl3pPr marL="914400" indent="0" algn="r" rtl="1">
              <a:buNone/>
              <a:defRPr sz="1800">
                <a:solidFill>
                  <a:schemeClr val="tx1">
                    <a:tint val="75000"/>
                  </a:schemeClr>
                </a:solidFill>
              </a:defRPr>
            </a:lvl3pPr>
            <a:lvl4pPr marL="1371600" indent="0" algn="r" rtl="1">
              <a:buNone/>
              <a:defRPr sz="1600">
                <a:solidFill>
                  <a:schemeClr val="tx1">
                    <a:tint val="75000"/>
                  </a:schemeClr>
                </a:solidFill>
              </a:defRPr>
            </a:lvl4pPr>
            <a:lvl5pPr marL="1828800" indent="0" algn="r" rtl="1">
              <a:buNone/>
              <a:defRPr sz="1600">
                <a:solidFill>
                  <a:schemeClr val="tx1">
                    <a:tint val="75000"/>
                  </a:schemeClr>
                </a:solidFill>
              </a:defRPr>
            </a:lvl5pPr>
            <a:lvl6pPr marL="2286000" indent="0" algn="r" rtl="1">
              <a:buNone/>
              <a:defRPr sz="1600">
                <a:solidFill>
                  <a:schemeClr val="tx1">
                    <a:tint val="75000"/>
                  </a:schemeClr>
                </a:solidFill>
              </a:defRPr>
            </a:lvl6pPr>
            <a:lvl7pPr marL="2743200" indent="0" algn="r" rtl="1">
              <a:buNone/>
              <a:defRPr sz="1600">
                <a:solidFill>
                  <a:schemeClr val="tx1">
                    <a:tint val="75000"/>
                  </a:schemeClr>
                </a:solidFill>
              </a:defRPr>
            </a:lvl7pPr>
            <a:lvl8pPr marL="3200400" indent="0" algn="r" rtl="1">
              <a:buNone/>
              <a:defRPr sz="1600">
                <a:solidFill>
                  <a:schemeClr val="tx1">
                    <a:tint val="75000"/>
                  </a:schemeClr>
                </a:solidFill>
              </a:defRPr>
            </a:lvl8pPr>
            <a:lvl9pPr marL="3657600" indent="0" algn="r" rtl="1">
              <a:buNone/>
              <a:defRPr sz="1600">
                <a:solidFill>
                  <a:schemeClr val="tx1">
                    <a:tint val="75000"/>
                  </a:schemeClr>
                </a:solidFill>
              </a:defRPr>
            </a:lvl9pPr>
          </a:lstStyle>
          <a:p>
            <a:pPr lvl="0" rtl="1"/>
            <a:r>
              <a:rPr lang="ar"/>
              <a:t>Click to edit Master text styles</a:t>
            </a:r>
          </a:p>
        </p:txBody>
      </p:sp>
      <p:sp>
        <p:nvSpPr>
          <p:cNvPr id="4" name="Date Placeholder 3"/>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rtlCol="1"/>
          <a:lstStyle/>
          <a:p>
            <a:pPr rtl="1"/>
            <a:endParaRPr lang="en-GB"/>
          </a:p>
        </p:txBody>
      </p:sp>
      <p:sp>
        <p:nvSpPr>
          <p:cNvPr id="6" name="Slide Number Placeholder 5"/>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85325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rtl="1"/>
            <a:r>
              <a:rPr lang="ar"/>
              <a:t>Click to edit Master title style</a:t>
            </a:r>
          </a:p>
        </p:txBody>
      </p:sp>
      <p:sp>
        <p:nvSpPr>
          <p:cNvPr id="3" name="Content Placeholder 2"/>
          <p:cNvSpPr>
            <a:spLocks noGrp="1"/>
          </p:cNvSpPr>
          <p:nvPr>
            <p:ph sz="half" idx="1"/>
          </p:nvPr>
        </p:nvSpPr>
        <p:spPr>
          <a:xfrm>
            <a:off x="838200" y="1825625"/>
            <a:ext cx="5181600" cy="4351338"/>
          </a:xfrm>
        </p:spPr>
        <p:txBody>
          <a:bodyPr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Content Placeholder 3"/>
          <p:cNvSpPr>
            <a:spLocks noGrp="1"/>
          </p:cNvSpPr>
          <p:nvPr>
            <p:ph sz="half" idx="2"/>
          </p:nvPr>
        </p:nvSpPr>
        <p:spPr>
          <a:xfrm>
            <a:off x="6172200" y="1825625"/>
            <a:ext cx="5181600" cy="4351338"/>
          </a:xfrm>
        </p:spPr>
        <p:txBody>
          <a:bodyPr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5" name="Date Placeholder 4"/>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6" name="Footer Placeholder 5"/>
          <p:cNvSpPr>
            <a:spLocks noGrp="1"/>
          </p:cNvSpPr>
          <p:nvPr>
            <p:ph type="ftr" sz="quarter" idx="11"/>
          </p:nvPr>
        </p:nvSpPr>
        <p:spPr/>
        <p:txBody>
          <a:bodyPr rtlCol="1"/>
          <a:lstStyle/>
          <a:p>
            <a:pPr rtl="1"/>
            <a:endParaRPr lang="en-GB"/>
          </a:p>
        </p:txBody>
      </p:sp>
      <p:sp>
        <p:nvSpPr>
          <p:cNvPr id="7" name="Slide Number Placeholder 6"/>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3999703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rtlCol="1"/>
          <a:lstStyle/>
          <a:p>
            <a:pPr rtl="1"/>
            <a:r>
              <a:rPr lang="ar"/>
              <a:t>Click to edit Master title style</a:t>
            </a:r>
          </a:p>
        </p:txBody>
      </p:sp>
      <p:sp>
        <p:nvSpPr>
          <p:cNvPr id="3" name="Text Placeholder 2"/>
          <p:cNvSpPr>
            <a:spLocks noGrp="1"/>
          </p:cNvSpPr>
          <p:nvPr>
            <p:ph type="body" idx="1"/>
          </p:nvPr>
        </p:nvSpPr>
        <p:spPr>
          <a:xfrm>
            <a:off x="839788" y="1681163"/>
            <a:ext cx="5157787"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Click to edit Master text styles</a:t>
            </a:r>
          </a:p>
        </p:txBody>
      </p:sp>
      <p:sp>
        <p:nvSpPr>
          <p:cNvPr id="4" name="Content Placeholder 3"/>
          <p:cNvSpPr>
            <a:spLocks noGrp="1"/>
          </p:cNvSpPr>
          <p:nvPr>
            <p:ph sz="half" idx="2"/>
          </p:nvPr>
        </p:nvSpPr>
        <p:spPr>
          <a:xfrm>
            <a:off x="839788" y="2505075"/>
            <a:ext cx="5157787" cy="3684588"/>
          </a:xfrm>
        </p:spPr>
        <p:txBody>
          <a:bodyPr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5" name="Text Placeholder 4"/>
          <p:cNvSpPr>
            <a:spLocks noGrp="1"/>
          </p:cNvSpPr>
          <p:nvPr>
            <p:ph type="body" sz="quarter" idx="3"/>
          </p:nvPr>
        </p:nvSpPr>
        <p:spPr>
          <a:xfrm>
            <a:off x="6172200" y="1681163"/>
            <a:ext cx="5183188" cy="823912"/>
          </a:xfrm>
        </p:spPr>
        <p:txBody>
          <a:bodyPr rtlCol="1" anchor="b"/>
          <a:lstStyle>
            <a:lvl1pPr marL="0" indent="0" algn="r" rtl="1">
              <a:buNone/>
              <a:defRPr sz="2400" b="1"/>
            </a:lvl1pPr>
            <a:lvl2pPr marL="457200" indent="0" algn="r" rtl="1">
              <a:buNone/>
              <a:defRPr sz="2000" b="1"/>
            </a:lvl2pPr>
            <a:lvl3pPr marL="914400" indent="0" algn="r" rtl="1">
              <a:buNone/>
              <a:defRPr sz="1800" b="1"/>
            </a:lvl3pPr>
            <a:lvl4pPr marL="1371600" indent="0" algn="r" rtl="1">
              <a:buNone/>
              <a:defRPr sz="1600" b="1"/>
            </a:lvl4pPr>
            <a:lvl5pPr marL="1828800" indent="0" algn="r" rtl="1">
              <a:buNone/>
              <a:defRPr sz="1600" b="1"/>
            </a:lvl5pPr>
            <a:lvl6pPr marL="2286000" indent="0" algn="r" rtl="1">
              <a:buNone/>
              <a:defRPr sz="1600" b="1"/>
            </a:lvl6pPr>
            <a:lvl7pPr marL="2743200" indent="0" algn="r" rtl="1">
              <a:buNone/>
              <a:defRPr sz="1600" b="1"/>
            </a:lvl7pPr>
            <a:lvl8pPr marL="3200400" indent="0" algn="r" rtl="1">
              <a:buNone/>
              <a:defRPr sz="1600" b="1"/>
            </a:lvl8pPr>
            <a:lvl9pPr marL="3657600" indent="0" algn="r" rtl="1">
              <a:buNone/>
              <a:defRPr sz="1600" b="1"/>
            </a:lvl9pPr>
          </a:lstStyle>
          <a:p>
            <a:pPr lvl="0" rtl="1"/>
            <a:r>
              <a:rPr lang="ar"/>
              <a:t>Click to edit Master text styles</a:t>
            </a:r>
          </a:p>
        </p:txBody>
      </p:sp>
      <p:sp>
        <p:nvSpPr>
          <p:cNvPr id="6" name="Content Placeholder 5"/>
          <p:cNvSpPr>
            <a:spLocks noGrp="1"/>
          </p:cNvSpPr>
          <p:nvPr>
            <p:ph sz="quarter" idx="4"/>
          </p:nvPr>
        </p:nvSpPr>
        <p:spPr>
          <a:xfrm>
            <a:off x="6172200" y="2505075"/>
            <a:ext cx="5183188" cy="3684588"/>
          </a:xfrm>
        </p:spPr>
        <p:txBody>
          <a:bodyPr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7" name="Date Placeholder 6"/>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8" name="Footer Placeholder 7"/>
          <p:cNvSpPr>
            <a:spLocks noGrp="1"/>
          </p:cNvSpPr>
          <p:nvPr>
            <p:ph type="ftr" sz="quarter" idx="11"/>
          </p:nvPr>
        </p:nvSpPr>
        <p:spPr/>
        <p:txBody>
          <a:bodyPr rtlCol="1"/>
          <a:lstStyle/>
          <a:p>
            <a:pPr rtl="1"/>
            <a:endParaRPr lang="en-GB"/>
          </a:p>
        </p:txBody>
      </p:sp>
      <p:sp>
        <p:nvSpPr>
          <p:cNvPr id="9" name="Slide Number Placeholder 8"/>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4049586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rtl="1"/>
            <a:r>
              <a:rPr lang="ar"/>
              <a:t>Click to edit Master title style</a:t>
            </a:r>
          </a:p>
        </p:txBody>
      </p:sp>
      <p:sp>
        <p:nvSpPr>
          <p:cNvPr id="3" name="Date Placeholder 2"/>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4" name="Footer Placeholder 3"/>
          <p:cNvSpPr>
            <a:spLocks noGrp="1"/>
          </p:cNvSpPr>
          <p:nvPr>
            <p:ph type="ftr" sz="quarter" idx="11"/>
          </p:nvPr>
        </p:nvSpPr>
        <p:spPr/>
        <p:txBody>
          <a:bodyPr rtlCol="1"/>
          <a:lstStyle/>
          <a:p>
            <a:pPr rtl="1"/>
            <a:endParaRPr lang="en-GB"/>
          </a:p>
        </p:txBody>
      </p:sp>
      <p:sp>
        <p:nvSpPr>
          <p:cNvPr id="5" name="Slide Number Placeholder 4"/>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12041346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3" name="Footer Placeholder 2"/>
          <p:cNvSpPr>
            <a:spLocks noGrp="1"/>
          </p:cNvSpPr>
          <p:nvPr>
            <p:ph type="ftr" sz="quarter" idx="11"/>
          </p:nvPr>
        </p:nvSpPr>
        <p:spPr/>
        <p:txBody>
          <a:bodyPr rtlCol="1"/>
          <a:lstStyle/>
          <a:p>
            <a:pPr rtl="1"/>
            <a:endParaRPr lang="en-GB"/>
          </a:p>
        </p:txBody>
      </p:sp>
      <p:sp>
        <p:nvSpPr>
          <p:cNvPr id="4" name="Slide Number Placeholder 3"/>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1152006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rtlCol="1" anchor="b"/>
          <a:lstStyle>
            <a:lvl1pPr algn="r" rtl="1">
              <a:defRPr sz="3200"/>
            </a:lvl1pPr>
          </a:lstStyle>
          <a:p>
            <a:pPr rtl="1"/>
            <a:r>
              <a:rPr lang="ar"/>
              <a:t>Click to edit Master title style</a:t>
            </a:r>
          </a:p>
        </p:txBody>
      </p:sp>
      <p:sp>
        <p:nvSpPr>
          <p:cNvPr id="3" name="Content Placeholder 2"/>
          <p:cNvSpPr>
            <a:spLocks noGrp="1"/>
          </p:cNvSpPr>
          <p:nvPr>
            <p:ph idx="1"/>
          </p:nvPr>
        </p:nvSpPr>
        <p:spPr>
          <a:xfrm>
            <a:off x="5183188" y="987425"/>
            <a:ext cx="6172200" cy="4873625"/>
          </a:xfrm>
        </p:spPr>
        <p:txBody>
          <a:bodyPr rtlCol="1"/>
          <a:lstStyle>
            <a:lvl1pPr algn="r" rtl="1">
              <a:defRPr sz="3200"/>
            </a:lvl1pPr>
            <a:lvl2pPr algn="r" rtl="1">
              <a:defRPr sz="2800"/>
            </a:lvl2pPr>
            <a:lvl3pPr algn="r" rtl="1">
              <a:defRPr sz="2400"/>
            </a:lvl3pPr>
            <a:lvl4pPr algn="r" rtl="1">
              <a:defRPr sz="2000"/>
            </a:lvl4pPr>
            <a:lvl5pPr algn="r" rtl="1">
              <a:defRPr sz="2000"/>
            </a:lvl5pPr>
            <a:lvl6pPr algn="r" rtl="1">
              <a:defRPr sz="2000"/>
            </a:lvl6pPr>
            <a:lvl7pPr algn="r" rtl="1">
              <a:defRPr sz="2000"/>
            </a:lvl7pPr>
            <a:lvl8pPr algn="r" rtl="1">
              <a:defRPr sz="2000"/>
            </a:lvl8pPr>
            <a:lvl9pPr algn="r" rtl="1">
              <a:defRPr sz="2000"/>
            </a:lvl9pPr>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Text Placeholder 3"/>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Click to edit Master text styles</a:t>
            </a:r>
          </a:p>
        </p:txBody>
      </p:sp>
      <p:sp>
        <p:nvSpPr>
          <p:cNvPr id="5" name="Date Placeholder 4"/>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6" name="Footer Placeholder 5"/>
          <p:cNvSpPr>
            <a:spLocks noGrp="1"/>
          </p:cNvSpPr>
          <p:nvPr>
            <p:ph type="ftr" sz="quarter" idx="11"/>
          </p:nvPr>
        </p:nvSpPr>
        <p:spPr/>
        <p:txBody>
          <a:bodyPr rtlCol="1"/>
          <a:lstStyle/>
          <a:p>
            <a:pPr rtl="1"/>
            <a:endParaRPr lang="en-GB"/>
          </a:p>
        </p:txBody>
      </p:sp>
      <p:sp>
        <p:nvSpPr>
          <p:cNvPr id="7" name="Slide Number Placeholder 6"/>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7574902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rtlCol="1" anchor="b"/>
          <a:lstStyle>
            <a:lvl1pPr algn="r" rtl="1">
              <a:defRPr sz="3200"/>
            </a:lvl1pPr>
          </a:lstStyle>
          <a:p>
            <a:pPr rtl="1"/>
            <a:r>
              <a:rPr lang="ar"/>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1" anchor="t"/>
          <a:lstStyle>
            <a:lvl1pPr marL="0" indent="0" algn="r" rtl="1">
              <a:buNone/>
              <a:defRPr sz="3200"/>
            </a:lvl1pPr>
            <a:lvl2pPr marL="457200" indent="0" algn="r" rtl="1">
              <a:buNone/>
              <a:defRPr sz="2800"/>
            </a:lvl2pPr>
            <a:lvl3pPr marL="914400" indent="0" algn="r" rtl="1">
              <a:buNone/>
              <a:defRPr sz="2400"/>
            </a:lvl3pPr>
            <a:lvl4pPr marL="1371600" indent="0" algn="r" rtl="1">
              <a:buNone/>
              <a:defRPr sz="2000"/>
            </a:lvl4pPr>
            <a:lvl5pPr marL="1828800" indent="0" algn="r" rtl="1">
              <a:buNone/>
              <a:defRPr sz="2000"/>
            </a:lvl5pPr>
            <a:lvl6pPr marL="2286000" indent="0" algn="r" rtl="1">
              <a:buNone/>
              <a:defRPr sz="2000"/>
            </a:lvl6pPr>
            <a:lvl7pPr marL="2743200" indent="0" algn="r" rtl="1">
              <a:buNone/>
              <a:defRPr sz="2000"/>
            </a:lvl7pPr>
            <a:lvl8pPr marL="3200400" indent="0" algn="r" rtl="1">
              <a:buNone/>
              <a:defRPr sz="2000"/>
            </a:lvl8pPr>
            <a:lvl9pPr marL="3657600" indent="0" algn="r" rtl="1">
              <a:buNone/>
              <a:defRPr sz="2000"/>
            </a:lvl9pPr>
          </a:lstStyle>
          <a:p>
            <a:pPr rtl="1"/>
            <a:r>
              <a:rPr lang="ar"/>
              <a:t>Click icon to add picture</a:t>
            </a:r>
          </a:p>
        </p:txBody>
      </p:sp>
      <p:sp>
        <p:nvSpPr>
          <p:cNvPr id="4" name="Text Placeholder 3"/>
          <p:cNvSpPr>
            <a:spLocks noGrp="1"/>
          </p:cNvSpPr>
          <p:nvPr>
            <p:ph type="body" sz="half" idx="2"/>
          </p:nvPr>
        </p:nvSpPr>
        <p:spPr>
          <a:xfrm>
            <a:off x="839788" y="2057400"/>
            <a:ext cx="3932237" cy="3811588"/>
          </a:xfrm>
        </p:spPr>
        <p:txBody>
          <a:bodyPr rtlCol="1"/>
          <a:lstStyle>
            <a:lvl1pPr marL="0" indent="0" algn="r" rtl="1">
              <a:buNone/>
              <a:defRPr sz="1600"/>
            </a:lvl1pPr>
            <a:lvl2pPr marL="457200" indent="0" algn="r" rtl="1">
              <a:buNone/>
              <a:defRPr sz="1400"/>
            </a:lvl2pPr>
            <a:lvl3pPr marL="914400" indent="0" algn="r" rtl="1">
              <a:buNone/>
              <a:defRPr sz="1200"/>
            </a:lvl3pPr>
            <a:lvl4pPr marL="1371600" indent="0" algn="r" rtl="1">
              <a:buNone/>
              <a:defRPr sz="1000"/>
            </a:lvl4pPr>
            <a:lvl5pPr marL="1828800" indent="0" algn="r" rtl="1">
              <a:buNone/>
              <a:defRPr sz="1000"/>
            </a:lvl5pPr>
            <a:lvl6pPr marL="2286000" indent="0" algn="r" rtl="1">
              <a:buNone/>
              <a:defRPr sz="1000"/>
            </a:lvl6pPr>
            <a:lvl7pPr marL="2743200" indent="0" algn="r" rtl="1">
              <a:buNone/>
              <a:defRPr sz="1000"/>
            </a:lvl7pPr>
            <a:lvl8pPr marL="3200400" indent="0" algn="r" rtl="1">
              <a:buNone/>
              <a:defRPr sz="1000"/>
            </a:lvl8pPr>
            <a:lvl9pPr marL="3657600" indent="0" algn="r" rtl="1">
              <a:buNone/>
              <a:defRPr sz="1000"/>
            </a:lvl9pPr>
          </a:lstStyle>
          <a:p>
            <a:pPr lvl="0" rtl="1"/>
            <a:r>
              <a:rPr lang="ar"/>
              <a:t>Click to edit Master text styles</a:t>
            </a:r>
          </a:p>
        </p:txBody>
      </p:sp>
      <p:sp>
        <p:nvSpPr>
          <p:cNvPr id="5" name="Date Placeholder 4"/>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6" name="Footer Placeholder 5"/>
          <p:cNvSpPr>
            <a:spLocks noGrp="1"/>
          </p:cNvSpPr>
          <p:nvPr>
            <p:ph type="ftr" sz="quarter" idx="11"/>
          </p:nvPr>
        </p:nvSpPr>
        <p:spPr/>
        <p:txBody>
          <a:bodyPr rtlCol="1"/>
          <a:lstStyle/>
          <a:p>
            <a:pPr rtl="1"/>
            <a:endParaRPr lang="en-GB"/>
          </a:p>
        </p:txBody>
      </p:sp>
      <p:sp>
        <p:nvSpPr>
          <p:cNvPr id="7" name="Slide Number Placeholder 6"/>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741522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1"/>
          <a:lstStyle/>
          <a:p>
            <a:pPr rtl="1"/>
            <a:r>
              <a:rPr lang="ar"/>
              <a:t>Click to edit Master title style</a:t>
            </a:r>
          </a:p>
        </p:txBody>
      </p:sp>
      <p:sp>
        <p:nvSpPr>
          <p:cNvPr id="3" name="Vertical Text Placeholder 2"/>
          <p:cNvSpPr>
            <a:spLocks noGrp="1"/>
          </p:cNvSpPr>
          <p:nvPr>
            <p:ph type="body" orient="vert" idx="1"/>
          </p:nvPr>
        </p:nvSpPr>
        <p:spPr/>
        <p:txBody>
          <a:bodyPr vert="eaVert"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Date Placeholder 3"/>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rtlCol="1"/>
          <a:lstStyle/>
          <a:p>
            <a:pPr rtl="1"/>
            <a:endParaRPr lang="en-GB"/>
          </a:p>
        </p:txBody>
      </p:sp>
      <p:sp>
        <p:nvSpPr>
          <p:cNvPr id="6" name="Slide Number Placeholder 5"/>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2884922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rtlCol="1"/>
          <a:lstStyle/>
          <a:p>
            <a:pPr rtl="1"/>
            <a:r>
              <a:rPr lang="a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rtlCol="1"/>
          <a:lstStyle/>
          <a:p>
            <a:pPr lvl="0" rtl="1"/>
            <a:r>
              <a:rPr lang="ar"/>
              <a:t>Click to edit Master text styles</a:t>
            </a:r>
          </a:p>
          <a:p>
            <a:pPr lvl="1" rtl="1"/>
            <a:r>
              <a:rPr lang="ar"/>
              <a:t>Second level</a:t>
            </a:r>
          </a:p>
          <a:p>
            <a:pPr lvl="2" rtl="1"/>
            <a:r>
              <a:rPr lang="ar"/>
              <a:t>Third level</a:t>
            </a:r>
          </a:p>
          <a:p>
            <a:pPr lvl="3" rtl="1"/>
            <a:r>
              <a:rPr lang="ar"/>
              <a:t>Fourth level</a:t>
            </a:r>
          </a:p>
          <a:p>
            <a:pPr lvl="4" rtl="1"/>
            <a:r>
              <a:rPr lang="ar"/>
              <a:t>Fifth level</a:t>
            </a:r>
          </a:p>
        </p:txBody>
      </p:sp>
      <p:sp>
        <p:nvSpPr>
          <p:cNvPr id="4" name="Date Placeholder 3"/>
          <p:cNvSpPr>
            <a:spLocks noGrp="1"/>
          </p:cNvSpPr>
          <p:nvPr>
            <p:ph type="dt" sz="half" idx="10"/>
          </p:nvPr>
        </p:nvSpPr>
        <p:spPr/>
        <p:txBody>
          <a:bodyPr rtlCol="1"/>
          <a:lstStyle/>
          <a:p>
            <a:pPr rtl="1"/>
            <a:fld id="{846CE7D5-CF57-46EF-B807-FDD0502418D4}" type="datetimeFigureOut">
              <a:rPr lang="en-GB" smtClean="0"/>
              <a:t>13/04/2023</a:t>
            </a:fld>
            <a:endParaRPr lang="en-GB"/>
          </a:p>
        </p:txBody>
      </p:sp>
      <p:sp>
        <p:nvSpPr>
          <p:cNvPr id="5" name="Footer Placeholder 4"/>
          <p:cNvSpPr>
            <a:spLocks noGrp="1"/>
          </p:cNvSpPr>
          <p:nvPr>
            <p:ph type="ftr" sz="quarter" idx="11"/>
          </p:nvPr>
        </p:nvSpPr>
        <p:spPr/>
        <p:txBody>
          <a:bodyPr rtlCol="1"/>
          <a:lstStyle/>
          <a:p>
            <a:pPr rtl="1"/>
            <a:endParaRPr lang="en-GB"/>
          </a:p>
        </p:txBody>
      </p:sp>
      <p:sp>
        <p:nvSpPr>
          <p:cNvPr id="6" name="Slide Number Placeholder 5"/>
          <p:cNvSpPr>
            <a:spLocks noGrp="1"/>
          </p:cNvSpPr>
          <p:nvPr>
            <p:ph type="sldNum" sz="quarter" idx="12"/>
          </p:nvPr>
        </p:nvSpPr>
        <p:spPr/>
        <p:txBody>
          <a:bodyPr rtlCol="1"/>
          <a:lstStyle/>
          <a:p>
            <a:pPr rtl="1"/>
            <a:fld id="{330EA680-D336-4FF7-8B7A-9848BB0A1C32}" type="slidenum">
              <a:rPr lang="en-GB" smtClean="0"/>
              <a:t>‹#›</a:t>
            </a:fld>
            <a:endParaRPr lang="en-GB"/>
          </a:p>
        </p:txBody>
      </p:sp>
    </p:spTree>
    <p:extLst>
      <p:ext uri="{BB962C8B-B14F-4D97-AF65-F5344CB8AC3E}">
        <p14:creationId xmlns:p14="http://schemas.microsoft.com/office/powerpoint/2010/main" val="4522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D78-76AF-2144-8D2E-660BB3108634}"/>
              </a:ext>
            </a:extLst>
          </p:cNvPr>
          <p:cNvSpPr>
            <a:spLocks noGrp="1"/>
          </p:cNvSpPr>
          <p:nvPr>
            <p:ph type="ctrTitle" hasCustomPrompt="1"/>
          </p:nvPr>
        </p:nvSpPr>
        <p:spPr>
          <a:xfrm>
            <a:off x="530258" y="575036"/>
            <a:ext cx="5861116" cy="1809946"/>
          </a:xfrm>
        </p:spPr>
        <p:txBody>
          <a:bodyPr anchor="b"/>
          <a:lstStyle>
            <a:lvl1pPr algn="l">
              <a:defRPr sz="6000">
                <a:solidFill>
                  <a:schemeClr val="accent1"/>
                </a:solidFill>
              </a:defRPr>
            </a:lvl1pPr>
          </a:lstStyle>
          <a:p>
            <a:r>
              <a:rPr lang="en-GB"/>
              <a:t>01.</a:t>
            </a:r>
            <a:br>
              <a:rPr lang="en-GB"/>
            </a:br>
            <a:r>
              <a:rPr lang="en-GB"/>
              <a:t>Chapter Title</a:t>
            </a:r>
            <a:endParaRPr lang="en-US"/>
          </a:p>
        </p:txBody>
      </p:sp>
      <p:sp>
        <p:nvSpPr>
          <p:cNvPr id="27" name="Picture Placeholder 26">
            <a:extLst>
              <a:ext uri="{FF2B5EF4-FFF2-40B4-BE49-F238E27FC236}">
                <a16:creationId xmlns:a16="http://schemas.microsoft.com/office/drawing/2014/main" id="{071D836D-1A16-F441-A757-3C9447A9EBBA}"/>
              </a:ext>
            </a:extLst>
          </p:cNvPr>
          <p:cNvSpPr>
            <a:spLocks noGrp="1"/>
          </p:cNvSpPr>
          <p:nvPr>
            <p:ph type="pic" sz="quarter" idx="10"/>
          </p:nvPr>
        </p:nvSpPr>
        <p:spPr>
          <a:xfrm>
            <a:off x="7202488" y="0"/>
            <a:ext cx="4989512" cy="6858000"/>
          </a:xfrm>
        </p:spPr>
        <p:txBody>
          <a:bodyPr/>
          <a:lstStyle>
            <a:lvl1pPr>
              <a:defRPr>
                <a:solidFill>
                  <a:schemeClr val="accent1"/>
                </a:solidFill>
              </a:defRPr>
            </a:lvl1pPr>
          </a:lstStyle>
          <a:p>
            <a:r>
              <a:rPr lang="en-US"/>
              <a:t>Click icon to add picture</a:t>
            </a:r>
          </a:p>
        </p:txBody>
      </p:sp>
      <p:sp>
        <p:nvSpPr>
          <p:cNvPr id="33" name="Text Placeholder 32">
            <a:extLst>
              <a:ext uri="{FF2B5EF4-FFF2-40B4-BE49-F238E27FC236}">
                <a16:creationId xmlns:a16="http://schemas.microsoft.com/office/drawing/2014/main" id="{87218413-DD37-7442-9AB4-EB8095BA0FB4}"/>
              </a:ext>
            </a:extLst>
          </p:cNvPr>
          <p:cNvSpPr>
            <a:spLocks noGrp="1"/>
          </p:cNvSpPr>
          <p:nvPr>
            <p:ph type="body" sz="quarter" idx="11" hasCustomPrompt="1"/>
          </p:nvPr>
        </p:nvSpPr>
        <p:spPr>
          <a:xfrm>
            <a:off x="530225" y="2724150"/>
            <a:ext cx="5861050" cy="3243263"/>
          </a:xfrm>
        </p:spPr>
        <p:txBody>
          <a:bodyPr>
            <a:normAutofit/>
          </a:bodyPr>
          <a:lstStyle>
            <a:lvl1pPr marL="0" indent="0">
              <a:buNone/>
              <a:defRPr sz="2000">
                <a:solidFill>
                  <a:schemeClr val="accent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a:t>Introduce chapter here</a:t>
            </a:r>
            <a:endParaRPr lang="en-US"/>
          </a:p>
        </p:txBody>
      </p:sp>
    </p:spTree>
    <p:extLst>
      <p:ext uri="{BB962C8B-B14F-4D97-AF65-F5344CB8AC3E}">
        <p14:creationId xmlns:p14="http://schemas.microsoft.com/office/powerpoint/2010/main" val="140599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p:nvPr>
        </p:nvSpPr>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4A7C46-BF12-0443-8F05-58EB407FE068}"/>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2C58A0A7-1F43-9348-BC0C-7A35B5E25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F42EEA-4677-414E-86C4-3952C301AE18}"/>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838749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a:xfrm>
            <a:off x="838200" y="1692219"/>
            <a:ext cx="10515600" cy="1325563"/>
          </a:xfrm>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p:nvPr>
        </p:nvSpPr>
        <p:spPr>
          <a:xfrm>
            <a:off x="838200" y="3450389"/>
            <a:ext cx="10515600" cy="2588403"/>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picture containing text, outdoor, sign&#10;&#10;Description automatically generated">
            <a:extLst>
              <a:ext uri="{FF2B5EF4-FFF2-40B4-BE49-F238E27FC236}">
                <a16:creationId xmlns:a16="http://schemas.microsoft.com/office/drawing/2014/main" id="{512296DC-1B87-F9DD-C947-EE563BE964B2}"/>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1806772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descr="A picture containing text, outdoor, sign&#10;&#10;Description automatically generated">
            <a:extLst>
              <a:ext uri="{FF2B5EF4-FFF2-40B4-BE49-F238E27FC236}">
                <a16:creationId xmlns:a16="http://schemas.microsoft.com/office/drawing/2014/main" id="{280951B0-D3E7-3EA1-3667-9D3501D2F3F4}"/>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16611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8F992-A74A-ED4B-B690-F6C3CD78E74E}"/>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B8CD1AB-FA57-2C4A-BE1B-EAA17C92B023}"/>
              </a:ext>
            </a:extLst>
          </p:cNvPr>
          <p:cNvSpPr>
            <a:spLocks noGrp="1"/>
          </p:cNvSpPr>
          <p:nvPr>
            <p:ph idx="1" hasCustomPrompt="1"/>
          </p:nvPr>
        </p:nvSpPr>
        <p:spPr/>
        <p:txBody>
          <a:bodyPr/>
          <a:lstStyle>
            <a:lvl1pPr marL="0" indent="0">
              <a:buNone/>
              <a:defRPr lang="en-GB" b="0" i="0" u="none" strike="noStrike" smtClean="0">
                <a:effectLst/>
                <a:latin typeface="Calibri" panose="020F0502020204030204" pitchFamily="34" charset="0"/>
                <a:cs typeface="Calibri" panose="020F050202020403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a:t>This is a sample paragraph.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endParaRPr lang="en-US"/>
          </a:p>
        </p:txBody>
      </p:sp>
    </p:spTree>
    <p:extLst>
      <p:ext uri="{BB962C8B-B14F-4D97-AF65-F5344CB8AC3E}">
        <p14:creationId xmlns:p14="http://schemas.microsoft.com/office/powerpoint/2010/main" val="1325206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8CD1AB-FA57-2C4A-BE1B-EAA17C92B023}"/>
              </a:ext>
            </a:extLst>
          </p:cNvPr>
          <p:cNvSpPr>
            <a:spLocks noGrp="1"/>
          </p:cNvSpPr>
          <p:nvPr>
            <p:ph idx="1" hasCustomPrompt="1"/>
          </p:nvPr>
        </p:nvSpPr>
        <p:spPr>
          <a:xfrm>
            <a:off x="838200" y="3180169"/>
            <a:ext cx="10515600" cy="2996793"/>
          </a:xfrm>
        </p:spPr>
        <p:txBody>
          <a:bodyPr/>
          <a:lstStyle>
            <a:lvl1pPr marL="0" indent="0">
              <a:buNone/>
              <a:defRPr lang="en-GB" b="0" i="0" u="none" strike="noStrike" smtClean="0">
                <a:effectLst/>
                <a:latin typeface="Calibri" panose="020F0502020204030204" pitchFamily="34" charset="0"/>
                <a:cs typeface="Calibri" panose="020F050202020403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GB"/>
              <a:t>This is a sample paragraph. 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a:t>
            </a:r>
            <a:endParaRPr lang="en-US"/>
          </a:p>
        </p:txBody>
      </p:sp>
      <p:sp>
        <p:nvSpPr>
          <p:cNvPr id="7" name="Title 6">
            <a:extLst>
              <a:ext uri="{FF2B5EF4-FFF2-40B4-BE49-F238E27FC236}">
                <a16:creationId xmlns:a16="http://schemas.microsoft.com/office/drawing/2014/main" id="{01E06445-32DD-09A9-C854-9EF6937AA201}"/>
              </a:ext>
            </a:extLst>
          </p:cNvPr>
          <p:cNvSpPr>
            <a:spLocks noGrp="1"/>
          </p:cNvSpPr>
          <p:nvPr>
            <p:ph type="title"/>
          </p:nvPr>
        </p:nvSpPr>
        <p:spPr>
          <a:xfrm>
            <a:off x="838200" y="1619390"/>
            <a:ext cx="10515600" cy="1325563"/>
          </a:xfrm>
        </p:spPr>
        <p:txBody>
          <a:bodyPr/>
          <a:lstStyle/>
          <a:p>
            <a:r>
              <a:rPr lang="en-GB"/>
              <a:t>Click to edit Master title style</a:t>
            </a:r>
            <a:endParaRPr lang="en-US"/>
          </a:p>
        </p:txBody>
      </p:sp>
      <p:pic>
        <p:nvPicPr>
          <p:cNvPr id="2" name="Picture 1" descr="A picture containing text, outdoor, sign&#10;&#10;Description automatically generated">
            <a:extLst>
              <a:ext uri="{FF2B5EF4-FFF2-40B4-BE49-F238E27FC236}">
                <a16:creationId xmlns:a16="http://schemas.microsoft.com/office/drawing/2014/main" id="{62BF4676-60EC-7F1B-DB89-BFED28F0CE60}"/>
              </a:ext>
            </a:extLst>
          </p:cNvPr>
          <p:cNvPicPr>
            <a:picLocks noChangeAspect="1"/>
          </p:cNvPicPr>
          <p:nvPr userDrawn="1"/>
        </p:nvPicPr>
        <p:blipFill>
          <a:blip r:embed="rId2"/>
          <a:stretch>
            <a:fillRect/>
          </a:stretch>
        </p:blipFill>
        <p:spPr>
          <a:xfrm>
            <a:off x="371617" y="293233"/>
            <a:ext cx="1159654" cy="966379"/>
          </a:xfrm>
          <a:prstGeom prst="rect">
            <a:avLst/>
          </a:prstGeom>
        </p:spPr>
      </p:pic>
    </p:spTree>
    <p:extLst>
      <p:ext uri="{BB962C8B-B14F-4D97-AF65-F5344CB8AC3E}">
        <p14:creationId xmlns:p14="http://schemas.microsoft.com/office/powerpoint/2010/main" val="2997060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6B7B2-73DC-204A-9FE8-139D74B2C1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BCA5367-A322-7040-94F6-232159AE6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7C09378-E77E-FB4A-919D-39522A756549}"/>
              </a:ext>
            </a:extLst>
          </p:cNvPr>
          <p:cNvSpPr>
            <a:spLocks noGrp="1"/>
          </p:cNvSpPr>
          <p:nvPr>
            <p:ph type="dt" sz="half" idx="10"/>
          </p:nvPr>
        </p:nvSpPr>
        <p:spPr/>
        <p:txBody>
          <a:body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8AAE89D9-F6DC-4146-86E8-D0A6BBC19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9612A-5BFE-6B4A-80F1-7980CF0D505C}"/>
              </a:ext>
            </a:extLst>
          </p:cNvPr>
          <p:cNvSpPr>
            <a:spLocks noGrp="1"/>
          </p:cNvSpPr>
          <p:nvPr>
            <p:ph type="sldNum" sz="quarter" idx="12"/>
          </p:nvPr>
        </p:nvSpPr>
        <p:spPr/>
        <p:txBody>
          <a:bodyPr/>
          <a:lstStyle/>
          <a:p>
            <a:fld id="{D949079F-867C-3049-A9CD-A4131F758290}" type="slidenum">
              <a:rPr lang="en-US" smtClean="0"/>
              <a:t>‹#›</a:t>
            </a:fld>
            <a:endParaRPr lang="en-US"/>
          </a:p>
        </p:txBody>
      </p:sp>
    </p:spTree>
    <p:extLst>
      <p:ext uri="{BB962C8B-B14F-4D97-AF65-F5344CB8AC3E}">
        <p14:creationId xmlns:p14="http://schemas.microsoft.com/office/powerpoint/2010/main" val="175596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87E2C-95FF-344D-9C30-A3949D3AA7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04E5102-995A-A548-98A1-451E86F5C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9CDFC7-CF91-C44F-9DB1-384518C81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B8436-06B4-E24A-9E49-95810391E41C}" type="datetimeFigureOut">
              <a:rPr lang="en-US" smtClean="0"/>
              <a:t>4/13/2023</a:t>
            </a:fld>
            <a:endParaRPr lang="en-US"/>
          </a:p>
        </p:txBody>
      </p:sp>
      <p:sp>
        <p:nvSpPr>
          <p:cNvPr id="5" name="Footer Placeholder 4">
            <a:extLst>
              <a:ext uri="{FF2B5EF4-FFF2-40B4-BE49-F238E27FC236}">
                <a16:creationId xmlns:a16="http://schemas.microsoft.com/office/drawing/2014/main" id="{46E95F42-C551-A34D-8112-98AB1B5E6D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49C128-A633-7C41-884E-77346682F7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9079F-867C-3049-A9CD-A4131F758290}" type="slidenum">
              <a:rPr lang="en-US" smtClean="0"/>
              <a:t>‹#›</a:t>
            </a:fld>
            <a:endParaRPr lang="en-US"/>
          </a:p>
        </p:txBody>
      </p:sp>
    </p:spTree>
    <p:extLst>
      <p:ext uri="{BB962C8B-B14F-4D97-AF65-F5344CB8AC3E}">
        <p14:creationId xmlns:p14="http://schemas.microsoft.com/office/powerpoint/2010/main" val="388624214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50" r:id="rId4"/>
    <p:sldLayoutId id="2147483665" r:id="rId5"/>
    <p:sldLayoutId id="2147483664" r:id="rId6"/>
    <p:sldLayoutId id="2147483661" r:id="rId7"/>
    <p:sldLayoutId id="2147483663"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xStyles>
    <p:titleStyle>
      <a:lvl1pPr algn="l" defTabSz="914400" rtl="0" eaLnBrk="1" latinLnBrk="0" hangingPunct="1">
        <a:lnSpc>
          <a:spcPct val="90000"/>
        </a:lnSpc>
        <a:spcBef>
          <a:spcPct val="0"/>
        </a:spcBef>
        <a:buNone/>
        <a:defRPr sz="4400" b="1" i="0" kern="1200">
          <a:solidFill>
            <a:schemeClr val="accent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pPr rtl="1"/>
            <a:r>
              <a:rPr lang="a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rtl="1"/>
            <a:r>
              <a:rPr lang="ar"/>
              <a:t>Click to edit Master text styles</a:t>
            </a:r>
          </a:p>
          <a:p>
            <a:pPr lvl="1" rtl="1"/>
            <a:r>
              <a:rPr lang="ar"/>
              <a:t>المستوى الثاني</a:t>
            </a:r>
          </a:p>
          <a:p>
            <a:pPr lvl="2" rtl="1"/>
            <a:r>
              <a:rPr lang="ar"/>
              <a:t>المستوى الثالث</a:t>
            </a:r>
          </a:p>
          <a:p>
            <a:pPr lvl="3" rtl="1"/>
            <a:r>
              <a:rPr lang="ar"/>
              <a:t>المستوى الرابع</a:t>
            </a:r>
          </a:p>
          <a:p>
            <a:pPr lvl="4" rtl="1"/>
            <a:r>
              <a:rPr lang="ar"/>
              <a:t>المستوى الخامس</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pPr rtl="1"/>
            <a:fld id="{846CE7D5-CF57-46EF-B807-FDD0502418D4}" type="datetimeFigureOut">
              <a:rPr lang="en-GB" smtClean="0"/>
              <a:t>13/04/2023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a:defRPr sz="1200">
                <a:solidFill>
                  <a:schemeClr val="tx1">
                    <a:tint val="75000"/>
                  </a:schemeClr>
                </a:solidFill>
              </a:defRPr>
            </a:lvl1pPr>
          </a:lstStyle>
          <a:p>
            <a:pPr rtl="1"/>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1" anchor="ctr"/>
          <a:lstStyle>
            <a:lvl1pPr algn="r" rtl="1">
              <a:defRPr sz="1200">
                <a:solidFill>
                  <a:schemeClr val="tx1">
                    <a:tint val="75000"/>
                  </a:schemeClr>
                </a:solidFill>
              </a:defRPr>
            </a:lvl1pPr>
          </a:lstStyle>
          <a:p>
            <a:pPr rtl="1"/>
            <a:fld id="{330EA680-D336-4FF7-8B7A-9848BB0A1C32}" type="slidenum">
              <a:rPr lang="en-GB" smtClean="0"/>
              <a:t>‹#›</a:t>
            </a:fld>
            <a:endParaRPr lang="en-GB"/>
          </a:p>
        </p:txBody>
      </p:sp>
    </p:spTree>
    <p:extLst>
      <p:ext uri="{BB962C8B-B14F-4D97-AF65-F5344CB8AC3E}">
        <p14:creationId xmlns:p14="http://schemas.microsoft.com/office/powerpoint/2010/main" val="41385181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hyperlink" Target="mailto:iwrmsdg651@un.or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1.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www.gwptoolbox.org/explore/iwrm-survey"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hyperlink" Target="https://www.gwptoolbox.org/explore/iwrm-survey"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hyperlink" Target="https://cap-net.org/sdg-6-iwrm-support-program/" TargetMode="External"/><Relationship Id="rId4" Type="http://schemas.openxmlformats.org/officeDocument/2006/relationships/hyperlink" Target="http://iwrmdataportal.unepdhi.org/country-report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51.jpe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microsoft.com/office/2018/10/relationships/comments" Target="../comments/modernComment_161_FD911B77.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57.png"/><Relationship Id="rId5" Type="http://schemas.openxmlformats.org/officeDocument/2006/relationships/hyperlink" Target="http://www.gwp.org/en/sdg6support/consultations/where-we-are/stage-1-activities/" TargetMode="External"/><Relationship Id="rId4" Type="http://schemas.openxmlformats.org/officeDocument/2006/relationships/hyperlink" Target="mailto:sdg6iwrmsp@gwp.or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60.jpe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microsoft.com/office/2018/10/relationships/comments" Target="../comments/modernComment_175_D5437CB.xml"/><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1.png"/><Relationship Id="rId4" Type="http://schemas.openxmlformats.org/officeDocument/2006/relationships/hyperlink" Target="https://www.gwp.org/en/sdg6support/consultations/where-we-need-to-go/stage-2-activities/" TargetMode="External"/></Relationships>
</file>

<file path=ppt/slides/_rels/slide33.xml.rels><?xml version="1.0" encoding="UTF-8" standalone="yes"?>
<Relationships xmlns="http://schemas.openxmlformats.org/package/2006/relationships"><Relationship Id="rId3" Type="http://schemas.microsoft.com/office/2018/10/relationships/comments" Target="../comments/modernComment_17F_1BF2ECFB.xml"/><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hyperlink" Target="https://www.gwp.org/en/sdg6support/consultations/getting-there/stage-3-activitie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png"/></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7C_64C8B3C5.xml"/><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1.png"/><Relationship Id="rId4" Type="http://schemas.openxmlformats.org/officeDocument/2006/relationships/diagramData" Target="../diagrams/data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06_78D7FAB1.xml"/><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mailto:iwrmsdg651@un.org" TargetMode="Externa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14" name="TextBox 13">
            <a:extLst>
              <a:ext uri="{FF2B5EF4-FFF2-40B4-BE49-F238E27FC236}">
                <a16:creationId xmlns:a16="http://schemas.microsoft.com/office/drawing/2014/main" id="{0E942CD6-1766-864C-9A66-6AA9B68E0D68}"/>
              </a:ext>
            </a:extLst>
          </p:cNvPr>
          <p:cNvSpPr txBox="1"/>
          <p:nvPr/>
        </p:nvSpPr>
        <p:spPr>
          <a:xfrm>
            <a:off x="523424" y="1560964"/>
            <a:ext cx="6431879" cy="2800767"/>
          </a:xfrm>
          <a:prstGeom prst="rect">
            <a:avLst/>
          </a:prstGeom>
          <a:noFill/>
        </p:spPr>
        <p:txBody>
          <a:bodyPr wrap="square" rtlCol="0">
            <a:spAutoFit/>
          </a:bodyPr>
          <a:lstStyle/>
          <a:p>
            <a:pPr algn="r"/>
            <a:r>
              <a:rPr lang="ar-SA" sz="4400" b="1" i="0" u="none" strike="noStrike">
                <a:solidFill>
                  <a:srgbClr val="194869"/>
                </a:solidFill>
                <a:effectLst/>
                <a:latin typeface="Calibri" panose="020F0502020204030204" pitchFamily="34" charset="0"/>
              </a:rPr>
              <a:t>المؤشر 6-5-1 لأهداف التنمية المستدامة</a:t>
            </a:r>
            <a:r>
              <a:rPr lang="ar-SA" sz="4400" b="0" i="0">
                <a:solidFill>
                  <a:srgbClr val="194869"/>
                </a:solidFill>
                <a:effectLst/>
                <a:latin typeface="Calibri" panose="020F0502020204030204" pitchFamily="34" charset="0"/>
              </a:rPr>
              <a:t>​</a:t>
            </a:r>
            <a:br>
              <a:rPr lang="ar-SA" sz="4400" b="0" i="0">
                <a:solidFill>
                  <a:srgbClr val="194869"/>
                </a:solidFill>
                <a:effectLst/>
                <a:latin typeface="Calibri" panose="020F0502020204030204" pitchFamily="34" charset="0"/>
              </a:rPr>
            </a:br>
            <a:r>
              <a:rPr lang="ar-SA" sz="4400" b="1" i="0" u="none" strike="noStrike">
                <a:solidFill>
                  <a:srgbClr val="194869"/>
                </a:solidFill>
                <a:effectLst/>
                <a:latin typeface="Calibri" panose="020F0502020204030204" pitchFamily="34" charset="0"/>
              </a:rPr>
              <a:t>تنفيذ الإدارة المتكاملة للموارد المائية</a:t>
            </a:r>
            <a:r>
              <a:rPr lang="ar-SA" sz="4400" b="0" i="0">
                <a:solidFill>
                  <a:srgbClr val="194869"/>
                </a:solidFill>
                <a:effectLst/>
                <a:latin typeface="Calibri" panose="020F0502020204030204" pitchFamily="34" charset="0"/>
              </a:rPr>
              <a:t>​</a:t>
            </a:r>
            <a:endParaRPr lang="ar-SA" sz="4400" b="1">
              <a:solidFill>
                <a:srgbClr val="194869"/>
              </a:solidFill>
              <a:latin typeface="Calibri" panose="020F0502020204030204" pitchFamily="34" charset="0"/>
              <a:cs typeface="Calibri" panose="020F0502020204030204" pitchFamily="34" charset="0"/>
            </a:endParaRPr>
          </a:p>
        </p:txBody>
      </p:sp>
      <p:sp>
        <p:nvSpPr>
          <p:cNvPr id="45" name="TextBox 44">
            <a:extLst>
              <a:ext uri="{FF2B5EF4-FFF2-40B4-BE49-F238E27FC236}">
                <a16:creationId xmlns:a16="http://schemas.microsoft.com/office/drawing/2014/main" id="{F806305B-3B97-AA4F-B6EB-B0223C9D44C0}"/>
              </a:ext>
            </a:extLst>
          </p:cNvPr>
          <p:cNvSpPr txBox="1"/>
          <p:nvPr/>
        </p:nvSpPr>
        <p:spPr>
          <a:xfrm>
            <a:off x="523424" y="4361731"/>
            <a:ext cx="6748914" cy="523220"/>
          </a:xfrm>
          <a:prstGeom prst="rect">
            <a:avLst/>
          </a:prstGeom>
          <a:noFill/>
        </p:spPr>
        <p:txBody>
          <a:bodyPr wrap="square" rtlCol="0">
            <a:spAutoFit/>
          </a:bodyPr>
          <a:lstStyle/>
          <a:p>
            <a:pPr lvl="0" algn="r">
              <a:defRPr/>
            </a:pPr>
            <a:r>
              <a:rPr lang="ar-SA" sz="2800" b="0" i="0" u="none" strike="noStrike">
                <a:solidFill>
                  <a:srgbClr val="4EB3B9"/>
                </a:solidFill>
                <a:effectLst/>
                <a:latin typeface="Calibri" panose="020F0502020204030204" pitchFamily="34" charset="0"/>
              </a:rPr>
              <a:t>استعراض عام للرصد والإبلاغ لعام 2023 </a:t>
            </a:r>
            <a:r>
              <a:rPr lang="ar-SA" sz="2800" b="0" i="0">
                <a:solidFill>
                  <a:srgbClr val="4EB3B9"/>
                </a:solidFill>
                <a:effectLst/>
                <a:latin typeface="Calibri" panose="020F0502020204030204" pitchFamily="34" charset="0"/>
              </a:rPr>
              <a:t>​</a:t>
            </a:r>
            <a:endParaRPr lang="ar-SA" sz="2800">
              <a:solidFill>
                <a:srgbClr val="4EB3B9"/>
              </a:solidFill>
              <a:latin typeface="Calibri" panose="020F0502020204030204" pitchFamily="34" charset="0"/>
              <a:cs typeface="Calibri" panose="020F0502020204030204" pitchFamily="34" charset="0"/>
            </a:endParaRPr>
          </a:p>
        </p:txBody>
      </p:sp>
      <p:pic>
        <p:nvPicPr>
          <p:cNvPr id="3" name="Picture 2" descr="A picture containing text, outdoor, sign&#10;&#10;Description automatically generated">
            <a:extLst>
              <a:ext uri="{FF2B5EF4-FFF2-40B4-BE49-F238E27FC236}">
                <a16:creationId xmlns:a16="http://schemas.microsoft.com/office/drawing/2014/main" id="{2CD53AE3-2149-D83E-B2CA-009A2FEEA9A3}"/>
              </a:ext>
            </a:extLst>
          </p:cNvPr>
          <p:cNvPicPr>
            <a:picLocks noChangeAspect="1"/>
          </p:cNvPicPr>
          <p:nvPr/>
        </p:nvPicPr>
        <p:blipFill>
          <a:blip r:embed="rId3"/>
          <a:stretch>
            <a:fillRect/>
          </a:stretch>
        </p:blipFill>
        <p:spPr>
          <a:xfrm>
            <a:off x="717711" y="312242"/>
            <a:ext cx="1159654" cy="966379"/>
          </a:xfrm>
          <a:prstGeom prst="rect">
            <a:avLst/>
          </a:prstGeom>
        </p:spPr>
      </p:pic>
      <p:pic>
        <p:nvPicPr>
          <p:cNvPr id="6" name="Picture 5" descr="A screenshot of a computer&#10;&#10;Description automatically generated with low confidence">
            <a:extLst>
              <a:ext uri="{FF2B5EF4-FFF2-40B4-BE49-F238E27FC236}">
                <a16:creationId xmlns:a16="http://schemas.microsoft.com/office/drawing/2014/main" id="{AFAE8779-A55D-27BA-3548-708372E1C0D0}"/>
              </a:ext>
            </a:extLst>
          </p:cNvPr>
          <p:cNvPicPr>
            <a:picLocks noChangeAspect="1"/>
          </p:cNvPicPr>
          <p:nvPr/>
        </p:nvPicPr>
        <p:blipFill>
          <a:blip r:embed="rId4"/>
          <a:stretch>
            <a:fillRect/>
          </a:stretch>
        </p:blipFill>
        <p:spPr>
          <a:xfrm>
            <a:off x="717711" y="5808281"/>
            <a:ext cx="6043307" cy="784468"/>
          </a:xfrm>
          <a:prstGeom prst="rect">
            <a:avLst/>
          </a:prstGeom>
        </p:spPr>
      </p:pic>
    </p:spTree>
    <p:extLst>
      <p:ext uri="{BB962C8B-B14F-4D97-AF65-F5344CB8AC3E}">
        <p14:creationId xmlns:p14="http://schemas.microsoft.com/office/powerpoint/2010/main" val="2100642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ctrTitle"/>
          </p:nvPr>
        </p:nvSpPr>
        <p:spPr>
          <a:xfrm>
            <a:off x="530257" y="507252"/>
            <a:ext cx="9055503" cy="1809946"/>
          </a:xfrm>
        </p:spPr>
        <p:txBody>
          <a:bodyPr/>
          <a:lstStyle/>
          <a:p>
            <a:pPr algn="r"/>
            <a:r>
              <a:rPr lang="ar-AE" dirty="0"/>
              <a:t>مكتب المساعدة للمؤشر 6-5-1 لأهداف التنمية المستدامة ​</a:t>
            </a:r>
            <a:endParaRPr lang="en-US" dirty="0"/>
          </a:p>
        </p:txBody>
      </p:sp>
      <p:pic>
        <p:nvPicPr>
          <p:cNvPr id="6" name="Picture 5">
            <a:extLst>
              <a:ext uri="{FF2B5EF4-FFF2-40B4-BE49-F238E27FC236}">
                <a16:creationId xmlns:a16="http://schemas.microsoft.com/office/drawing/2014/main" id="{0F5D3AD4-49C5-93D4-D63D-790D12C8CC47}"/>
              </a:ext>
            </a:extLst>
          </p:cNvPr>
          <p:cNvPicPr>
            <a:picLocks noChangeAspect="1"/>
          </p:cNvPicPr>
          <p:nvPr/>
        </p:nvPicPr>
        <p:blipFill>
          <a:blip r:embed="rId3"/>
          <a:stretch>
            <a:fillRect/>
          </a:stretch>
        </p:blipFill>
        <p:spPr>
          <a:xfrm>
            <a:off x="9397619" y="2593711"/>
            <a:ext cx="1961284" cy="2331027"/>
          </a:xfrm>
          <a:prstGeom prst="rect">
            <a:avLst/>
          </a:prstGeom>
        </p:spPr>
      </p:pic>
      <p:pic>
        <p:nvPicPr>
          <p:cNvPr id="7" name="Picture 6" descr="A person with a beard in front of a bookshelf&#10;&#10;Description automatically generated">
            <a:extLst>
              <a:ext uri="{FF2B5EF4-FFF2-40B4-BE49-F238E27FC236}">
                <a16:creationId xmlns:a16="http://schemas.microsoft.com/office/drawing/2014/main" id="{9495E2B0-2050-7204-9133-2FADB58B9F42}"/>
              </a:ext>
            </a:extLst>
          </p:cNvPr>
          <p:cNvPicPr>
            <a:picLocks noChangeAspect="1"/>
          </p:cNvPicPr>
          <p:nvPr/>
        </p:nvPicPr>
        <p:blipFill>
          <a:blip r:embed="rId4"/>
          <a:stretch>
            <a:fillRect/>
          </a:stretch>
        </p:blipFill>
        <p:spPr>
          <a:xfrm>
            <a:off x="6824714" y="2474793"/>
            <a:ext cx="2131002" cy="2455718"/>
          </a:xfrm>
          <a:prstGeom prst="rect">
            <a:avLst/>
          </a:prstGeom>
        </p:spPr>
      </p:pic>
      <p:pic>
        <p:nvPicPr>
          <p:cNvPr id="8" name="Picture 7" descr="A picture containing person, clothing&#10;&#10;Description automatically generated">
            <a:extLst>
              <a:ext uri="{FF2B5EF4-FFF2-40B4-BE49-F238E27FC236}">
                <a16:creationId xmlns:a16="http://schemas.microsoft.com/office/drawing/2014/main" id="{02D3064D-9FDB-0292-8383-7907FD7EB4E8}"/>
              </a:ext>
            </a:extLst>
          </p:cNvPr>
          <p:cNvPicPr>
            <a:picLocks noChangeAspect="1"/>
          </p:cNvPicPr>
          <p:nvPr/>
        </p:nvPicPr>
        <p:blipFill>
          <a:blip r:embed="rId5"/>
          <a:stretch>
            <a:fillRect/>
          </a:stretch>
        </p:blipFill>
        <p:spPr>
          <a:xfrm>
            <a:off x="3844689" y="2489224"/>
            <a:ext cx="2382982" cy="2452256"/>
          </a:xfrm>
          <a:prstGeom prst="rect">
            <a:avLst/>
          </a:prstGeom>
        </p:spPr>
      </p:pic>
      <p:sp>
        <p:nvSpPr>
          <p:cNvPr id="9" name="TextBox 8">
            <a:extLst>
              <a:ext uri="{FF2B5EF4-FFF2-40B4-BE49-F238E27FC236}">
                <a16:creationId xmlns:a16="http://schemas.microsoft.com/office/drawing/2014/main" id="{255160A4-2E75-D755-7291-17B98AB8BE7F}"/>
              </a:ext>
            </a:extLst>
          </p:cNvPr>
          <p:cNvSpPr txBox="1"/>
          <p:nvPr/>
        </p:nvSpPr>
        <p:spPr>
          <a:xfrm>
            <a:off x="9585760"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r-AE" dirty="0">
                <a:solidFill>
                  <a:srgbClr val="002060"/>
                </a:solidFill>
                <a:cs typeface="Calibri"/>
              </a:rPr>
              <a:t>مايجا بيرتول​</a:t>
            </a:r>
            <a:endParaRPr lang="en-US" dirty="0">
              <a:solidFill>
                <a:srgbClr val="002060"/>
              </a:solidFill>
              <a:cs typeface="Calibri"/>
            </a:endParaRPr>
          </a:p>
        </p:txBody>
      </p:sp>
      <p:sp>
        <p:nvSpPr>
          <p:cNvPr id="10" name="TextBox 9">
            <a:extLst>
              <a:ext uri="{FF2B5EF4-FFF2-40B4-BE49-F238E27FC236}">
                <a16:creationId xmlns:a16="http://schemas.microsoft.com/office/drawing/2014/main" id="{013E1EF9-7645-FB81-2618-6123DA8B21C8}"/>
              </a:ext>
            </a:extLst>
          </p:cNvPr>
          <p:cNvSpPr txBox="1"/>
          <p:nvPr/>
        </p:nvSpPr>
        <p:spPr>
          <a:xfrm>
            <a:off x="7202778"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r-AE" b="0" i="0" u="none" strike="noStrike" dirty="0">
                <a:solidFill>
                  <a:srgbClr val="002060"/>
                </a:solidFill>
                <a:effectLst/>
                <a:latin typeface="Calibri" panose="020F0502020204030204" pitchFamily="34" charset="0"/>
              </a:rPr>
              <a:t>بول غليني </a:t>
            </a:r>
            <a:r>
              <a:rPr lang="ar-AE" b="0" i="0" dirty="0">
                <a:solidFill>
                  <a:srgbClr val="002060"/>
                </a:solidFill>
                <a:effectLst/>
                <a:latin typeface="Calibri" panose="020F0502020204030204" pitchFamily="34" charset="0"/>
              </a:rPr>
              <a:t>​</a:t>
            </a:r>
            <a:endParaRPr lang="en-US" dirty="0">
              <a:solidFill>
                <a:srgbClr val="002060"/>
              </a:solidFill>
              <a:cs typeface="Calibri"/>
            </a:endParaRPr>
          </a:p>
        </p:txBody>
      </p:sp>
      <p:sp>
        <p:nvSpPr>
          <p:cNvPr id="11" name="TextBox 10">
            <a:extLst>
              <a:ext uri="{FF2B5EF4-FFF2-40B4-BE49-F238E27FC236}">
                <a16:creationId xmlns:a16="http://schemas.microsoft.com/office/drawing/2014/main" id="{C717D743-3C47-42BC-22AF-3492AA3878E2}"/>
              </a:ext>
            </a:extLst>
          </p:cNvPr>
          <p:cNvSpPr txBox="1"/>
          <p:nvPr/>
        </p:nvSpPr>
        <p:spPr>
          <a:xfrm>
            <a:off x="4250605" y="5088105"/>
            <a:ext cx="187036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r-AE" dirty="0">
                <a:solidFill>
                  <a:srgbClr val="002060"/>
                </a:solidFill>
                <a:cs typeface="Calibri"/>
              </a:rPr>
              <a:t>ليسبت ر. هانسِن ​</a:t>
            </a:r>
            <a:endParaRPr lang="en-US" dirty="0">
              <a:solidFill>
                <a:srgbClr val="002060"/>
              </a:solidFill>
              <a:cs typeface="Calibri"/>
            </a:endParaRPr>
          </a:p>
        </p:txBody>
      </p:sp>
      <p:sp>
        <p:nvSpPr>
          <p:cNvPr id="12" name="TextBox 11">
            <a:extLst>
              <a:ext uri="{FF2B5EF4-FFF2-40B4-BE49-F238E27FC236}">
                <a16:creationId xmlns:a16="http://schemas.microsoft.com/office/drawing/2014/main" id="{FAD8060F-E9CC-A145-D121-16FA0C5E2A18}"/>
              </a:ext>
            </a:extLst>
          </p:cNvPr>
          <p:cNvSpPr txBox="1"/>
          <p:nvPr/>
        </p:nvSpPr>
        <p:spPr>
          <a:xfrm>
            <a:off x="1419165" y="5088106"/>
            <a:ext cx="16625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r-AE" dirty="0">
                <a:solidFill>
                  <a:srgbClr val="002060"/>
                </a:solidFill>
                <a:cs typeface="Calibri"/>
              </a:rPr>
              <a:t>جوليان سيرافين​</a:t>
            </a:r>
            <a:endParaRPr lang="en-US" dirty="0">
              <a:solidFill>
                <a:srgbClr val="002060"/>
              </a:solidFill>
              <a:cs typeface="Calibri"/>
            </a:endParaRPr>
          </a:p>
        </p:txBody>
      </p:sp>
      <p:pic>
        <p:nvPicPr>
          <p:cNvPr id="13" name="Picture 12">
            <a:extLst>
              <a:ext uri="{FF2B5EF4-FFF2-40B4-BE49-F238E27FC236}">
                <a16:creationId xmlns:a16="http://schemas.microsoft.com/office/drawing/2014/main" id="{6952C0E2-CD30-C8AE-606F-D6D788529E13}"/>
              </a:ext>
            </a:extLst>
          </p:cNvPr>
          <p:cNvPicPr>
            <a:picLocks noChangeAspect="1"/>
          </p:cNvPicPr>
          <p:nvPr/>
        </p:nvPicPr>
        <p:blipFill>
          <a:blip r:embed="rId6"/>
          <a:stretch>
            <a:fillRect/>
          </a:stretch>
        </p:blipFill>
        <p:spPr>
          <a:xfrm>
            <a:off x="782959" y="2547221"/>
            <a:ext cx="2647950" cy="2388052"/>
          </a:xfrm>
          <a:prstGeom prst="rect">
            <a:avLst/>
          </a:prstGeom>
        </p:spPr>
      </p:pic>
      <p:sp>
        <p:nvSpPr>
          <p:cNvPr id="14" name="Content Placeholder 2">
            <a:extLst>
              <a:ext uri="{FF2B5EF4-FFF2-40B4-BE49-F238E27FC236}">
                <a16:creationId xmlns:a16="http://schemas.microsoft.com/office/drawing/2014/main" id="{42824418-1F5B-120B-5BE5-DDA538304964}"/>
              </a:ext>
            </a:extLst>
          </p:cNvPr>
          <p:cNvSpPr txBox="1">
            <a:spLocks/>
          </p:cNvSpPr>
          <p:nvPr/>
        </p:nvSpPr>
        <p:spPr>
          <a:xfrm>
            <a:off x="837677" y="5608313"/>
            <a:ext cx="10783802" cy="116871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accent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accent2"/>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ar-AE" dirty="0">
                <a:solidFill>
                  <a:schemeClr val="bg1"/>
                </a:solidFill>
                <a:cs typeface="Calibri"/>
              </a:rPr>
              <a:t>تُشجَّع جهات التنسيق على التواصل مع فريق مكتب المساعدة:​</a:t>
            </a:r>
          </a:p>
          <a:p>
            <a:pPr marL="0" indent="0" algn="r">
              <a:buFont typeface="Arial" panose="020B0604020202020204" pitchFamily="34" charset="0"/>
              <a:buNone/>
            </a:pPr>
            <a:r>
              <a:rPr lang="en-US" dirty="0">
                <a:solidFill>
                  <a:schemeClr val="bg1"/>
                </a:solidFill>
                <a:cs typeface="Calibri"/>
                <a:hlinkClick r:id="rId7"/>
              </a:rPr>
              <a:t>iwrmsdg651@un.org</a:t>
            </a:r>
            <a:r>
              <a:rPr lang="en-US" dirty="0">
                <a:solidFill>
                  <a:schemeClr val="bg1"/>
                </a:solidFill>
                <a:cs typeface="Calibri"/>
              </a:rPr>
              <a:t> </a:t>
            </a:r>
            <a:endParaRPr lang="en-US" dirty="0"/>
          </a:p>
        </p:txBody>
      </p:sp>
      <p:pic>
        <p:nvPicPr>
          <p:cNvPr id="15" name="Graphic 4" descr="Questions with solid fill">
            <a:extLst>
              <a:ext uri="{FF2B5EF4-FFF2-40B4-BE49-F238E27FC236}">
                <a16:creationId xmlns:a16="http://schemas.microsoft.com/office/drawing/2014/main" id="{DC967B6D-1839-6B42-D130-8D129C12BF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73103" y="361760"/>
            <a:ext cx="1548376" cy="1548376"/>
          </a:xfrm>
          <a:prstGeom prst="rect">
            <a:avLst/>
          </a:prstGeom>
        </p:spPr>
      </p:pic>
    </p:spTree>
    <p:extLst>
      <p:ext uri="{BB962C8B-B14F-4D97-AF65-F5344CB8AC3E}">
        <p14:creationId xmlns:p14="http://schemas.microsoft.com/office/powerpoint/2010/main" val="274341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58CBD-39B2-D146-8F8C-1C3B25132AFB}"/>
              </a:ext>
            </a:extLst>
          </p:cNvPr>
          <p:cNvSpPr>
            <a:spLocks noGrp="1"/>
          </p:cNvSpPr>
          <p:nvPr>
            <p:ph type="ctrTitle"/>
          </p:nvPr>
        </p:nvSpPr>
        <p:spPr>
          <a:xfrm>
            <a:off x="516015" y="575036"/>
            <a:ext cx="4511748" cy="1636536"/>
          </a:xfrm>
        </p:spPr>
        <p:txBody>
          <a:bodyPr>
            <a:normAutofit/>
          </a:bodyPr>
          <a:lstStyle/>
          <a:p>
            <a:r>
              <a:rPr lang="ar-AE" dirty="0"/>
              <a:t>دليل الرصد​</a:t>
            </a:r>
            <a:endParaRPr lang="en-US" dirty="0"/>
          </a:p>
        </p:txBody>
      </p:sp>
      <p:sp>
        <p:nvSpPr>
          <p:cNvPr id="6" name="Title 1">
            <a:extLst>
              <a:ext uri="{FF2B5EF4-FFF2-40B4-BE49-F238E27FC236}">
                <a16:creationId xmlns:a16="http://schemas.microsoft.com/office/drawing/2014/main" id="{79058CBD-39B2-D146-8F8C-1C3B25132AFB}"/>
              </a:ext>
            </a:extLst>
          </p:cNvPr>
          <p:cNvSpPr txBox="1">
            <a:spLocks/>
          </p:cNvSpPr>
          <p:nvPr/>
        </p:nvSpPr>
        <p:spPr>
          <a:xfrm>
            <a:off x="4171950" y="642920"/>
            <a:ext cx="7815262" cy="1891062"/>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6000" b="1" i="0" kern="1200">
                <a:solidFill>
                  <a:schemeClr val="accent1"/>
                </a:solidFill>
                <a:latin typeface="Calibri" panose="020F0502020204030204" pitchFamily="34" charset="0"/>
                <a:ea typeface="+mj-ea"/>
                <a:cs typeface="Calibri" panose="020F0502020204030204" pitchFamily="34" charset="0"/>
              </a:defRPr>
            </a:lvl1pPr>
          </a:lstStyle>
          <a:p>
            <a:pPr algn="r"/>
            <a:r>
              <a:rPr lang="ar-AE" sz="5400" dirty="0">
                <a:solidFill>
                  <a:srgbClr val="194869"/>
                </a:solidFill>
                <a:latin typeface="Calibri"/>
                <a:cs typeface="Calibri"/>
              </a:rPr>
              <a:t>بوابة بيانات الإدارة المتكاملة للموارد المائية​</a:t>
            </a:r>
          </a:p>
          <a:p>
            <a:pPr algn="r"/>
            <a:r>
              <a:rPr lang="en-US" sz="3600" dirty="0">
                <a:solidFill>
                  <a:srgbClr val="194869"/>
                </a:solidFill>
                <a:latin typeface="Calibri"/>
                <a:cs typeface="Calibri"/>
              </a:rPr>
              <a:t>http://iwrmdataportal.unepdhi.org</a:t>
            </a:r>
            <a:r>
              <a:rPr lang="en-US" sz="5400" dirty="0">
                <a:solidFill>
                  <a:srgbClr val="194869"/>
                </a:solidFill>
                <a:latin typeface="Calibri"/>
                <a:cs typeface="Calibri"/>
              </a:rPr>
              <a:t>​ </a:t>
            </a:r>
            <a:endParaRPr lang="en-US" sz="1400" dirty="0"/>
          </a:p>
        </p:txBody>
      </p:sp>
      <p:pic>
        <p:nvPicPr>
          <p:cNvPr id="7" name="Picture 7" descr="Text&#10;&#10;Description automatically generated">
            <a:extLst>
              <a:ext uri="{FF2B5EF4-FFF2-40B4-BE49-F238E27FC236}">
                <a16:creationId xmlns:a16="http://schemas.microsoft.com/office/drawing/2014/main" id="{ED8868FB-DB0E-1A16-D7F6-FE4B47C2546F}"/>
              </a:ext>
            </a:extLst>
          </p:cNvPr>
          <p:cNvPicPr>
            <a:picLocks noChangeAspect="1"/>
          </p:cNvPicPr>
          <p:nvPr/>
        </p:nvPicPr>
        <p:blipFill>
          <a:blip r:embed="rId3"/>
          <a:stretch>
            <a:fillRect/>
          </a:stretch>
        </p:blipFill>
        <p:spPr>
          <a:xfrm>
            <a:off x="498086" y="2516053"/>
            <a:ext cx="4525991" cy="3749919"/>
          </a:xfrm>
          <a:prstGeom prst="rect">
            <a:avLst/>
          </a:prstGeom>
        </p:spPr>
      </p:pic>
      <p:sp>
        <p:nvSpPr>
          <p:cNvPr id="8" name="TextBox 7">
            <a:extLst>
              <a:ext uri="{FF2B5EF4-FFF2-40B4-BE49-F238E27FC236}">
                <a16:creationId xmlns:a16="http://schemas.microsoft.com/office/drawing/2014/main" id="{4F6E298E-CE33-659A-C3DB-DB7B490BF244}"/>
              </a:ext>
            </a:extLst>
          </p:cNvPr>
          <p:cNvSpPr txBox="1"/>
          <p:nvPr/>
        </p:nvSpPr>
        <p:spPr>
          <a:xfrm rot="-2280000">
            <a:off x="1048181" y="3957585"/>
            <a:ext cx="346165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ar-AE" sz="4800" b="1" dirty="0">
                <a:solidFill>
                  <a:srgbClr val="C00000"/>
                </a:solidFill>
                <a:cs typeface="Calibri"/>
              </a:rPr>
              <a:t>يجب أن يُقرَأ​</a:t>
            </a:r>
            <a:endParaRPr lang="en-US" sz="4800" b="1" dirty="0">
              <a:solidFill>
                <a:srgbClr val="C00000"/>
              </a:solidFill>
              <a:cs typeface="Calibri"/>
            </a:endParaRPr>
          </a:p>
        </p:txBody>
      </p:sp>
      <p:pic>
        <p:nvPicPr>
          <p:cNvPr id="9" name="Picture 4" descr="Graphical user interface, website&#10;&#10;Description automatically generated">
            <a:extLst>
              <a:ext uri="{FF2B5EF4-FFF2-40B4-BE49-F238E27FC236}">
                <a16:creationId xmlns:a16="http://schemas.microsoft.com/office/drawing/2014/main" id="{FA7DA04C-5AD3-3620-091F-9D844E4D5695}"/>
              </a:ext>
            </a:extLst>
          </p:cNvPr>
          <p:cNvPicPr>
            <a:picLocks noChangeAspect="1"/>
          </p:cNvPicPr>
          <p:nvPr/>
        </p:nvPicPr>
        <p:blipFill>
          <a:blip r:embed="rId4"/>
          <a:stretch>
            <a:fillRect/>
          </a:stretch>
        </p:blipFill>
        <p:spPr>
          <a:xfrm>
            <a:off x="5505992" y="2641556"/>
            <a:ext cx="6177848" cy="3097312"/>
          </a:xfrm>
          <a:prstGeom prst="rect">
            <a:avLst/>
          </a:prstGeom>
        </p:spPr>
      </p:pic>
    </p:spTree>
    <p:extLst>
      <p:ext uri="{BB962C8B-B14F-4D97-AF65-F5344CB8AC3E}">
        <p14:creationId xmlns:p14="http://schemas.microsoft.com/office/powerpoint/2010/main" val="411727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5EDA66-5179-6445-B37E-499F37E119D8}"/>
              </a:ext>
            </a:extLst>
          </p:cNvPr>
          <p:cNvPicPr>
            <a:picLocks noChangeAspect="1"/>
          </p:cNvPicPr>
          <p:nvPr/>
        </p:nvPicPr>
        <p:blipFill>
          <a:blip r:embed="rId3"/>
          <a:stretch>
            <a:fillRect/>
          </a:stretch>
        </p:blipFill>
        <p:spPr>
          <a:xfrm>
            <a:off x="348101" y="407367"/>
            <a:ext cx="11495798" cy="5653799"/>
          </a:xfrm>
          <a:prstGeom prst="rect">
            <a:avLst/>
          </a:prstGeom>
        </p:spPr>
      </p:pic>
    </p:spTree>
    <p:extLst>
      <p:ext uri="{BB962C8B-B14F-4D97-AF65-F5344CB8AC3E}">
        <p14:creationId xmlns:p14="http://schemas.microsoft.com/office/powerpoint/2010/main" val="404191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4692" y="1317341"/>
            <a:ext cx="6728639" cy="3307255"/>
          </a:xfrm>
        </p:spPr>
        <p:txBody>
          <a:bodyPr rtlCol="1">
            <a:noAutofit/>
          </a:bodyPr>
          <a:lstStyle/>
          <a:p>
            <a:pPr algn="r" rtl="1"/>
            <a:r>
              <a:rPr lang="ar" sz="5400" b="1" dirty="0">
                <a:solidFill>
                  <a:srgbClr val="194869"/>
                </a:solidFill>
                <a:latin typeface="Calibri" panose="020F0502020204030204" pitchFamily="34" charset="0"/>
                <a:ea typeface="+mn-ea"/>
                <a:cs typeface="Calibri" panose="020F0502020204030204" pitchFamily="34" charset="0"/>
              </a:rPr>
              <a:t>الجزء الثالث: </a:t>
            </a:r>
            <a:br>
              <a:rPr lang="en-GB" sz="5400" b="1" dirty="0">
                <a:solidFill>
                  <a:srgbClr val="194869"/>
                </a:solidFill>
                <a:latin typeface="Calibri" panose="020F0502020204030204" pitchFamily="34" charset="0"/>
                <a:ea typeface="+mn-ea"/>
                <a:cs typeface="Calibri" panose="020F0502020204030204" pitchFamily="34" charset="0"/>
              </a:rPr>
            </a:br>
            <a:br>
              <a:rPr lang="en-GB" sz="5400" b="1" dirty="0">
                <a:solidFill>
                  <a:srgbClr val="194869"/>
                </a:solidFill>
                <a:latin typeface="Calibri" panose="020F0502020204030204" pitchFamily="34" charset="0"/>
                <a:ea typeface="+mn-ea"/>
                <a:cs typeface="Calibri" panose="020F0502020204030204" pitchFamily="34" charset="0"/>
              </a:rPr>
            </a:br>
            <a:r>
              <a:rPr lang="ar" sz="5400" b="1" dirty="0">
                <a:solidFill>
                  <a:srgbClr val="194869"/>
                </a:solidFill>
                <a:latin typeface="Calibri" panose="020F0502020204030204" pitchFamily="34" charset="0"/>
                <a:ea typeface="+mn-ea"/>
                <a:cs typeface="Calibri" panose="020F0502020204030204" pitchFamily="34" charset="0"/>
              </a:rPr>
              <a:t>المؤشر 6-5-1 لأهداف التنمية المستدامة  </a:t>
            </a:r>
            <a:br>
              <a:rPr lang="en-AU" sz="5400" b="1" dirty="0">
                <a:solidFill>
                  <a:srgbClr val="194869"/>
                </a:solidFill>
                <a:latin typeface="Calibri" panose="020F0502020204030204" pitchFamily="34" charset="0"/>
                <a:ea typeface="+mn-ea"/>
                <a:cs typeface="Calibri" panose="020F0502020204030204" pitchFamily="34" charset="0"/>
              </a:rPr>
            </a:br>
            <a:r>
              <a:rPr lang="ar" sz="5400" b="1" dirty="0">
                <a:solidFill>
                  <a:srgbClr val="194869"/>
                </a:solidFill>
                <a:latin typeface="Calibri" panose="020F0502020204030204" pitchFamily="34" charset="0"/>
                <a:ea typeface="+mn-ea"/>
                <a:cs typeface="Calibri" panose="020F0502020204030204" pitchFamily="34" charset="0"/>
              </a:rPr>
              <a:t>نظرة عامة على المسح</a:t>
            </a:r>
            <a:endParaRPr lang="en-GB" sz="5400" b="1" dirty="0">
              <a:solidFill>
                <a:srgbClr val="194869"/>
              </a:solidFill>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CEEF3CB-BD0F-9B55-D047-F4393997ED73}"/>
              </a:ext>
            </a:extLst>
          </p:cNvPr>
          <p:cNvSpPr txBox="1"/>
          <p:nvPr/>
        </p:nvSpPr>
        <p:spPr>
          <a:xfrm>
            <a:off x="4542778" y="156041"/>
            <a:ext cx="7274083" cy="400110"/>
          </a:xfrm>
          <a:prstGeom prst="rect">
            <a:avLst/>
          </a:prstGeom>
          <a:noFill/>
        </p:spPr>
        <p:txBody>
          <a:bodyPr wrap="square" rtlCol="1">
            <a:spAutoFit/>
          </a:bodyPr>
          <a:lstStyle/>
          <a:p>
            <a:pPr rtl="1"/>
            <a:r>
              <a:rPr lang="ar" sz="2000" b="1" dirty="0">
                <a:solidFill>
                  <a:srgbClr val="194869"/>
                </a:solidFill>
                <a:latin typeface="Calibri" panose="020F0502020204030204" pitchFamily="34" charset="0"/>
                <a:cs typeface="Calibri" panose="020F0502020204030204" pitchFamily="34" charset="0"/>
              </a:rPr>
              <a:t>المؤشر 6-5-1 لأهداف التنمية المستدامة: تنفيذ الإدارة المتكاملة للموارد المائية</a:t>
            </a:r>
          </a:p>
        </p:txBody>
      </p:sp>
      <p:sp>
        <p:nvSpPr>
          <p:cNvPr id="6" name="TextBox 5">
            <a:extLst>
              <a:ext uri="{FF2B5EF4-FFF2-40B4-BE49-F238E27FC236}">
                <a16:creationId xmlns:a16="http://schemas.microsoft.com/office/drawing/2014/main" id="{63122CEE-B488-D5A4-6077-5642DA467727}"/>
              </a:ext>
            </a:extLst>
          </p:cNvPr>
          <p:cNvSpPr txBox="1"/>
          <p:nvPr/>
        </p:nvSpPr>
        <p:spPr>
          <a:xfrm>
            <a:off x="8263889" y="461021"/>
            <a:ext cx="3376233" cy="369332"/>
          </a:xfrm>
          <a:prstGeom prst="rect">
            <a:avLst/>
          </a:prstGeom>
          <a:noFill/>
        </p:spPr>
        <p:txBody>
          <a:bodyPr wrap="square" rtlCol="1">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lang="a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استعراض عام للرصد والإبلاغ لعام 2023 </a:t>
            </a:r>
          </a:p>
        </p:txBody>
      </p:sp>
      <p:pic>
        <p:nvPicPr>
          <p:cNvPr id="7" name="Picture 6" descr="A screenshot of a computer&#10;&#10;Description automatically generated with low confidence">
            <a:extLst>
              <a:ext uri="{FF2B5EF4-FFF2-40B4-BE49-F238E27FC236}">
                <a16:creationId xmlns:a16="http://schemas.microsoft.com/office/drawing/2014/main" id="{C2126BD5-8EBA-52BF-A3F8-A20393C2F15F}"/>
              </a:ext>
            </a:extLst>
          </p:cNvPr>
          <p:cNvPicPr>
            <a:picLocks noChangeAspect="1"/>
          </p:cNvPicPr>
          <p:nvPr/>
        </p:nvPicPr>
        <p:blipFill>
          <a:blip r:embed="rId3"/>
          <a:stretch>
            <a:fillRect/>
          </a:stretch>
        </p:blipFill>
        <p:spPr>
          <a:xfrm>
            <a:off x="4624693" y="5578938"/>
            <a:ext cx="7110254" cy="922966"/>
          </a:xfrm>
          <a:prstGeom prst="rect">
            <a:avLst/>
          </a:prstGeom>
        </p:spPr>
      </p:pic>
      <p:pic>
        <p:nvPicPr>
          <p:cNvPr id="8" name="Picture 7" descr="A picture containing text, outdoor, sign&#10;&#10;Description automatically generated">
            <a:extLst>
              <a:ext uri="{FF2B5EF4-FFF2-40B4-BE49-F238E27FC236}">
                <a16:creationId xmlns:a16="http://schemas.microsoft.com/office/drawing/2014/main" id="{BE3BF3B8-8F19-6F43-FC7C-8C155FECCC8A}"/>
              </a:ext>
            </a:extLst>
          </p:cNvPr>
          <p:cNvPicPr>
            <a:picLocks noChangeAspect="1"/>
          </p:cNvPicPr>
          <p:nvPr/>
        </p:nvPicPr>
        <p:blipFill>
          <a:blip r:embed="rId4"/>
          <a:stretch>
            <a:fillRect/>
          </a:stretch>
        </p:blipFill>
        <p:spPr>
          <a:xfrm>
            <a:off x="651641" y="5578938"/>
            <a:ext cx="1159654" cy="966379"/>
          </a:xfrm>
          <a:prstGeom prst="rect">
            <a:avLst/>
          </a:prstGeom>
        </p:spPr>
      </p:pic>
      <p:pic>
        <p:nvPicPr>
          <p:cNvPr id="2050" name="Picture 2">
            <a:extLst>
              <a:ext uri="{FF2B5EF4-FFF2-40B4-BE49-F238E27FC236}">
                <a16:creationId xmlns:a16="http://schemas.microsoft.com/office/drawing/2014/main" id="{60960A41-A0FB-8B1B-BBDA-A5868A470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38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outdoor, sign&#10;&#10;Description automatically generated">
            <a:extLst>
              <a:ext uri="{FF2B5EF4-FFF2-40B4-BE49-F238E27FC236}">
                <a16:creationId xmlns:a16="http://schemas.microsoft.com/office/drawing/2014/main" id="{FBD0F46F-0EB0-3141-CEDE-1A1A216C104B}"/>
              </a:ext>
            </a:extLst>
          </p:cNvPr>
          <p:cNvPicPr>
            <a:picLocks noChangeAspect="1"/>
          </p:cNvPicPr>
          <p:nvPr/>
        </p:nvPicPr>
        <p:blipFill>
          <a:blip r:embed="rId4"/>
          <a:stretch>
            <a:fillRect/>
          </a:stretch>
        </p:blipFill>
        <p:spPr>
          <a:xfrm>
            <a:off x="4613118" y="4540914"/>
            <a:ext cx="1159654" cy="966379"/>
          </a:xfrm>
          <a:prstGeom prst="rect">
            <a:avLst/>
          </a:prstGeom>
        </p:spPr>
      </p:pic>
    </p:spTree>
    <p:extLst>
      <p:ext uri="{BB962C8B-B14F-4D97-AF65-F5344CB8AC3E}">
        <p14:creationId xmlns:p14="http://schemas.microsoft.com/office/powerpoint/2010/main" val="1877454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ctrTitle"/>
          </p:nvPr>
        </p:nvSpPr>
        <p:spPr>
          <a:xfrm>
            <a:off x="-185738" y="43408"/>
            <a:ext cx="12087226" cy="1794570"/>
          </a:xfrm>
        </p:spPr>
        <p:txBody>
          <a:bodyPr>
            <a:normAutofit/>
          </a:bodyPr>
          <a:lstStyle/>
          <a:p>
            <a:pPr algn="r"/>
            <a:r>
              <a:rPr lang="da-DK"/>
              <a:t> </a:t>
            </a:r>
            <a:endParaRPr lang="en-US" dirty="0"/>
          </a:p>
        </p:txBody>
      </p:sp>
      <p:pic>
        <p:nvPicPr>
          <p:cNvPr id="4" name="Picture 3">
            <a:extLst>
              <a:ext uri="{FF2B5EF4-FFF2-40B4-BE49-F238E27FC236}">
                <a16:creationId xmlns:a16="http://schemas.microsoft.com/office/drawing/2014/main" id="{79609E79-4F81-A2D2-E0DA-9C1015C0423E}"/>
              </a:ext>
            </a:extLst>
          </p:cNvPr>
          <p:cNvPicPr>
            <a:picLocks noChangeAspect="1"/>
          </p:cNvPicPr>
          <p:nvPr/>
        </p:nvPicPr>
        <p:blipFill>
          <a:blip r:embed="rId3"/>
          <a:stretch>
            <a:fillRect/>
          </a:stretch>
        </p:blipFill>
        <p:spPr>
          <a:xfrm>
            <a:off x="1340416" y="176502"/>
            <a:ext cx="9511167" cy="6504995"/>
          </a:xfrm>
          <a:prstGeom prst="rect">
            <a:avLst/>
          </a:prstGeom>
        </p:spPr>
      </p:pic>
      <p:pic>
        <p:nvPicPr>
          <p:cNvPr id="7170" name="Picture 2">
            <a:extLst>
              <a:ext uri="{FF2B5EF4-FFF2-40B4-BE49-F238E27FC236}">
                <a16:creationId xmlns:a16="http://schemas.microsoft.com/office/drawing/2014/main" id="{83E3F64C-A39C-A4DE-A1B1-6078B2E9C6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464" y="974983"/>
            <a:ext cx="1320166" cy="2688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7407B98-6B17-2564-1978-BF3A9C647560}"/>
              </a:ext>
            </a:extLst>
          </p:cNvPr>
          <p:cNvPicPr>
            <a:picLocks noChangeAspect="1"/>
          </p:cNvPicPr>
          <p:nvPr/>
        </p:nvPicPr>
        <p:blipFill>
          <a:blip r:embed="rId5"/>
          <a:stretch>
            <a:fillRect/>
          </a:stretch>
        </p:blipFill>
        <p:spPr>
          <a:xfrm>
            <a:off x="2754630" y="1318267"/>
            <a:ext cx="1677671" cy="2265044"/>
          </a:xfrm>
          <a:prstGeom prst="rect">
            <a:avLst/>
          </a:prstGeom>
        </p:spPr>
      </p:pic>
      <p:pic>
        <p:nvPicPr>
          <p:cNvPr id="7" name="Picture 6">
            <a:extLst>
              <a:ext uri="{FF2B5EF4-FFF2-40B4-BE49-F238E27FC236}">
                <a16:creationId xmlns:a16="http://schemas.microsoft.com/office/drawing/2014/main" id="{BFC98240-035F-92D8-F82E-60485F128302}"/>
              </a:ext>
            </a:extLst>
          </p:cNvPr>
          <p:cNvPicPr>
            <a:picLocks noChangeAspect="1"/>
          </p:cNvPicPr>
          <p:nvPr/>
        </p:nvPicPr>
        <p:blipFill>
          <a:blip r:embed="rId6"/>
          <a:stretch>
            <a:fillRect/>
          </a:stretch>
        </p:blipFill>
        <p:spPr>
          <a:xfrm>
            <a:off x="4432301" y="1381138"/>
            <a:ext cx="1590476" cy="2139302"/>
          </a:xfrm>
          <a:prstGeom prst="rect">
            <a:avLst/>
          </a:prstGeom>
        </p:spPr>
      </p:pic>
      <p:pic>
        <p:nvPicPr>
          <p:cNvPr id="9" name="Picture 8">
            <a:extLst>
              <a:ext uri="{FF2B5EF4-FFF2-40B4-BE49-F238E27FC236}">
                <a16:creationId xmlns:a16="http://schemas.microsoft.com/office/drawing/2014/main" id="{F663C3D4-8F5D-4196-F340-CEF7B2A6FDB2}"/>
              </a:ext>
            </a:extLst>
          </p:cNvPr>
          <p:cNvPicPr>
            <a:picLocks noChangeAspect="1"/>
          </p:cNvPicPr>
          <p:nvPr/>
        </p:nvPicPr>
        <p:blipFill>
          <a:blip r:embed="rId7"/>
          <a:stretch>
            <a:fillRect/>
          </a:stretch>
        </p:blipFill>
        <p:spPr>
          <a:xfrm>
            <a:off x="5958455" y="940693"/>
            <a:ext cx="1432216" cy="2688338"/>
          </a:xfrm>
          <a:prstGeom prst="rect">
            <a:avLst/>
          </a:prstGeom>
        </p:spPr>
      </p:pic>
      <p:pic>
        <p:nvPicPr>
          <p:cNvPr id="13" name="Picture 12">
            <a:extLst>
              <a:ext uri="{FF2B5EF4-FFF2-40B4-BE49-F238E27FC236}">
                <a16:creationId xmlns:a16="http://schemas.microsoft.com/office/drawing/2014/main" id="{B4EBAF1E-B8F8-35F2-D897-F1F8DC959F83}"/>
              </a:ext>
            </a:extLst>
          </p:cNvPr>
          <p:cNvPicPr>
            <a:picLocks noChangeAspect="1"/>
          </p:cNvPicPr>
          <p:nvPr/>
        </p:nvPicPr>
        <p:blipFill>
          <a:blip r:embed="rId8"/>
          <a:stretch>
            <a:fillRect/>
          </a:stretch>
        </p:blipFill>
        <p:spPr>
          <a:xfrm>
            <a:off x="7402515" y="1071213"/>
            <a:ext cx="2034855" cy="776303"/>
          </a:xfrm>
          <a:prstGeom prst="rect">
            <a:avLst/>
          </a:prstGeom>
        </p:spPr>
      </p:pic>
      <p:pic>
        <p:nvPicPr>
          <p:cNvPr id="15" name="Picture 14">
            <a:extLst>
              <a:ext uri="{FF2B5EF4-FFF2-40B4-BE49-F238E27FC236}">
                <a16:creationId xmlns:a16="http://schemas.microsoft.com/office/drawing/2014/main" id="{8529F778-81B4-32C0-2D19-E5A0FED0B717}"/>
              </a:ext>
            </a:extLst>
          </p:cNvPr>
          <p:cNvPicPr>
            <a:picLocks noChangeAspect="1"/>
          </p:cNvPicPr>
          <p:nvPr/>
        </p:nvPicPr>
        <p:blipFill>
          <a:blip r:embed="rId9"/>
          <a:stretch>
            <a:fillRect/>
          </a:stretch>
        </p:blipFill>
        <p:spPr>
          <a:xfrm>
            <a:off x="7474145" y="1797986"/>
            <a:ext cx="2263298" cy="1905327"/>
          </a:xfrm>
          <a:prstGeom prst="rect">
            <a:avLst/>
          </a:prstGeom>
        </p:spPr>
      </p:pic>
      <p:pic>
        <p:nvPicPr>
          <p:cNvPr id="17" name="Picture 16">
            <a:extLst>
              <a:ext uri="{FF2B5EF4-FFF2-40B4-BE49-F238E27FC236}">
                <a16:creationId xmlns:a16="http://schemas.microsoft.com/office/drawing/2014/main" id="{17C9F020-726F-BEBC-39DC-5399939C6B19}"/>
              </a:ext>
            </a:extLst>
          </p:cNvPr>
          <p:cNvPicPr>
            <a:picLocks noChangeAspect="1"/>
          </p:cNvPicPr>
          <p:nvPr/>
        </p:nvPicPr>
        <p:blipFill>
          <a:blip r:embed="rId10"/>
          <a:stretch>
            <a:fillRect/>
          </a:stretch>
        </p:blipFill>
        <p:spPr>
          <a:xfrm>
            <a:off x="6962731" y="3621782"/>
            <a:ext cx="3848451" cy="2688338"/>
          </a:xfrm>
          <a:prstGeom prst="rect">
            <a:avLst/>
          </a:prstGeom>
        </p:spPr>
      </p:pic>
    </p:spTree>
    <p:extLst>
      <p:ext uri="{BB962C8B-B14F-4D97-AF65-F5344CB8AC3E}">
        <p14:creationId xmlns:p14="http://schemas.microsoft.com/office/powerpoint/2010/main" val="217485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17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5"/>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7"/>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9"/>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13"/>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15"/>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753154" y="365125"/>
            <a:ext cx="10623682" cy="1325563"/>
          </a:xfrm>
        </p:spPr>
        <p:txBody>
          <a:bodyPr/>
          <a:lstStyle/>
          <a:p>
            <a:pPr algn="r"/>
            <a:r>
              <a:rPr lang="ar-AE" dirty="0">
                <a:solidFill>
                  <a:srgbClr val="194869"/>
                </a:solidFill>
                <a:latin typeface="Calibri"/>
                <a:cs typeface="Calibri Light"/>
              </a:rPr>
              <a:t>كيفية الإجابة عن أسئلة المسح​</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753153" y="2173344"/>
            <a:ext cx="10623683" cy="3780890"/>
          </a:xfrm>
        </p:spPr>
        <p:txBody>
          <a:bodyPr>
            <a:normAutofit/>
          </a:bodyPr>
          <a:lstStyle/>
          <a:p>
            <a:pPr algn="r" rtl="1" fontAlgn="base">
              <a:buFont typeface="Arial" panose="020B0604020202020204" pitchFamily="34" charset="0"/>
              <a:buChar char="•"/>
            </a:pPr>
            <a:r>
              <a:rPr lang="en-US" b="1" i="0" u="none" strike="noStrike" dirty="0" err="1">
                <a:solidFill>
                  <a:srgbClr val="002060"/>
                </a:solidFill>
                <a:effectLst/>
                <a:latin typeface="Calibri" panose="020F0502020204030204" pitchFamily="34" charset="0"/>
              </a:rPr>
              <a:t>الاستناد</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إلى</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الإبلاغ</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عن</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عامَي</a:t>
            </a:r>
            <a:r>
              <a:rPr lang="en-US" b="1" i="0" u="none" strike="noStrike" dirty="0">
                <a:solidFill>
                  <a:srgbClr val="002060"/>
                </a:solidFill>
                <a:effectLst/>
                <a:latin typeface="Calibri" panose="020F0502020204030204" pitchFamily="34" charset="0"/>
              </a:rPr>
              <a:t> 2017 و2020</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1" i="0" u="none" strike="noStrike" dirty="0" err="1">
                <a:solidFill>
                  <a:srgbClr val="002060"/>
                </a:solidFill>
                <a:effectLst/>
                <a:latin typeface="Calibri" panose="020F0502020204030204" pitchFamily="34" charset="0"/>
              </a:rPr>
              <a:t>يُرجى</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إدخال</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درجات</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بزيادات</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بقيمة</a:t>
            </a:r>
            <a:r>
              <a:rPr lang="en-US" b="1" i="0" u="none" strike="noStrike" dirty="0">
                <a:solidFill>
                  <a:srgbClr val="002060"/>
                </a:solidFill>
                <a:effectLst/>
                <a:latin typeface="Calibri" panose="020F0502020204030204" pitchFamily="34" charset="0"/>
              </a:rPr>
              <a:t> 10 </a:t>
            </a:r>
            <a:r>
              <a:rPr lang="en-US" b="1" i="0" u="none" strike="noStrike" dirty="0" err="1">
                <a:solidFill>
                  <a:srgbClr val="002060"/>
                </a:solidFill>
                <a:effectLst/>
                <a:latin typeface="Calibri" panose="020F0502020204030204" pitchFamily="34" charset="0"/>
              </a:rPr>
              <a:t>وحدات</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مِن</a:t>
            </a:r>
            <a:r>
              <a:rPr lang="en-US" b="1" i="0" u="none" strike="noStrike" dirty="0">
                <a:solidFill>
                  <a:srgbClr val="002060"/>
                </a:solidFill>
                <a:effectLst/>
                <a:latin typeface="Calibri" panose="020F0502020204030204" pitchFamily="34" charset="0"/>
              </a:rPr>
              <a:t> 0  – 100 </a:t>
            </a:r>
            <a:r>
              <a:rPr lang="en-US" b="0" i="0" dirty="0">
                <a:solidFill>
                  <a:srgbClr val="002060"/>
                </a:solidFill>
                <a:effectLst/>
                <a:latin typeface="Calibri" panose="020F0502020204030204" pitchFamily="34" charset="0"/>
              </a:rPr>
              <a:t>​</a:t>
            </a:r>
            <a:br>
              <a:rPr lang="en-US" b="0" i="0" dirty="0">
                <a:solidFill>
                  <a:srgbClr val="002060"/>
                </a:solidFill>
                <a:effectLst/>
                <a:latin typeface="Calibri" panose="020F0502020204030204" pitchFamily="34" charset="0"/>
              </a:rPr>
            </a:br>
            <a:r>
              <a:rPr lang="en-US" b="0" i="0" u="none" strike="noStrike" dirty="0">
                <a:solidFill>
                  <a:srgbClr val="002060"/>
                </a:solidFill>
                <a:effectLst/>
                <a:latin typeface="Calibri" panose="020F0502020204030204" pitchFamily="34" charset="0"/>
              </a:rPr>
              <a:t>(</a:t>
            </a:r>
            <a:r>
              <a:rPr lang="en-US" b="0" i="0" u="none" strike="noStrike" dirty="0" err="1">
                <a:solidFill>
                  <a:srgbClr val="002060"/>
                </a:solidFill>
                <a:effectLst/>
                <a:latin typeface="Calibri" panose="020F0502020204030204" pitchFamily="34" charset="0"/>
              </a:rPr>
              <a:t>أي</a:t>
            </a:r>
            <a:r>
              <a:rPr lang="en-US" b="0" i="0" u="none" strike="noStrike" dirty="0">
                <a:solidFill>
                  <a:srgbClr val="002060"/>
                </a:solidFill>
                <a:effectLst/>
                <a:latin typeface="Calibri" panose="020F0502020204030204" pitchFamily="34" charset="0"/>
              </a:rPr>
              <a:t> 0، 10، 20، 30، 40، 50، 60، 70، 80، 90، </a:t>
            </a:r>
            <a:r>
              <a:rPr lang="en-US" b="0" i="0" u="none" strike="noStrike" dirty="0" err="1">
                <a:solidFill>
                  <a:srgbClr val="002060"/>
                </a:solidFill>
                <a:effectLst/>
                <a:latin typeface="Calibri" panose="020F0502020204030204" pitchFamily="34" charset="0"/>
              </a:rPr>
              <a:t>أو</a:t>
            </a:r>
            <a:r>
              <a:rPr lang="en-US" b="0" i="0" u="none" strike="noStrike" dirty="0">
                <a:solidFill>
                  <a:srgbClr val="002060"/>
                </a:solidFill>
                <a:effectLst/>
                <a:latin typeface="Calibri" panose="020F0502020204030204" pitchFamily="34" charset="0"/>
              </a:rPr>
              <a:t> 100).</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AU" b="1" i="0" u="none" strike="noStrike" dirty="0">
                <a:solidFill>
                  <a:srgbClr val="002060"/>
                </a:solidFill>
                <a:effectLst/>
                <a:latin typeface="Calibri" panose="020F0502020204030204" pitchFamily="34" charset="0"/>
              </a:rPr>
              <a:t>6 </a:t>
            </a:r>
            <a:r>
              <a:rPr lang="en-AU" b="1" i="0" u="none" strike="noStrike" dirty="0" err="1">
                <a:solidFill>
                  <a:srgbClr val="002060"/>
                </a:solidFill>
                <a:effectLst/>
                <a:latin typeface="Calibri" panose="020F0502020204030204" pitchFamily="34" charset="0"/>
              </a:rPr>
              <a:t>مواصفات</a:t>
            </a:r>
            <a:r>
              <a:rPr lang="en-AU" b="1" i="0" u="none" strike="noStrike" dirty="0">
                <a:solidFill>
                  <a:srgbClr val="002060"/>
                </a:solidFill>
                <a:effectLst/>
                <a:latin typeface="Calibri" panose="020F0502020204030204" pitchFamily="34" charset="0"/>
              </a:rPr>
              <a:t> </a:t>
            </a:r>
            <a:r>
              <a:rPr lang="en-AU" b="1" i="0" u="none" strike="noStrike" dirty="0" err="1">
                <a:solidFill>
                  <a:srgbClr val="002060"/>
                </a:solidFill>
                <a:effectLst/>
                <a:latin typeface="Calibri" panose="020F0502020204030204" pitchFamily="34" charset="0"/>
              </a:rPr>
              <a:t>لعتبات</a:t>
            </a:r>
            <a:r>
              <a:rPr lang="en-AU" b="1" i="0" u="none" strike="noStrike" dirty="0">
                <a:solidFill>
                  <a:srgbClr val="002060"/>
                </a:solidFill>
                <a:effectLst/>
                <a:latin typeface="Calibri" panose="020F0502020204030204" pitchFamily="34" charset="0"/>
              </a:rPr>
              <a:t> </a:t>
            </a:r>
            <a:r>
              <a:rPr lang="ar-EG" b="1" i="0" u="none" strike="noStrike" dirty="0">
                <a:solidFill>
                  <a:srgbClr val="002060"/>
                </a:solidFill>
                <a:effectLst/>
                <a:latin typeface="Arial" panose="020B0604020202020204" pitchFamily="34" charset="0"/>
                <a:cs typeface="Calibri" panose="020F0502020204030204" pitchFamily="34" charset="0"/>
              </a:rPr>
              <a:t>الحسم </a:t>
            </a:r>
            <a:r>
              <a:rPr lang="en-AU" b="0" i="0" u="none" strike="noStrike" dirty="0" err="1">
                <a:solidFill>
                  <a:srgbClr val="002060"/>
                </a:solidFill>
                <a:effectLst/>
                <a:latin typeface="Calibri" panose="020F0502020204030204" pitchFamily="34" charset="0"/>
              </a:rPr>
              <a:t>لإرشاد</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عملية</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وضع</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الدرجات</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لكل</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سؤال</a:t>
            </a:r>
            <a:r>
              <a:rPr lang="en-AU" b="0" i="0" u="none" strike="noStrike" dirty="0">
                <a:solidFill>
                  <a:srgbClr val="002060"/>
                </a:solidFill>
                <a:effectLst/>
                <a:latin typeface="Calibri" panose="020F0502020204030204" pitchFamily="34" charset="0"/>
              </a:rPr>
              <a:t>). </a:t>
            </a:r>
            <a:r>
              <a:rPr lang="en-AU" b="0" i="0" dirty="0">
                <a:solidFill>
                  <a:srgbClr val="002060"/>
                </a:solidFill>
                <a:effectLst/>
                <a:latin typeface="Calibri" panose="020F0502020204030204" pitchFamily="34" charset="0"/>
              </a:rPr>
              <a:t>​</a:t>
            </a:r>
            <a:endParaRPr lang="en-AU"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1" i="0" u="none" strike="noStrike" dirty="0" err="1">
                <a:solidFill>
                  <a:srgbClr val="002060"/>
                </a:solidFill>
                <a:effectLst/>
                <a:latin typeface="Calibri" panose="020F0502020204030204" pitchFamily="34" charset="0"/>
              </a:rPr>
              <a:t>يُرجى</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ملء</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حقول</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النص</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الحر</a:t>
            </a:r>
            <a:r>
              <a:rPr lang="en-US" b="1" i="0" u="none" strike="noStrike" dirty="0">
                <a:solidFill>
                  <a:srgbClr val="002060"/>
                </a:solidFill>
                <a:effectLst/>
                <a:latin typeface="Calibri" panose="020F0502020204030204" pitchFamily="34" charset="0"/>
              </a:rPr>
              <a:t>:</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الحالة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والتقدُّم</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و’الآفاق</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المستقبلية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لكل</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سؤال</a:t>
            </a:r>
            <a:r>
              <a:rPr lang="en-US" b="0" i="0" u="none" strike="noStrike" dirty="0">
                <a:solidFill>
                  <a:srgbClr val="002060"/>
                </a:solidFill>
                <a:effectLst/>
                <a:latin typeface="Calibri" panose="020F0502020204030204" pitchFamily="34" charset="0"/>
              </a:rPr>
              <a:t>).</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يُرجى</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الإجابة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عن</a:t>
            </a:r>
            <a:r>
              <a:rPr lang="en-US" b="0"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جميع</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الأسئلة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عدم</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ترك</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خانات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فارغة</a:t>
            </a:r>
            <a:r>
              <a:rPr lang="en-US" b="0" i="0" u="none" strike="noStrike" dirty="0">
                <a:solidFill>
                  <a:srgbClr val="002060"/>
                </a:solidFill>
                <a:effectLst/>
                <a:latin typeface="Calibri" panose="020F0502020204030204" pitchFamily="34" charset="0"/>
              </a:rPr>
              <a:t>).</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7" name="Rectangle 6"/>
          <p:cNvSpPr/>
          <p:nvPr/>
        </p:nvSpPr>
        <p:spPr>
          <a:xfrm>
            <a:off x="964938" y="5954234"/>
            <a:ext cx="10950615" cy="480131"/>
          </a:xfrm>
          <a:prstGeom prst="rect">
            <a:avLst/>
          </a:prstGeom>
        </p:spPr>
        <p:txBody>
          <a:bodyPr wrap="square" lIns="91440" tIns="45720" rIns="91440" bIns="45720" anchor="t">
            <a:spAutoFit/>
          </a:bodyPr>
          <a:lstStyle/>
          <a:p>
            <a:pPr algn="r">
              <a:lnSpc>
                <a:spcPct val="90000"/>
              </a:lnSpc>
              <a:spcBef>
                <a:spcPts val="1000"/>
              </a:spcBef>
            </a:pPr>
            <a:r>
              <a:rPr lang="ar-AE" sz="2800" b="1" dirty="0">
                <a:solidFill>
                  <a:srgbClr val="C00000"/>
                </a:solidFill>
                <a:latin typeface="Calibri Light"/>
                <a:cs typeface="Arial"/>
              </a:rPr>
              <a:t>يُرجى الانتباه جيداً لجميع نصوص الشرح والحواشي السفلية. ​</a:t>
            </a:r>
            <a:endParaRPr lang="en-US" sz="2800" dirty="0">
              <a:solidFill>
                <a:srgbClr val="002060"/>
              </a:solidFill>
              <a:latin typeface="Calibri Light"/>
              <a:cs typeface="Arial" panose="020B0604020202020204" pitchFamily="34" charset="0"/>
            </a:endParaRPr>
          </a:p>
        </p:txBody>
      </p:sp>
    </p:spTree>
    <p:extLst>
      <p:ext uri="{BB962C8B-B14F-4D97-AF65-F5344CB8AC3E}">
        <p14:creationId xmlns:p14="http://schemas.microsoft.com/office/powerpoint/2010/main" val="34460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919" y="-91053"/>
            <a:ext cx="10292454" cy="1089081"/>
          </a:xfrm>
        </p:spPr>
        <p:txBody>
          <a:bodyPr rtlCol="1">
            <a:normAutofit/>
          </a:bodyPr>
          <a:lstStyle/>
          <a:p>
            <a:pPr rtl="1"/>
            <a:r>
              <a:rPr lang="ar" sz="3200" b="1">
                <a:solidFill>
                  <a:srgbClr val="194869"/>
                </a:solidFill>
                <a:latin typeface="Calibri"/>
                <a:cs typeface="Calibri Light"/>
              </a:rPr>
              <a:t>مثال لأحد أسئلة المسح</a:t>
            </a:r>
          </a:p>
        </p:txBody>
      </p:sp>
      <p:pic>
        <p:nvPicPr>
          <p:cNvPr id="30" name="Picture 29">
            <a:extLst>
              <a:ext uri="{FF2B5EF4-FFF2-40B4-BE49-F238E27FC236}">
                <a16:creationId xmlns:a16="http://schemas.microsoft.com/office/drawing/2014/main" id="{16BA9A6D-C0E7-9E64-CA6A-4D5F61079067}"/>
              </a:ext>
            </a:extLst>
          </p:cNvPr>
          <p:cNvPicPr>
            <a:picLocks noChangeAspect="1"/>
          </p:cNvPicPr>
          <p:nvPr/>
        </p:nvPicPr>
        <p:blipFill>
          <a:blip r:embed="rId4"/>
          <a:stretch>
            <a:fillRect/>
          </a:stretch>
        </p:blipFill>
        <p:spPr>
          <a:xfrm>
            <a:off x="-18644" y="2340288"/>
            <a:ext cx="12229288" cy="2522521"/>
          </a:xfrm>
          <a:prstGeom prst="rect">
            <a:avLst/>
          </a:prstGeom>
        </p:spPr>
      </p:pic>
      <p:grpSp>
        <p:nvGrpSpPr>
          <p:cNvPr id="45" name="Group 44"/>
          <p:cNvGrpSpPr/>
          <p:nvPr/>
        </p:nvGrpSpPr>
        <p:grpSpPr>
          <a:xfrm>
            <a:off x="8780253" y="1358727"/>
            <a:ext cx="3137279" cy="1518743"/>
            <a:chOff x="841224" y="1261813"/>
            <a:chExt cx="3137279" cy="1518742"/>
          </a:xfrm>
        </p:grpSpPr>
        <p:sp>
          <p:nvSpPr>
            <p:cNvPr id="13" name="TextBox 12"/>
            <p:cNvSpPr txBox="1"/>
            <p:nvPr/>
          </p:nvSpPr>
          <p:spPr>
            <a:xfrm>
              <a:off x="841224" y="1261813"/>
              <a:ext cx="1537537" cy="646331"/>
            </a:xfrm>
            <a:prstGeom prst="rect">
              <a:avLst/>
            </a:prstGeom>
            <a:solidFill>
              <a:schemeClr val="bg1"/>
            </a:solidFill>
            <a:ln>
              <a:solidFill>
                <a:srgbClr val="FF6600"/>
              </a:solidFill>
            </a:ln>
          </p:spPr>
          <p:txBody>
            <a:bodyPr wrap="square" lIns="91440" tIns="45720" rIns="91440" bIns="45720" rtlCol="1" anchor="t">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 sz="1800" b="0" i="0" u="none" strike="noStrike" kern="1200" cap="none" spc="0" normalizeH="0" baseline="0" noProof="0" dirty="0">
                  <a:ln>
                    <a:noFill/>
                  </a:ln>
                  <a:solidFill>
                    <a:prstClr val="black"/>
                  </a:solidFill>
                  <a:effectLst/>
                  <a:uLnTx/>
                  <a:uFillTx/>
                  <a:latin typeface="Calibri"/>
                  <a:ea typeface="+mn-ea"/>
                  <a:cs typeface="Arial"/>
                </a:rPr>
                <a:t>القسم الفرعي (1-1، 1-2 وما إلى ذلك)</a:t>
              </a:r>
            </a:p>
          </p:txBody>
        </p:sp>
        <p:cxnSp>
          <p:nvCxnSpPr>
            <p:cNvPr id="14" name="Straight Arrow Connector 13"/>
            <p:cNvCxnSpPr>
              <a:cxnSpLocks/>
              <a:stCxn id="13" idx="2"/>
            </p:cNvCxnSpPr>
            <p:nvPr/>
          </p:nvCxnSpPr>
          <p:spPr>
            <a:xfrm>
              <a:off x="1609993" y="1908144"/>
              <a:ext cx="2368510" cy="87241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5175136" y="1263625"/>
            <a:ext cx="6615081" cy="1953061"/>
            <a:chOff x="2339720" y="376311"/>
            <a:chExt cx="4635517" cy="1640583"/>
          </a:xfrm>
        </p:grpSpPr>
        <p:sp>
          <p:nvSpPr>
            <p:cNvPr id="16" name="TextBox 15"/>
            <p:cNvSpPr txBox="1"/>
            <p:nvPr/>
          </p:nvSpPr>
          <p:spPr>
            <a:xfrm>
              <a:off x="2339720" y="376311"/>
              <a:ext cx="2142955" cy="310241"/>
            </a:xfrm>
            <a:prstGeom prst="rect">
              <a:avLst/>
            </a:prstGeom>
            <a:solidFill>
              <a:schemeClr val="bg1"/>
            </a:solidFill>
            <a:ln>
              <a:solidFill>
                <a:srgbClr val="FF6600"/>
              </a:solidFill>
            </a:ln>
          </p:spPr>
          <p:txBody>
            <a:bodyPr wrap="square" lIns="91440" tIns="45720" rIns="91440" bIns="45720" rtlCol="1" anchor="t">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 sz="1800" b="0" i="0" u="none" strike="noStrike" kern="1200" cap="none" spc="0" normalizeH="0" baseline="0" noProof="0" dirty="0">
                  <a:ln>
                    <a:noFill/>
                  </a:ln>
                  <a:solidFill>
                    <a:prstClr val="black"/>
                  </a:solidFill>
                  <a:effectLst/>
                  <a:uLnTx/>
                  <a:uFillTx/>
                  <a:latin typeface="Calibri"/>
                  <a:ea typeface="+mn-ea"/>
                  <a:cs typeface="Arial"/>
                </a:rPr>
                <a:t>السؤال (أ، ب، ج، وما إلى ذلك).</a:t>
              </a:r>
            </a:p>
          </p:txBody>
        </p:sp>
        <p:cxnSp>
          <p:nvCxnSpPr>
            <p:cNvPr id="17" name="Straight Arrow Connector 16"/>
            <p:cNvCxnSpPr>
              <a:cxnSpLocks/>
              <a:stCxn id="16" idx="2"/>
            </p:cNvCxnSpPr>
            <p:nvPr/>
          </p:nvCxnSpPr>
          <p:spPr>
            <a:xfrm>
              <a:off x="3411198" y="686552"/>
              <a:ext cx="3564039" cy="133034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p:nvPr/>
        </p:nvGrpSpPr>
        <p:grpSpPr>
          <a:xfrm>
            <a:off x="10431648" y="862739"/>
            <a:ext cx="1537537" cy="1389532"/>
            <a:chOff x="767165" y="1107809"/>
            <a:chExt cx="1537537" cy="1389532"/>
          </a:xfrm>
        </p:grpSpPr>
        <p:sp>
          <p:nvSpPr>
            <p:cNvPr id="36" name="TextBox 35"/>
            <p:cNvSpPr txBox="1"/>
            <p:nvPr/>
          </p:nvSpPr>
          <p:spPr>
            <a:xfrm>
              <a:off x="767165" y="1107809"/>
              <a:ext cx="1537537" cy="369332"/>
            </a:xfrm>
            <a:prstGeom prst="rect">
              <a:avLst/>
            </a:prstGeom>
            <a:solidFill>
              <a:schemeClr val="bg1"/>
            </a:solidFill>
            <a:ln>
              <a:solidFill>
                <a:srgbClr val="FF6600"/>
              </a:solidFill>
            </a:ln>
          </p:spPr>
          <p:txBody>
            <a:bodyPr wrap="square" lIns="91440" tIns="45720" rIns="91440" bIns="45720" rtlCol="1" anchor="t">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 sz="1800" b="0" i="0" u="none" strike="noStrike" kern="1200" cap="none" spc="0" normalizeH="0" baseline="0" noProof="0" dirty="0">
                  <a:ln>
                    <a:noFill/>
                  </a:ln>
                  <a:solidFill>
                    <a:prstClr val="black"/>
                  </a:solidFill>
                  <a:effectLst/>
                  <a:uLnTx/>
                  <a:uFillTx/>
                  <a:latin typeface="Calibri"/>
                  <a:ea typeface="+mn-ea"/>
                  <a:cs typeface="Arial"/>
                </a:rPr>
                <a:t>القسم (1-4)</a:t>
              </a:r>
            </a:p>
          </p:txBody>
        </p:sp>
        <p:cxnSp>
          <p:nvCxnSpPr>
            <p:cNvPr id="37" name="Straight Arrow Connector 36"/>
            <p:cNvCxnSpPr>
              <a:cxnSpLocks/>
              <a:stCxn id="36" idx="2"/>
            </p:cNvCxnSpPr>
            <p:nvPr/>
          </p:nvCxnSpPr>
          <p:spPr>
            <a:xfrm>
              <a:off x="1535934" y="1477141"/>
              <a:ext cx="589801" cy="10202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3903132" y="4378977"/>
            <a:ext cx="8014400" cy="2036833"/>
            <a:chOff x="543143" y="3951093"/>
            <a:chExt cx="6746442" cy="2036833"/>
          </a:xfrm>
        </p:grpSpPr>
        <p:grpSp>
          <p:nvGrpSpPr>
            <p:cNvPr id="9" name="Group 8"/>
            <p:cNvGrpSpPr/>
            <p:nvPr/>
          </p:nvGrpSpPr>
          <p:grpSpPr>
            <a:xfrm>
              <a:off x="543143" y="3951093"/>
              <a:ext cx="6746442" cy="2036833"/>
              <a:chOff x="2785260" y="2119687"/>
              <a:chExt cx="3592499" cy="2288722"/>
            </a:xfrm>
            <a:solidFill>
              <a:schemeClr val="bg1"/>
            </a:solidFill>
          </p:grpSpPr>
          <p:sp>
            <p:nvSpPr>
              <p:cNvPr id="10" name="TextBox 9"/>
              <p:cNvSpPr txBox="1"/>
              <p:nvPr/>
            </p:nvSpPr>
            <p:spPr>
              <a:xfrm>
                <a:off x="2785260" y="3608350"/>
                <a:ext cx="3592499" cy="800059"/>
              </a:xfrm>
              <a:prstGeom prst="rect">
                <a:avLst/>
              </a:prstGeom>
              <a:grpFill/>
              <a:ln>
                <a:solidFill>
                  <a:srgbClr val="FF6600"/>
                </a:solidFill>
              </a:ln>
            </p:spPr>
            <p:txBody>
              <a:bodyPr wrap="square" lIns="91440" tIns="45720" rIns="91440" bIns="45720" rtlCol="1" anchor="t">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 sz="1800" b="0" i="0" u="none" strike="noStrike" kern="1200" cap="none" spc="0" normalizeH="0" baseline="0" noProof="0" dirty="0">
                    <a:ln>
                      <a:noFill/>
                    </a:ln>
                    <a:solidFill>
                      <a:prstClr val="black"/>
                    </a:solidFill>
                    <a:effectLst/>
                    <a:uLnTx/>
                    <a:uFillTx/>
                    <a:latin typeface="Calibri"/>
                    <a:ea typeface="+mn-ea"/>
                    <a:cs typeface="Arial"/>
                  </a:rPr>
                  <a:t>أدخِل حقول النصوص غير المقيَّدة "للحالة والتقدّم" و"الآفاق المستقبلية". </a:t>
                </a:r>
                <a:br>
                  <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br>
                <a:r>
                  <a:rPr kumimoji="0" lang="ar" sz="1800" b="0" i="0" u="none" strike="noStrike" kern="1200" cap="none" spc="0" normalizeH="0" baseline="0" noProof="0" dirty="0">
                    <a:ln>
                      <a:noFill/>
                    </a:ln>
                    <a:solidFill>
                      <a:prstClr val="black"/>
                    </a:solidFill>
                    <a:effectLst/>
                    <a:uLnTx/>
                    <a:uFillTx/>
                    <a:latin typeface="Calibri"/>
                    <a:ea typeface="+mn-ea"/>
                    <a:cs typeface="Arial"/>
                  </a:rPr>
                  <a:t>من الأمور المساعِدة: الوصول إلى توافق في البلد؛ تتبُّع التقدُّم المُحرَز بمرور الوقت؛ الموضوعية.</a:t>
                </a:r>
              </a:p>
            </p:txBody>
          </p:sp>
          <p:cxnSp>
            <p:nvCxnSpPr>
              <p:cNvPr id="11" name="Straight Arrow Connector 10"/>
              <p:cNvCxnSpPr>
                <a:cxnSpLocks/>
                <a:stCxn id="10" idx="0"/>
              </p:cNvCxnSpPr>
              <p:nvPr/>
            </p:nvCxnSpPr>
            <p:spPr>
              <a:xfrm flipV="1">
                <a:off x="4581510" y="2119687"/>
                <a:ext cx="1242590" cy="1488664"/>
              </a:xfrm>
              <a:prstGeom prst="straightConnector1">
                <a:avLst/>
              </a:prstGeom>
              <a:grpFill/>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cxnSp>
          <p:nvCxnSpPr>
            <p:cNvPr id="49" name="Straight Arrow Connector 48"/>
            <p:cNvCxnSpPr>
              <a:cxnSpLocks/>
              <a:stCxn id="10" idx="0"/>
            </p:cNvCxnSpPr>
            <p:nvPr/>
          </p:nvCxnSpPr>
          <p:spPr>
            <a:xfrm flipV="1">
              <a:off x="3916364" y="4269908"/>
              <a:ext cx="2254762" cy="1006010"/>
            </a:xfrm>
            <a:prstGeom prst="straightConnector1">
              <a:avLst/>
            </a:prstGeom>
            <a:solidFill>
              <a:schemeClr val="bg1"/>
            </a:solidFill>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2312635" y="3970269"/>
            <a:ext cx="8199739" cy="1049506"/>
            <a:chOff x="1406106" y="4214647"/>
            <a:chExt cx="4420415" cy="805248"/>
          </a:xfrm>
        </p:grpSpPr>
        <p:cxnSp>
          <p:nvCxnSpPr>
            <p:cNvPr id="8" name="Straight Arrow Connector 7"/>
            <p:cNvCxnSpPr>
              <a:cxnSpLocks/>
              <a:stCxn id="7" idx="3"/>
            </p:cNvCxnSpPr>
            <p:nvPr/>
          </p:nvCxnSpPr>
          <p:spPr>
            <a:xfrm flipV="1">
              <a:off x="4046331" y="4214647"/>
              <a:ext cx="1780190" cy="66702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406106" y="4743438"/>
              <a:ext cx="2640225" cy="276457"/>
            </a:xfrm>
            <a:prstGeom prst="rect">
              <a:avLst/>
            </a:prstGeom>
            <a:solidFill>
              <a:schemeClr val="bg1"/>
            </a:solidFill>
            <a:ln>
              <a:solidFill>
                <a:srgbClr val="FF6600"/>
              </a:solidFill>
            </a:ln>
          </p:spPr>
          <p:txBody>
            <a:bodyPr wrap="square" lIns="91440" tIns="45720" rIns="91440" bIns="45720" rtlCol="1" anchor="t">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يُرجى إدخال الدرجات بزيادات بقيمة 10 وحدات (أو لا ينطبق)</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grpSp>
      <p:grpSp>
        <p:nvGrpSpPr>
          <p:cNvPr id="40" name="Group 39">
            <a:extLst>
              <a:ext uri="{FF2B5EF4-FFF2-40B4-BE49-F238E27FC236}">
                <a16:creationId xmlns:a16="http://schemas.microsoft.com/office/drawing/2014/main" id="{98AF19D4-2C14-535E-3433-3AA7BDC69BF1}"/>
              </a:ext>
            </a:extLst>
          </p:cNvPr>
          <p:cNvGrpSpPr/>
          <p:nvPr/>
        </p:nvGrpSpPr>
        <p:grpSpPr>
          <a:xfrm>
            <a:off x="168780" y="1448290"/>
            <a:ext cx="10149010" cy="2593233"/>
            <a:chOff x="1917700" y="778765"/>
            <a:chExt cx="10149010" cy="2593233"/>
          </a:xfrm>
        </p:grpSpPr>
        <p:grpSp>
          <p:nvGrpSpPr>
            <p:cNvPr id="5" name="Group 4"/>
            <p:cNvGrpSpPr/>
            <p:nvPr/>
          </p:nvGrpSpPr>
          <p:grpSpPr>
            <a:xfrm>
              <a:off x="1917700" y="778765"/>
              <a:ext cx="10149010" cy="2593233"/>
              <a:chOff x="1735588" y="5633554"/>
              <a:chExt cx="7709959" cy="2170226"/>
            </a:xfrm>
          </p:grpSpPr>
          <p:grpSp>
            <p:nvGrpSpPr>
              <p:cNvPr id="18" name="Group 17"/>
              <p:cNvGrpSpPr/>
              <p:nvPr/>
            </p:nvGrpSpPr>
            <p:grpSpPr>
              <a:xfrm>
                <a:off x="3386696" y="5633554"/>
                <a:ext cx="1583597" cy="1091763"/>
                <a:chOff x="-2784815" y="5408940"/>
                <a:chExt cx="1827414" cy="1245998"/>
              </a:xfrm>
            </p:grpSpPr>
            <p:sp>
              <p:nvSpPr>
                <p:cNvPr id="19" name="TextBox 18"/>
                <p:cNvSpPr txBox="1"/>
                <p:nvPr/>
              </p:nvSpPr>
              <p:spPr>
                <a:xfrm>
                  <a:off x="-2784815" y="5408940"/>
                  <a:ext cx="1827414" cy="617316"/>
                </a:xfrm>
                <a:prstGeom prst="rect">
                  <a:avLst/>
                </a:prstGeom>
                <a:solidFill>
                  <a:schemeClr val="bg1"/>
                </a:solidFill>
                <a:ln>
                  <a:solidFill>
                    <a:srgbClr val="FF6600"/>
                  </a:solidFill>
                </a:ln>
              </p:spPr>
              <p:txBody>
                <a:bodyPr wrap="square" lIns="91440" tIns="45720" rIns="91440" bIns="45720" rtlCol="1" anchor="t">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 sz="1800" b="0" i="0" u="none" strike="noStrike" kern="1200" cap="none" spc="0" normalizeH="0" baseline="0" noProof="0" dirty="0">
                      <a:ln>
                        <a:noFill/>
                      </a:ln>
                      <a:solidFill>
                        <a:prstClr val="black"/>
                      </a:solidFill>
                      <a:effectLst/>
                      <a:uLnTx/>
                      <a:uFillTx/>
                      <a:latin typeface="Calibri"/>
                      <a:ea typeface="+mn-ea"/>
                      <a:cs typeface="Arial"/>
                    </a:rPr>
                    <a:t>عتبات </a:t>
                  </a:r>
                  <a:r>
                    <a:rPr kumimoji="0" lang="ar-EG" sz="1800" b="0" i="0" u="none" strike="noStrike" kern="1200" cap="none" spc="0" normalizeH="0" baseline="0" noProof="0" dirty="0">
                      <a:ln>
                        <a:noFill/>
                      </a:ln>
                      <a:solidFill>
                        <a:prstClr val="black"/>
                      </a:solidFill>
                      <a:effectLst/>
                      <a:uLnTx/>
                      <a:uFillTx/>
                      <a:latin typeface="Calibri"/>
                      <a:ea typeface="+mn-ea"/>
                      <a:cs typeface="Arial"/>
                    </a:rPr>
                    <a:t>الحسم </a:t>
                  </a:r>
                  <a:br>
                    <a:rPr kumimoji="0" lang="ar-EG" sz="1800" b="0" i="0" u="none" strike="noStrike" kern="1200" cap="none" spc="0" normalizeH="0" baseline="0" noProof="0" dirty="0">
                      <a:ln>
                        <a:noFill/>
                      </a:ln>
                      <a:solidFill>
                        <a:prstClr val="black"/>
                      </a:solidFill>
                      <a:effectLst/>
                      <a:uLnTx/>
                      <a:uFillTx/>
                      <a:latin typeface="Calibri"/>
                      <a:ea typeface="+mn-ea"/>
                      <a:cs typeface="Arial"/>
                    </a:rPr>
                  </a:br>
                  <a:r>
                    <a:rPr kumimoji="0" lang="ar" sz="1800" b="0" i="0" u="none" strike="noStrike" kern="1200" cap="none" spc="0" normalizeH="0" baseline="0" noProof="0" dirty="0">
                      <a:ln>
                        <a:noFill/>
                      </a:ln>
                      <a:solidFill>
                        <a:prstClr val="black"/>
                      </a:solidFill>
                      <a:effectLst/>
                      <a:uLnTx/>
                      <a:uFillTx/>
                      <a:latin typeface="Calibri"/>
                      <a:ea typeface="+mn-ea"/>
                      <a:cs typeface="Arial"/>
                    </a:rPr>
                    <a:t>والمواصفات</a:t>
                  </a:r>
                </a:p>
              </p:txBody>
            </p:sp>
            <p:cxnSp>
              <p:nvCxnSpPr>
                <p:cNvPr id="20" name="Straight Arrow Connector 19"/>
                <p:cNvCxnSpPr>
                  <a:cxnSpLocks/>
                  <a:stCxn id="19" idx="2"/>
                </p:cNvCxnSpPr>
                <p:nvPr/>
              </p:nvCxnSpPr>
              <p:spPr>
                <a:xfrm>
                  <a:off x="-1871108" y="6026256"/>
                  <a:ext cx="175846" cy="62868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1735588" y="7104623"/>
                <a:ext cx="7709959" cy="699157"/>
              </a:xfrm>
              <a:prstGeom prst="rect">
                <a:avLst/>
              </a:prstGeom>
              <a:noFill/>
              <a:ln w="38100">
                <a:solidFill>
                  <a:srgbClr val="FF6600"/>
                </a:solidFill>
              </a:ln>
            </p:spPr>
            <p:txBody>
              <a:bodyPr wrap="square" lIns="91440" tIns="45720" rIns="91440" bIns="45720" rtlCol="1" anchor="t">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sp>
          <p:nvSpPr>
            <p:cNvPr id="39" name="TextBox 38">
              <a:extLst>
                <a:ext uri="{FF2B5EF4-FFF2-40B4-BE49-F238E27FC236}">
                  <a16:creationId xmlns:a16="http://schemas.microsoft.com/office/drawing/2014/main" id="{261EB6E1-E25B-99B3-C449-61BE27B4B914}"/>
                </a:ext>
              </a:extLst>
            </p:cNvPr>
            <p:cNvSpPr txBox="1"/>
            <p:nvPr/>
          </p:nvSpPr>
          <p:spPr>
            <a:xfrm>
              <a:off x="1917700" y="2044904"/>
              <a:ext cx="10087488" cy="283103"/>
            </a:xfrm>
            <a:prstGeom prst="rect">
              <a:avLst/>
            </a:prstGeom>
            <a:noFill/>
            <a:ln w="38100">
              <a:solidFill>
                <a:srgbClr val="FF6600"/>
              </a:solidFill>
            </a:ln>
          </p:spPr>
          <p:txBody>
            <a:bodyPr wrap="square" lIns="91440" tIns="45720" rIns="91440" bIns="45720" rtlCol="1" anchor="t">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grpSp>
    </p:spTree>
    <p:custDataLst>
      <p:tags r:id="rId1"/>
    </p:custDataLst>
    <p:extLst>
      <p:ext uri="{BB962C8B-B14F-4D97-AF65-F5344CB8AC3E}">
        <p14:creationId xmlns:p14="http://schemas.microsoft.com/office/powerpoint/2010/main" val="361696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25503" y="595398"/>
            <a:ext cx="5710700" cy="4721142"/>
          </a:xfrm>
        </p:spPr>
        <p:txBody>
          <a:bodyPr vert="horz" lIns="91440" tIns="45720" rIns="91440" bIns="45720" rtlCol="1" anchor="t">
            <a:normAutofit/>
          </a:bodyPr>
          <a:lstStyle/>
          <a:p>
            <a:pPr rtl="1">
              <a:spcAft>
                <a:spcPts val="600"/>
              </a:spcAft>
            </a:pPr>
            <a:r>
              <a:rPr lang="ar" dirty="0">
                <a:solidFill>
                  <a:srgbClr val="002060"/>
                </a:solidFill>
                <a:latin typeface="Calibri"/>
                <a:cs typeface="Arial"/>
              </a:rPr>
              <a:t>أ: مسرد المصطلحات</a:t>
            </a:r>
          </a:p>
          <a:p>
            <a:pPr rtl="1">
              <a:spcAft>
                <a:spcPts val="600"/>
              </a:spcAft>
            </a:pPr>
            <a:r>
              <a:rPr lang="ar" dirty="0">
                <a:solidFill>
                  <a:srgbClr val="002060"/>
                </a:solidFill>
                <a:latin typeface="Calibri"/>
                <a:cs typeface="Arial"/>
              </a:rPr>
              <a:t>ب: أبرز الأولويات والغايات لتنفيذ الإدارة المتكاملة للموارد </a:t>
            </a:r>
            <a:br>
              <a:rPr lang="en-US" dirty="0">
                <a:latin typeface="Calibri"/>
                <a:cs typeface="Arial" panose="020B0604020202020204" pitchFamily="34" charset="0"/>
              </a:rPr>
            </a:br>
            <a:r>
              <a:rPr lang="ar" dirty="0">
                <a:solidFill>
                  <a:srgbClr val="002060"/>
                </a:solidFill>
                <a:latin typeface="Calibri"/>
                <a:cs typeface="Arial"/>
              </a:rPr>
              <a:t>	المائية</a:t>
            </a:r>
          </a:p>
          <a:p>
            <a:pPr rtl="1">
              <a:spcAft>
                <a:spcPts val="600"/>
              </a:spcAft>
            </a:pPr>
            <a:r>
              <a:rPr lang="ar" dirty="0">
                <a:solidFill>
                  <a:srgbClr val="002060"/>
                </a:solidFill>
                <a:latin typeface="Calibri"/>
                <a:cs typeface="Arial"/>
              </a:rPr>
              <a:t>ج: نموذج عملية الإبلاغ القُطري</a:t>
            </a:r>
          </a:p>
          <a:p>
            <a:pPr lvl="1" rtl="1">
              <a:spcAft>
                <a:spcPts val="600"/>
              </a:spcAft>
            </a:pPr>
            <a:r>
              <a:rPr lang="ar" dirty="0">
                <a:solidFill>
                  <a:srgbClr val="00AED9"/>
                </a:solidFill>
                <a:latin typeface="Calibri"/>
                <a:cs typeface="Arial"/>
              </a:rPr>
              <a:t>لتحسين الشفافية في الإبلاغ</a:t>
            </a:r>
          </a:p>
        </p:txBody>
      </p:sp>
      <p:sp>
        <p:nvSpPr>
          <p:cNvPr id="2" name="Title 1"/>
          <p:cNvSpPr>
            <a:spLocks noGrp="1"/>
          </p:cNvSpPr>
          <p:nvPr>
            <p:ph type="title"/>
          </p:nvPr>
        </p:nvSpPr>
        <p:spPr>
          <a:xfrm>
            <a:off x="428264" y="0"/>
            <a:ext cx="9802664" cy="724619"/>
          </a:xfrm>
        </p:spPr>
        <p:txBody>
          <a:bodyPr rtlCol="1">
            <a:normAutofit/>
          </a:bodyPr>
          <a:lstStyle/>
          <a:p>
            <a:pPr rtl="1"/>
            <a:r>
              <a:rPr lang="ar" sz="3600" b="1" dirty="0">
                <a:solidFill>
                  <a:srgbClr val="194869"/>
                </a:solidFill>
                <a:latin typeface="Calibri"/>
                <a:cs typeface="Arial"/>
              </a:rPr>
              <a:t>الملحقات</a:t>
            </a:r>
          </a:p>
        </p:txBody>
      </p:sp>
      <p:pic>
        <p:nvPicPr>
          <p:cNvPr id="8" name="Picture 8" descr="Graphical user interface, text&#10;&#10;Description automatically generated">
            <a:extLst>
              <a:ext uri="{FF2B5EF4-FFF2-40B4-BE49-F238E27FC236}">
                <a16:creationId xmlns:a16="http://schemas.microsoft.com/office/drawing/2014/main" id="{28E1F45D-5D6F-19CC-A076-625871CA4266}"/>
              </a:ext>
            </a:extLst>
          </p:cNvPr>
          <p:cNvPicPr>
            <a:picLocks noChangeAspect="1"/>
          </p:cNvPicPr>
          <p:nvPr/>
        </p:nvPicPr>
        <p:blipFill>
          <a:blip r:embed="rId3"/>
          <a:stretch>
            <a:fillRect/>
          </a:stretch>
        </p:blipFill>
        <p:spPr>
          <a:xfrm>
            <a:off x="6896179" y="3456239"/>
            <a:ext cx="5074023" cy="3401761"/>
          </a:xfrm>
          <a:prstGeom prst="rect">
            <a:avLst/>
          </a:prstGeom>
        </p:spPr>
      </p:pic>
      <p:pic>
        <p:nvPicPr>
          <p:cNvPr id="9" name="Picture 9" descr="Table&#10;&#10;Description automatically generated">
            <a:extLst>
              <a:ext uri="{FF2B5EF4-FFF2-40B4-BE49-F238E27FC236}">
                <a16:creationId xmlns:a16="http://schemas.microsoft.com/office/drawing/2014/main" id="{93C75D32-F2E8-007E-A6C6-8C1BCD50AEF1}"/>
              </a:ext>
            </a:extLst>
          </p:cNvPr>
          <p:cNvPicPr>
            <a:picLocks noChangeAspect="1"/>
          </p:cNvPicPr>
          <p:nvPr/>
        </p:nvPicPr>
        <p:blipFill>
          <a:blip r:embed="rId4"/>
          <a:stretch>
            <a:fillRect/>
          </a:stretch>
        </p:blipFill>
        <p:spPr>
          <a:xfrm>
            <a:off x="113738" y="185125"/>
            <a:ext cx="5186082" cy="3432126"/>
          </a:xfrm>
          <a:prstGeom prst="rect">
            <a:avLst/>
          </a:prstGeom>
        </p:spPr>
      </p:pic>
      <p:pic>
        <p:nvPicPr>
          <p:cNvPr id="10" name="Picture 10" descr="Table&#10;&#10;Description automatically generated">
            <a:extLst>
              <a:ext uri="{FF2B5EF4-FFF2-40B4-BE49-F238E27FC236}">
                <a16:creationId xmlns:a16="http://schemas.microsoft.com/office/drawing/2014/main" id="{41A99FA4-0486-35FB-986E-60695A631970}"/>
              </a:ext>
            </a:extLst>
          </p:cNvPr>
          <p:cNvPicPr>
            <a:picLocks noChangeAspect="1"/>
          </p:cNvPicPr>
          <p:nvPr/>
        </p:nvPicPr>
        <p:blipFill>
          <a:blip r:embed="rId5"/>
          <a:stretch>
            <a:fillRect/>
          </a:stretch>
        </p:blipFill>
        <p:spPr>
          <a:xfrm>
            <a:off x="1105973" y="3372403"/>
            <a:ext cx="5264523" cy="3485597"/>
          </a:xfrm>
          <a:prstGeom prst="rect">
            <a:avLst/>
          </a:prstGeom>
        </p:spPr>
      </p:pic>
    </p:spTree>
    <p:extLst>
      <p:ext uri="{BB962C8B-B14F-4D97-AF65-F5344CB8AC3E}">
        <p14:creationId xmlns:p14="http://schemas.microsoft.com/office/powerpoint/2010/main" val="188999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2B4D1-AE5F-2FFF-E01C-94F5613532F9}"/>
              </a:ext>
            </a:extLst>
          </p:cNvPr>
          <p:cNvSpPr>
            <a:spLocks noGrp="1"/>
          </p:cNvSpPr>
          <p:nvPr>
            <p:ph type="title"/>
          </p:nvPr>
        </p:nvSpPr>
        <p:spPr/>
        <p:txBody>
          <a:bodyPr rtlCol="1"/>
          <a:lstStyle/>
          <a:p>
            <a:pPr algn="r" rtl="1"/>
            <a:r>
              <a:rPr lang="ar" b="1" dirty="0">
                <a:solidFill>
                  <a:srgbClr val="194869"/>
                </a:solidFill>
                <a:latin typeface="Calibri"/>
                <a:cs typeface="Calibri Light"/>
              </a:rPr>
              <a:t>أبرز </a:t>
            </a:r>
            <a:r>
              <a:rPr lang="ar" sz="4000" b="1" dirty="0">
                <a:solidFill>
                  <a:srgbClr val="194869"/>
                </a:solidFill>
                <a:latin typeface="Calibri"/>
                <a:cs typeface="Calibri Light"/>
              </a:rPr>
              <a:t>التغييرات </a:t>
            </a:r>
            <a:r>
              <a:rPr lang="ar" b="1" dirty="0">
                <a:solidFill>
                  <a:srgbClr val="194869"/>
                </a:solidFill>
                <a:latin typeface="Calibri"/>
                <a:cs typeface="Calibri Light"/>
              </a:rPr>
              <a:t>في مسح عام 2020 </a:t>
            </a:r>
            <a:endParaRPr lang="en-US" b="1" dirty="0">
              <a:solidFill>
                <a:srgbClr val="194869"/>
              </a:solidFill>
              <a:latin typeface="Calibri"/>
              <a:cs typeface="Calibri"/>
            </a:endParaRPr>
          </a:p>
        </p:txBody>
      </p:sp>
      <p:sp>
        <p:nvSpPr>
          <p:cNvPr id="3" name="Content Placeholder 2">
            <a:extLst>
              <a:ext uri="{FF2B5EF4-FFF2-40B4-BE49-F238E27FC236}">
                <a16:creationId xmlns:a16="http://schemas.microsoft.com/office/drawing/2014/main" id="{D46A4145-76D2-8E1A-B8AA-80DEAD9AEAD7}"/>
              </a:ext>
            </a:extLst>
          </p:cNvPr>
          <p:cNvSpPr>
            <a:spLocks noGrp="1"/>
          </p:cNvSpPr>
          <p:nvPr>
            <p:ph idx="1"/>
          </p:nvPr>
        </p:nvSpPr>
        <p:spPr>
          <a:xfrm>
            <a:off x="838199" y="1825625"/>
            <a:ext cx="10515599" cy="4351338"/>
          </a:xfrm>
        </p:spPr>
        <p:txBody>
          <a:bodyPr vert="horz" lIns="91440" tIns="45720" rIns="91440" bIns="45720" rtlCol="1" anchor="t">
            <a:normAutofit/>
          </a:bodyPr>
          <a:lstStyle/>
          <a:p>
            <a:pPr algn="r" rtl="1"/>
            <a:r>
              <a:rPr lang="ar" dirty="0">
                <a:solidFill>
                  <a:srgbClr val="002060"/>
                </a:solidFill>
                <a:latin typeface="Calibri"/>
                <a:ea typeface="+mn-lt"/>
                <a:cs typeface="+mn-lt"/>
              </a:rPr>
              <a:t>عدد أقل من الملحقات (من 5 إلى 3)</a:t>
            </a:r>
          </a:p>
          <a:p>
            <a:pPr algn="r" rtl="1"/>
            <a:r>
              <a:rPr lang="ar" dirty="0">
                <a:solidFill>
                  <a:srgbClr val="002060"/>
                </a:solidFill>
                <a:latin typeface="Calibri"/>
                <a:ea typeface="+mn-lt"/>
                <a:cs typeface="+mn-lt"/>
              </a:rPr>
              <a:t>استحداث تحديد المستهدفات (الملحق (ب))</a:t>
            </a:r>
          </a:p>
          <a:p>
            <a:pPr algn="r" rtl="1"/>
            <a:r>
              <a:rPr lang="ar" dirty="0">
                <a:solidFill>
                  <a:srgbClr val="002060"/>
                </a:solidFill>
                <a:latin typeface="Calibri"/>
                <a:ea typeface="+mn-lt"/>
                <a:cs typeface="+mn-lt"/>
              </a:rPr>
              <a:t>تقوية اعتبارات تغير المناخ: حقول نصيّة غير مقيّدة مخصّصة لخمسة أسئلة </a:t>
            </a:r>
            <a:endParaRPr lang="en-US" dirty="0">
              <a:solidFill>
                <a:srgbClr val="002060"/>
              </a:solidFill>
              <a:latin typeface="Calibri"/>
              <a:cs typeface="Calibri Light"/>
            </a:endParaRPr>
          </a:p>
          <a:p>
            <a:pPr algn="r" rtl="1"/>
            <a:r>
              <a:rPr lang="ar" dirty="0">
                <a:solidFill>
                  <a:srgbClr val="002060"/>
                </a:solidFill>
                <a:latin typeface="Calibri"/>
                <a:ea typeface="+mn-lt"/>
                <a:cs typeface="+mn-lt"/>
              </a:rPr>
              <a:t>روابط أكثر وضوحاً للمؤشرات الأخرى الخاصة بالهدف 6 من أهداف التنمية المستدامة </a:t>
            </a:r>
            <a:endParaRPr lang="en-GB" dirty="0">
              <a:solidFill>
                <a:srgbClr val="002060"/>
              </a:solidFill>
              <a:latin typeface="Calibri"/>
              <a:cs typeface="Calibri"/>
            </a:endParaRPr>
          </a:p>
          <a:p>
            <a:pPr algn="r" rtl="1"/>
            <a:r>
              <a:rPr lang="ar" dirty="0">
                <a:solidFill>
                  <a:srgbClr val="002060"/>
                </a:solidFill>
                <a:latin typeface="Calibri"/>
                <a:ea typeface="+mn-lt"/>
                <a:cs typeface="+mn-lt"/>
              </a:rPr>
              <a:t>تضمين آليات المساءلة</a:t>
            </a:r>
            <a:endParaRPr lang="en-GB" dirty="0">
              <a:solidFill>
                <a:srgbClr val="002060"/>
              </a:solidFill>
              <a:latin typeface="Calibri"/>
              <a:cs typeface="Calibri" panose="020F0502020204030204"/>
            </a:endParaRPr>
          </a:p>
          <a:p>
            <a:pPr algn="r" rtl="1"/>
            <a:endParaRPr lang="en-GB" dirty="0">
              <a:solidFill>
                <a:srgbClr val="002060"/>
              </a:solidFill>
              <a:latin typeface="Calibri"/>
              <a:cs typeface="Calibri" panose="020F0502020204030204"/>
            </a:endParaRPr>
          </a:p>
          <a:p>
            <a:pPr algn="r" rtl="1"/>
            <a:r>
              <a:rPr lang="ar" dirty="0">
                <a:solidFill>
                  <a:srgbClr val="002060"/>
                </a:solidFill>
                <a:ea typeface="+mn-lt"/>
                <a:cs typeface="+mn-lt"/>
              </a:rPr>
              <a:t>«القائمة المرجعية للنوع الاجتماعي» الجديدة (المواد الداعمة)</a:t>
            </a:r>
          </a:p>
          <a:p>
            <a:pPr algn="r" rtl="1"/>
            <a:endParaRPr lang="en-US" dirty="0">
              <a:solidFill>
                <a:srgbClr val="002060"/>
              </a:solidFill>
              <a:latin typeface="Calibri"/>
              <a:cs typeface="Calibri"/>
            </a:endParaRPr>
          </a:p>
        </p:txBody>
      </p:sp>
      <p:sp>
        <p:nvSpPr>
          <p:cNvPr id="5" name="Oval 4">
            <a:extLst>
              <a:ext uri="{FF2B5EF4-FFF2-40B4-BE49-F238E27FC236}">
                <a16:creationId xmlns:a16="http://schemas.microsoft.com/office/drawing/2014/main" id="{C4E231FF-FC66-9113-AC98-77FB5BA18FFD}"/>
              </a:ext>
            </a:extLst>
          </p:cNvPr>
          <p:cNvSpPr>
            <a:spLocks noChangeAspect="1"/>
          </p:cNvSpPr>
          <p:nvPr/>
        </p:nvSpPr>
        <p:spPr>
          <a:xfrm>
            <a:off x="11583897" y="185125"/>
            <a:ext cx="386305" cy="360000"/>
          </a:xfrm>
          <a:prstGeom prst="ellipse">
            <a:avLst/>
          </a:prstGeom>
          <a:noFill/>
          <a:ln w="28575">
            <a:solidFill>
              <a:srgbClr val="002060"/>
            </a:solidFill>
          </a:ln>
        </p:spPr>
        <p:txBody>
          <a:bodyPr wrap="square" lIns="91440" tIns="45720" rIns="91440" bIns="45720" rtlCol="1" anchor="ctr" anchorCtr="1">
            <a:noAutofit/>
          </a:bodyPr>
          <a:lstStyle/>
          <a:p>
            <a:pPr algn="ctr" rtl="1"/>
            <a:r>
              <a:rPr lang="ar" sz="2800" b="1">
                <a:ln w="12700">
                  <a:noFill/>
                  <a:prstDash val="solid"/>
                </a:ln>
                <a:solidFill>
                  <a:srgbClr val="002060"/>
                </a:solidFill>
                <a:effectLst>
                  <a:outerShdw blurRad="41275" dist="20320" dir="1800000" algn="tl" rotWithShape="0">
                    <a:srgbClr val="000000">
                      <a:alpha val="40000"/>
                    </a:srgbClr>
                  </a:outerShdw>
                </a:effectLst>
                <a:cs typeface="Calibri"/>
              </a:rPr>
              <a:t>3</a:t>
            </a:r>
          </a:p>
        </p:txBody>
      </p:sp>
    </p:spTree>
    <p:extLst>
      <p:ext uri="{BB962C8B-B14F-4D97-AF65-F5344CB8AC3E}">
        <p14:creationId xmlns:p14="http://schemas.microsoft.com/office/powerpoint/2010/main" val="88634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1198153" y="170447"/>
            <a:ext cx="7726544" cy="1325563"/>
          </a:xfrm>
        </p:spPr>
        <p:txBody>
          <a:bodyPr/>
          <a:lstStyle/>
          <a:p>
            <a:pPr algn="r"/>
            <a:r>
              <a:rPr lang="ar-AE" dirty="0">
                <a:solidFill>
                  <a:srgbClr val="194869"/>
                </a:solidFill>
                <a:latin typeface="Calibri"/>
                <a:cs typeface="Calibri Light"/>
              </a:rPr>
              <a:t>الدعم لملء المسح ​</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838200" y="1825625"/>
            <a:ext cx="5690191" cy="4511380"/>
          </a:xfrm>
        </p:spPr>
        <p:txBody>
          <a:bodyPr>
            <a:normAutofit/>
          </a:bodyPr>
          <a:lstStyle/>
          <a:p>
            <a:pPr marL="0" indent="0" algn="r" rtl="1" fontAlgn="base">
              <a:buNone/>
            </a:pPr>
            <a:r>
              <a:rPr lang="ar-AE" b="0" i="0" u="none" strike="noStrike" dirty="0">
                <a:solidFill>
                  <a:srgbClr val="002060"/>
                </a:solidFill>
                <a:effectLst/>
                <a:latin typeface="Calibri" panose="020F0502020204030204" pitchFamily="34" charset="0"/>
              </a:rPr>
              <a:t>إرشادات أولية داخل المسح ودليل الرصد. </a:t>
            </a:r>
            <a:r>
              <a:rPr lang="ar-AE" b="0" i="0" dirty="0">
                <a:solidFill>
                  <a:srgbClr val="002060"/>
                </a:solidFill>
                <a:effectLst/>
                <a:latin typeface="Calibri" panose="020F0502020204030204" pitchFamily="34" charset="0"/>
              </a:rPr>
              <a:t>​</a:t>
            </a:r>
            <a:br>
              <a:rPr lang="ar-AE" b="0" i="0" dirty="0">
                <a:solidFill>
                  <a:srgbClr val="002060"/>
                </a:solidFill>
                <a:effectLst/>
                <a:latin typeface="Calibri" panose="020F0502020204030204" pitchFamily="34" charset="0"/>
              </a:rPr>
            </a:br>
            <a:r>
              <a:rPr lang="ar-AE" b="0" i="0" dirty="0">
                <a:solidFill>
                  <a:srgbClr val="000000"/>
                </a:solidFill>
                <a:effectLst/>
                <a:latin typeface="Calibri" panose="020F0502020204030204" pitchFamily="34" charset="0"/>
              </a:rPr>
              <a:t>​</a:t>
            </a:r>
            <a:br>
              <a:rPr lang="ar-AE" b="0" i="0" dirty="0">
                <a:solidFill>
                  <a:srgbClr val="000000"/>
                </a:solidFill>
                <a:effectLst/>
                <a:latin typeface="Calibri" panose="020F0502020204030204" pitchFamily="34" charset="0"/>
              </a:rPr>
            </a:br>
            <a:r>
              <a:rPr lang="ar-AE" b="0" i="0" dirty="0">
                <a:solidFill>
                  <a:srgbClr val="002060"/>
                </a:solidFill>
                <a:effectLst/>
                <a:latin typeface="Calibri" panose="020F0502020204030204" pitchFamily="34" charset="0"/>
              </a:rPr>
              <a:t>​</a:t>
            </a:r>
            <a:endParaRPr lang="da-DK" b="0" i="0" dirty="0">
              <a:solidFill>
                <a:srgbClr val="002060"/>
              </a:solidFill>
              <a:effectLst/>
              <a:latin typeface="Calibri" panose="020F0502020204030204" pitchFamily="34" charset="0"/>
            </a:endParaRPr>
          </a:p>
          <a:p>
            <a:pPr marL="0" indent="0" algn="r" rtl="1" fontAlgn="base">
              <a:buNone/>
            </a:pPr>
            <a:r>
              <a:rPr lang="en-US" b="0" i="0" u="none" strike="noStrike" dirty="0" err="1">
                <a:solidFill>
                  <a:srgbClr val="002060"/>
                </a:solidFill>
                <a:effectLst/>
                <a:latin typeface="Calibri" panose="020F0502020204030204" pitchFamily="34" charset="0"/>
              </a:rPr>
              <a:t>مواد</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داعمة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إضافية</a:t>
            </a:r>
            <a:r>
              <a:rPr lang="en-US" b="0" i="0" u="none" strike="noStrike" dirty="0">
                <a:solidFill>
                  <a:srgbClr val="002060"/>
                </a:solidFill>
                <a:effectLst/>
                <a:latin typeface="Calibri" panose="020F0502020204030204" pitchFamily="34" charset="0"/>
              </a:rPr>
              <a:t>: </a:t>
            </a:r>
            <a:r>
              <a:rPr lang="en-US" b="0" i="0" dirty="0">
                <a:solidFill>
                  <a:srgbClr val="00206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نظرة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عامة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على</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المسح</a:t>
            </a:r>
            <a:r>
              <a:rPr lang="en-US" b="0" i="0" u="none" strike="noStrike" dirty="0">
                <a:solidFill>
                  <a:srgbClr val="002060"/>
                </a:solidFill>
                <a:effectLst/>
                <a:latin typeface="Calibri" panose="020F0502020204030204" pitchFamily="34" charset="0"/>
              </a:rPr>
              <a:t> </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النموذج</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الحسابي</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القائمة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المرجعية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للنوع</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الاجتماعي</a:t>
            </a:r>
            <a:r>
              <a:rPr lang="en-US" b="0" i="0" u="none" strike="noStrike" dirty="0">
                <a:solidFill>
                  <a:srgbClr val="002060"/>
                </a:solidFill>
                <a:effectLst/>
                <a:latin typeface="Calibri" panose="020F0502020204030204" pitchFamily="34" charset="0"/>
              </a:rPr>
              <a:t> </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sng" strike="noStrike" dirty="0" err="1">
                <a:solidFill>
                  <a:srgbClr val="0563C1"/>
                </a:solidFill>
                <a:effectLst/>
                <a:latin typeface="Calibri" panose="020F0502020204030204" pitchFamily="34" charset="0"/>
                <a:hlinkClick r:id="rId3"/>
              </a:rPr>
              <a:t>أداة</a:t>
            </a:r>
            <a:r>
              <a:rPr lang="en-US" b="0" i="0" u="sng" strike="noStrike" dirty="0">
                <a:solidFill>
                  <a:srgbClr val="0563C1"/>
                </a:solidFill>
                <a:effectLst/>
                <a:latin typeface="Calibri" panose="020F0502020204030204" pitchFamily="34" charset="0"/>
                <a:hlinkClick r:id="rId3"/>
              </a:rPr>
              <a:t> </a:t>
            </a:r>
            <a:r>
              <a:rPr lang="en-US" b="0" i="0" u="sng" strike="noStrike" dirty="0" err="1">
                <a:solidFill>
                  <a:srgbClr val="0563C1"/>
                </a:solidFill>
                <a:effectLst/>
                <a:latin typeface="Calibri" panose="020F0502020204030204" pitchFamily="34" charset="0"/>
                <a:hlinkClick r:id="rId3"/>
              </a:rPr>
              <a:t>المسح</a:t>
            </a:r>
            <a:r>
              <a:rPr lang="en-US" b="0" i="0" u="sng" strike="noStrike" dirty="0">
                <a:solidFill>
                  <a:srgbClr val="0563C1"/>
                </a:solidFill>
                <a:effectLst/>
                <a:latin typeface="Calibri" panose="020F0502020204030204" pitchFamily="34" charset="0"/>
                <a:hlinkClick r:id="rId3"/>
              </a:rPr>
              <a:t> </a:t>
            </a:r>
            <a:r>
              <a:rPr lang="en-US" b="0" i="0" u="sng" strike="noStrike" dirty="0" err="1">
                <a:solidFill>
                  <a:srgbClr val="0563C1"/>
                </a:solidFill>
                <a:effectLst/>
                <a:latin typeface="Calibri" panose="020F0502020204030204" pitchFamily="34" charset="0"/>
                <a:hlinkClick r:id="rId3"/>
              </a:rPr>
              <a:t>على</a:t>
            </a:r>
            <a:r>
              <a:rPr lang="en-US" b="0" i="0" u="sng" strike="noStrike" dirty="0">
                <a:solidFill>
                  <a:srgbClr val="0563C1"/>
                </a:solidFill>
                <a:effectLst/>
                <a:latin typeface="Calibri" panose="020F0502020204030204" pitchFamily="34" charset="0"/>
                <a:hlinkClick r:id="rId3"/>
              </a:rPr>
              <a:t> </a:t>
            </a:r>
            <a:r>
              <a:rPr lang="en-US" b="0" i="0" u="sng" strike="noStrike" dirty="0" err="1">
                <a:solidFill>
                  <a:srgbClr val="0563C1"/>
                </a:solidFill>
                <a:effectLst/>
                <a:latin typeface="Calibri" panose="020F0502020204030204" pitchFamily="34" charset="0"/>
                <a:hlinkClick r:id="rId3"/>
              </a:rPr>
              <a:t>الإنترنت</a:t>
            </a:r>
            <a:r>
              <a:rPr lang="en-US" b="0" i="0" u="sng" strike="noStrike" dirty="0">
                <a:solidFill>
                  <a:srgbClr val="0563C1"/>
                </a:solidFill>
                <a:effectLst/>
                <a:latin typeface="Calibri" panose="020F0502020204030204" pitchFamily="34" charset="0"/>
                <a:hlinkClick r:id="rId3"/>
              </a:rPr>
              <a:t> </a:t>
            </a:r>
            <a:r>
              <a:rPr lang="en-US" b="0" i="0" u="sng" strike="noStrike" dirty="0" err="1">
                <a:solidFill>
                  <a:srgbClr val="0563C1"/>
                </a:solidFill>
                <a:effectLst/>
                <a:latin typeface="Calibri" panose="020F0502020204030204" pitchFamily="34" charset="0"/>
                <a:hlinkClick r:id="rId3"/>
              </a:rPr>
              <a:t>تابعة</a:t>
            </a:r>
            <a:r>
              <a:rPr lang="en-US" b="0" i="0" u="sng" strike="noStrike" dirty="0">
                <a:solidFill>
                  <a:srgbClr val="0563C1"/>
                </a:solidFill>
                <a:effectLst/>
                <a:latin typeface="Calibri" panose="020F0502020204030204" pitchFamily="34" charset="0"/>
                <a:hlinkClick r:id="rId3"/>
              </a:rPr>
              <a:t> </a:t>
            </a:r>
            <a:r>
              <a:rPr lang="en-US" b="0" i="0" u="sng" strike="noStrike" dirty="0" err="1">
                <a:solidFill>
                  <a:srgbClr val="0563C1"/>
                </a:solidFill>
                <a:effectLst/>
                <a:latin typeface="Calibri" panose="020F0502020204030204" pitchFamily="34" charset="0"/>
                <a:hlinkClick r:id="rId3"/>
              </a:rPr>
              <a:t>للإدارة</a:t>
            </a:r>
            <a:r>
              <a:rPr lang="en-US" b="0" i="0" u="sng" strike="noStrike" dirty="0">
                <a:solidFill>
                  <a:srgbClr val="0563C1"/>
                </a:solidFill>
                <a:effectLst/>
                <a:latin typeface="Calibri" panose="020F0502020204030204" pitchFamily="34" charset="0"/>
                <a:hlinkClick r:id="rId3"/>
              </a:rPr>
              <a:t> </a:t>
            </a:r>
            <a:r>
              <a:rPr lang="en-US" b="0" i="0" u="sng" strike="noStrike" dirty="0" err="1">
                <a:solidFill>
                  <a:srgbClr val="0563C1"/>
                </a:solidFill>
                <a:effectLst/>
                <a:latin typeface="Calibri" panose="020F0502020204030204" pitchFamily="34" charset="0"/>
                <a:hlinkClick r:id="rId3"/>
              </a:rPr>
              <a:t>المتكاملة</a:t>
            </a:r>
            <a:r>
              <a:rPr lang="en-US" b="0" i="0" u="sng" strike="noStrike" dirty="0">
                <a:solidFill>
                  <a:srgbClr val="0563C1"/>
                </a:solidFill>
                <a:effectLst/>
                <a:latin typeface="Calibri" panose="020F0502020204030204" pitchFamily="34" charset="0"/>
                <a:hlinkClick r:id="rId3"/>
              </a:rPr>
              <a:t> </a:t>
            </a:r>
            <a:r>
              <a:rPr lang="en-US" b="0" i="0" u="sng" strike="noStrike" dirty="0" err="1">
                <a:solidFill>
                  <a:srgbClr val="0563C1"/>
                </a:solidFill>
                <a:effectLst/>
                <a:latin typeface="Calibri" panose="020F0502020204030204" pitchFamily="34" charset="0"/>
                <a:hlinkClick r:id="rId3"/>
              </a:rPr>
              <a:t>للموارد</a:t>
            </a:r>
            <a:r>
              <a:rPr lang="en-US" b="0" i="0" u="sng" strike="noStrike" dirty="0">
                <a:solidFill>
                  <a:srgbClr val="0563C1"/>
                </a:solidFill>
                <a:effectLst/>
                <a:latin typeface="Calibri" panose="020F0502020204030204" pitchFamily="34" charset="0"/>
                <a:hlinkClick r:id="rId3"/>
              </a:rPr>
              <a:t> </a:t>
            </a:r>
            <a:r>
              <a:rPr lang="en-US" b="0" i="0" u="sng" strike="noStrike" dirty="0" err="1">
                <a:solidFill>
                  <a:srgbClr val="0563C1"/>
                </a:solidFill>
                <a:effectLst/>
                <a:latin typeface="Calibri" panose="020F0502020204030204" pitchFamily="34" charset="0"/>
                <a:hlinkClick r:id="rId3"/>
              </a:rPr>
              <a:t>المائية</a:t>
            </a:r>
            <a:r>
              <a:rPr lang="en-US" b="0" i="0" u="sng" strike="noStrike" dirty="0">
                <a:solidFill>
                  <a:srgbClr val="0563C1"/>
                </a:solidFill>
                <a:effectLst/>
                <a:latin typeface="Calibri" panose="020F0502020204030204" pitchFamily="34" charset="0"/>
                <a:hlinkClick r:id="rId3"/>
              </a:rPr>
              <a:t> </a:t>
            </a:r>
            <a:r>
              <a:rPr lang="en-US" b="0" i="0" u="none" strike="noStrike" dirty="0">
                <a:solidFill>
                  <a:srgbClr val="002060"/>
                </a:solidFill>
                <a:effectLst/>
                <a:latin typeface="Calibri" panose="020F0502020204030204" pitchFamily="34" charset="0"/>
              </a:rPr>
              <a:t>(</a:t>
            </a:r>
            <a:r>
              <a:rPr lang="en-US" b="0" i="0" u="none" strike="noStrike" dirty="0" err="1">
                <a:solidFill>
                  <a:srgbClr val="002060"/>
                </a:solidFill>
                <a:effectLst/>
                <a:latin typeface="Calibri" panose="020F0502020204030204" pitchFamily="34" charset="0"/>
              </a:rPr>
              <a:t>اختيارية</a:t>
            </a:r>
            <a:r>
              <a:rPr lang="en-US" b="0" i="0" u="none" strike="noStrike" dirty="0">
                <a:solidFill>
                  <a:srgbClr val="002060"/>
                </a:solidFill>
                <a:effectLst/>
                <a:latin typeface="Calibri" panose="020F0502020204030204" pitchFamily="34" charset="0"/>
              </a:rPr>
              <a:t>)</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endParaRPr lang="en-US" b="0" i="0" dirty="0">
              <a:solidFill>
                <a:srgbClr val="000000"/>
              </a:solidFill>
              <a:effectLst/>
              <a:latin typeface="Segoe UI" panose="020B0502040204020203" pitchFamily="34" charset="0"/>
            </a:endParaRPr>
          </a:p>
        </p:txBody>
      </p:sp>
      <p:pic>
        <p:nvPicPr>
          <p:cNvPr id="10" name="Picture 5">
            <a:extLst>
              <a:ext uri="{FF2B5EF4-FFF2-40B4-BE49-F238E27FC236}">
                <a16:creationId xmlns:a16="http://schemas.microsoft.com/office/drawing/2014/main" id="{C0BA0098-923E-16C3-6BFD-498CA364B6A5}"/>
              </a:ext>
            </a:extLst>
          </p:cNvPr>
          <p:cNvPicPr>
            <a:picLocks noChangeAspect="1"/>
          </p:cNvPicPr>
          <p:nvPr/>
        </p:nvPicPr>
        <p:blipFill>
          <a:blip r:embed="rId4"/>
          <a:stretch>
            <a:fillRect/>
          </a:stretch>
        </p:blipFill>
        <p:spPr>
          <a:xfrm>
            <a:off x="8348473" y="101600"/>
            <a:ext cx="3673853" cy="6286500"/>
          </a:xfrm>
          <a:prstGeom prst="rect">
            <a:avLst/>
          </a:prstGeom>
        </p:spPr>
      </p:pic>
      <p:pic>
        <p:nvPicPr>
          <p:cNvPr id="11" name="Picture 4" descr="A picture containing diagram&#10;&#10;Description automatically generated">
            <a:extLst>
              <a:ext uri="{FF2B5EF4-FFF2-40B4-BE49-F238E27FC236}">
                <a16:creationId xmlns:a16="http://schemas.microsoft.com/office/drawing/2014/main" id="{CDB31A0F-EA63-614F-4079-1C832949D80D}"/>
              </a:ext>
            </a:extLst>
          </p:cNvPr>
          <p:cNvPicPr>
            <a:picLocks noChangeAspect="1"/>
          </p:cNvPicPr>
          <p:nvPr/>
        </p:nvPicPr>
        <p:blipFill rotWithShape="1">
          <a:blip r:embed="rId5"/>
          <a:srcRect r="32731"/>
          <a:stretch/>
        </p:blipFill>
        <p:spPr>
          <a:xfrm>
            <a:off x="7280599" y="2411822"/>
            <a:ext cx="3416305" cy="3338985"/>
          </a:xfrm>
          <a:prstGeom prst="rect">
            <a:avLst/>
          </a:prstGeom>
        </p:spPr>
      </p:pic>
    </p:spTree>
    <p:extLst>
      <p:ext uri="{BB962C8B-B14F-4D97-AF65-F5344CB8AC3E}">
        <p14:creationId xmlns:p14="http://schemas.microsoft.com/office/powerpoint/2010/main" val="355852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pPr algn="r"/>
            <a:r>
              <a:rPr lang="ar-SA" b="1" i="0" u="none" strike="noStrike">
                <a:solidFill>
                  <a:srgbClr val="194869"/>
                </a:solidFill>
                <a:effectLst/>
                <a:latin typeface="Calibri" panose="020F0502020204030204" pitchFamily="34" charset="0"/>
              </a:rPr>
              <a:t>المحتويات</a:t>
            </a:r>
            <a:r>
              <a:rPr lang="ar-SA" b="0" i="0">
                <a:solidFill>
                  <a:srgbClr val="194869"/>
                </a:solidFill>
                <a:effectLst/>
                <a:latin typeface="Calibri" panose="020F0502020204030204" pitchFamily="34" charset="0"/>
              </a:rPr>
              <a:t>​</a:t>
            </a:r>
            <a:endParaRPr lang="ar-SA"/>
          </a:p>
        </p:txBody>
      </p:sp>
      <p:sp>
        <p:nvSpPr>
          <p:cNvPr id="4" name="Text Placeholder 3">
            <a:extLst>
              <a:ext uri="{FF2B5EF4-FFF2-40B4-BE49-F238E27FC236}">
                <a16:creationId xmlns:a16="http://schemas.microsoft.com/office/drawing/2014/main" id="{90933361-8468-8846-935D-5E62F14B1DCE}"/>
              </a:ext>
            </a:extLst>
          </p:cNvPr>
          <p:cNvSpPr>
            <a:spLocks noGrp="1"/>
          </p:cNvSpPr>
          <p:nvPr>
            <p:ph idx="1"/>
          </p:nvPr>
        </p:nvSpPr>
        <p:spPr>
          <a:xfrm>
            <a:off x="385763" y="1825625"/>
            <a:ext cx="10968037" cy="4351338"/>
          </a:xfrm>
        </p:spPr>
        <p:txBody>
          <a:bodyPr>
            <a:noAutofit/>
          </a:bodyPr>
          <a:lstStyle/>
          <a:p>
            <a:pPr algn="r" rtl="1" fontAlgn="base">
              <a:buFont typeface="+mj-lt"/>
              <a:buAutoNum type="arabicPeriod"/>
            </a:pPr>
            <a:r>
              <a:rPr lang="ar-SA" b="0" i="0" u="none" strike="noStrike">
                <a:solidFill>
                  <a:schemeClr val="bg1"/>
                </a:solidFill>
                <a:effectLst/>
                <a:latin typeface="Calibri" panose="020F0502020204030204" pitchFamily="34" charset="0"/>
              </a:rPr>
              <a:t>معلومات أساسية: الإبلاغ عن الإدارة المتكاملة للموارد المائية في سياق أهداف التنمية المستدامة</a:t>
            </a:r>
            <a:r>
              <a:rPr lang="ar-SA" b="0" i="0">
                <a:solidFill>
                  <a:schemeClr val="bg1"/>
                </a:solidFill>
                <a:effectLst/>
                <a:latin typeface="Calibri" panose="020F0502020204030204" pitchFamily="34" charset="0"/>
              </a:rPr>
              <a:t>​</a:t>
            </a:r>
            <a:endParaRPr lang="ar-SA" b="0" i="0">
              <a:solidFill>
                <a:schemeClr val="bg1"/>
              </a:solidFill>
              <a:effectLst/>
              <a:latin typeface="Arial" panose="020B0604020202020204" pitchFamily="34" charset="0"/>
            </a:endParaRPr>
          </a:p>
          <a:p>
            <a:pPr algn="r" rtl="1" fontAlgn="base">
              <a:buFont typeface="+mj-lt"/>
              <a:buAutoNum type="arabicPeriod"/>
            </a:pPr>
            <a:r>
              <a:rPr lang="ar-SA" b="0" i="0" u="none" strike="noStrike">
                <a:solidFill>
                  <a:schemeClr val="bg1"/>
                </a:solidFill>
                <a:effectLst/>
                <a:latin typeface="Calibri" panose="020F0502020204030204" pitchFamily="34" charset="0"/>
              </a:rPr>
              <a:t>الجدول الزمني ومكتب المساعدة ودليل الرصد</a:t>
            </a:r>
            <a:r>
              <a:rPr lang="ar-SA" b="0" i="0">
                <a:solidFill>
                  <a:schemeClr val="bg1"/>
                </a:solidFill>
                <a:effectLst/>
                <a:latin typeface="Calibri" panose="020F0502020204030204" pitchFamily="34" charset="0"/>
              </a:rPr>
              <a:t>​</a:t>
            </a:r>
            <a:endParaRPr lang="ar-SA" b="0" i="0">
              <a:solidFill>
                <a:schemeClr val="bg1"/>
              </a:solidFill>
              <a:effectLst/>
              <a:latin typeface="Arial" panose="020B0604020202020204" pitchFamily="34" charset="0"/>
            </a:endParaRPr>
          </a:p>
          <a:p>
            <a:pPr algn="r" rtl="1" fontAlgn="base">
              <a:buFont typeface="+mj-lt"/>
              <a:buAutoNum type="arabicPeriod"/>
            </a:pPr>
            <a:r>
              <a:rPr lang="ar-SA" b="0" i="0" u="none" strike="noStrike">
                <a:solidFill>
                  <a:schemeClr val="bg1"/>
                </a:solidFill>
                <a:effectLst/>
                <a:latin typeface="Calibri" panose="020F0502020204030204" pitchFamily="34" charset="0"/>
              </a:rPr>
              <a:t>استعراض عام لمسح المؤشر 6-5-1 لأهداف التنمية المستدامة </a:t>
            </a:r>
            <a:r>
              <a:rPr lang="ar-SA" b="0" i="0">
                <a:solidFill>
                  <a:schemeClr val="bg1"/>
                </a:solidFill>
                <a:effectLst/>
                <a:latin typeface="Calibri" panose="020F0502020204030204" pitchFamily="34" charset="0"/>
              </a:rPr>
              <a:t>​</a:t>
            </a:r>
            <a:endParaRPr lang="ar-SA" b="0" i="0">
              <a:solidFill>
                <a:schemeClr val="bg1"/>
              </a:solidFill>
              <a:effectLst/>
              <a:latin typeface="Arial" panose="020B0604020202020204" pitchFamily="34" charset="0"/>
            </a:endParaRPr>
          </a:p>
          <a:p>
            <a:pPr algn="r" rtl="1" fontAlgn="base">
              <a:buFont typeface="+mj-lt"/>
              <a:buAutoNum type="arabicPeriod"/>
            </a:pPr>
            <a:r>
              <a:rPr lang="ar-SA" b="0" i="0" u="none" strike="noStrike">
                <a:solidFill>
                  <a:schemeClr val="bg1"/>
                </a:solidFill>
                <a:effectLst/>
                <a:latin typeface="Calibri" panose="020F0502020204030204" pitchFamily="34" charset="0"/>
              </a:rPr>
              <a:t>عملية التشاور مع أصحاب المصلحة للإبلاغ عن المؤشر 6-5-1</a:t>
            </a:r>
            <a:r>
              <a:rPr lang="ar-SA" b="0" i="0">
                <a:solidFill>
                  <a:schemeClr val="bg1"/>
                </a:solidFill>
                <a:effectLst/>
                <a:latin typeface="Calibri" panose="020F0502020204030204" pitchFamily="34" charset="0"/>
              </a:rPr>
              <a:t>​</a:t>
            </a:r>
            <a:endParaRPr lang="ar-SA" b="0" i="0">
              <a:solidFill>
                <a:schemeClr val="bg1"/>
              </a:solidFill>
              <a:effectLst/>
              <a:latin typeface="Arial" panose="020B0604020202020204" pitchFamily="34" charset="0"/>
            </a:endParaRPr>
          </a:p>
          <a:p>
            <a:pPr algn="r" rtl="1" fontAlgn="base">
              <a:buFont typeface="+mj-lt"/>
              <a:buAutoNum type="arabicPeriod"/>
            </a:pPr>
            <a:r>
              <a:rPr lang="ar-SA" b="0" i="0" u="none" strike="noStrike">
                <a:solidFill>
                  <a:schemeClr val="bg1"/>
                </a:solidFill>
                <a:effectLst/>
                <a:latin typeface="Calibri" panose="020F0502020204030204" pitchFamily="34" charset="0"/>
              </a:rPr>
              <a:t>برنامج دعم الإدارة المتكاملة للموارد المائية في إطار الهدف 6 من أهداف التنمية المستدامة </a:t>
            </a:r>
            <a:r>
              <a:rPr lang="ar-SA" b="0" i="0">
                <a:solidFill>
                  <a:schemeClr val="bg1"/>
                </a:solidFill>
                <a:effectLst/>
                <a:latin typeface="Calibri" panose="020F0502020204030204" pitchFamily="34" charset="0"/>
              </a:rPr>
              <a:t>​</a:t>
            </a:r>
            <a:endParaRPr lang="ar-SA" b="0" i="0">
              <a:solidFill>
                <a:schemeClr val="bg1"/>
              </a:solidFill>
              <a:effectLst/>
              <a:latin typeface="Arial" panose="020B0604020202020204" pitchFamily="34" charset="0"/>
            </a:endParaRPr>
          </a:p>
          <a:p>
            <a:pPr algn="r" rtl="1" fontAlgn="base">
              <a:buFont typeface="+mj-lt"/>
              <a:buAutoNum type="arabicPeriod"/>
            </a:pPr>
            <a:r>
              <a:rPr lang="ar-SA" b="0" i="0" u="none" strike="noStrike">
                <a:solidFill>
                  <a:schemeClr val="bg1"/>
                </a:solidFill>
                <a:effectLst/>
                <a:latin typeface="Calibri" panose="020F0502020204030204" pitchFamily="34" charset="0"/>
              </a:rPr>
              <a:t>التقدُّم المُحرَز في المؤشر 6-5-1 والحاجة إلى الإسراع</a:t>
            </a:r>
            <a:r>
              <a:rPr lang="ar-SA" b="0" i="0">
                <a:solidFill>
                  <a:schemeClr val="bg1"/>
                </a:solidFill>
                <a:effectLst/>
                <a:latin typeface="Calibri" panose="020F0502020204030204" pitchFamily="34" charset="0"/>
              </a:rPr>
              <a:t>​</a:t>
            </a:r>
            <a:endParaRPr lang="ar-SA" b="0" i="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7551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9241" y="998865"/>
            <a:ext cx="6979534" cy="3307255"/>
          </a:xfrm>
        </p:spPr>
        <p:txBody>
          <a:bodyPr rtlCol="1">
            <a:noAutofit/>
          </a:bodyPr>
          <a:lstStyle/>
          <a:p>
            <a:pPr algn="r" rtl="1"/>
            <a:r>
              <a:rPr lang="ar" sz="5400" b="1" dirty="0">
                <a:solidFill>
                  <a:srgbClr val="194869"/>
                </a:solidFill>
                <a:latin typeface="Calibri" panose="020F0502020204030204" pitchFamily="34" charset="0"/>
                <a:ea typeface="+mn-ea"/>
                <a:cs typeface="Calibri" panose="020F0502020204030204" pitchFamily="34" charset="0"/>
              </a:rPr>
              <a:t>الجزء الرابع: </a:t>
            </a:r>
            <a:br>
              <a:rPr lang="en-GB" sz="5400" b="1" dirty="0">
                <a:solidFill>
                  <a:srgbClr val="194869"/>
                </a:solidFill>
                <a:latin typeface="Calibri" panose="020F0502020204030204" pitchFamily="34" charset="0"/>
                <a:ea typeface="+mn-ea"/>
                <a:cs typeface="Calibri" panose="020F0502020204030204" pitchFamily="34" charset="0"/>
              </a:rPr>
            </a:br>
            <a:r>
              <a:rPr lang="ar" sz="5400" b="1" dirty="0">
                <a:solidFill>
                  <a:srgbClr val="194869"/>
                </a:solidFill>
                <a:latin typeface="Calibri" panose="020F0502020204030204" pitchFamily="34" charset="0"/>
                <a:ea typeface="+mn-ea"/>
                <a:cs typeface="Calibri" panose="020F0502020204030204" pitchFamily="34" charset="0"/>
              </a:rPr>
              <a:t>عمليات التشاور مع أصحاب المصلحة للإبلاغ عن المؤشر 6-5-1</a:t>
            </a:r>
            <a:endParaRPr lang="en-GB" sz="5400" b="1" dirty="0">
              <a:solidFill>
                <a:srgbClr val="194869"/>
              </a:solidFill>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CEEF3CB-BD0F-9B55-D047-F4393997ED73}"/>
              </a:ext>
            </a:extLst>
          </p:cNvPr>
          <p:cNvSpPr txBox="1"/>
          <p:nvPr/>
        </p:nvSpPr>
        <p:spPr>
          <a:xfrm>
            <a:off x="4919241" y="196280"/>
            <a:ext cx="6979534" cy="400110"/>
          </a:xfrm>
          <a:prstGeom prst="rect">
            <a:avLst/>
          </a:prstGeom>
          <a:noFill/>
        </p:spPr>
        <p:txBody>
          <a:bodyPr wrap="square" rtlCol="1">
            <a:spAutoFit/>
          </a:bodyPr>
          <a:lstStyle/>
          <a:p>
            <a:pPr rtl="1"/>
            <a:r>
              <a:rPr lang="ar" sz="2000" b="1" dirty="0">
                <a:solidFill>
                  <a:srgbClr val="194869"/>
                </a:solidFill>
                <a:latin typeface="Calibri" panose="020F0502020204030204" pitchFamily="34" charset="0"/>
                <a:cs typeface="Calibri" panose="020F0502020204030204" pitchFamily="34" charset="0"/>
              </a:rPr>
              <a:t>المؤشر 6-5-1 لأهداف التنمية المستدامة: تنفيذ الإدارة المتكاملة للموارد المائية</a:t>
            </a:r>
          </a:p>
        </p:txBody>
      </p:sp>
      <p:sp>
        <p:nvSpPr>
          <p:cNvPr id="6" name="TextBox 5">
            <a:extLst>
              <a:ext uri="{FF2B5EF4-FFF2-40B4-BE49-F238E27FC236}">
                <a16:creationId xmlns:a16="http://schemas.microsoft.com/office/drawing/2014/main" id="{63122CEE-B488-D5A4-6077-5642DA467727}"/>
              </a:ext>
            </a:extLst>
          </p:cNvPr>
          <p:cNvSpPr txBox="1"/>
          <p:nvPr/>
        </p:nvSpPr>
        <p:spPr>
          <a:xfrm>
            <a:off x="4373778" y="537588"/>
            <a:ext cx="7349594"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استعراض عام للرصد والإبلاغ لعام 2023 </a:t>
            </a:r>
          </a:p>
        </p:txBody>
      </p:sp>
      <p:pic>
        <p:nvPicPr>
          <p:cNvPr id="7" name="Picture 6" descr="A screenshot of a computer&#10;&#10;Description automatically generated with low confidence">
            <a:extLst>
              <a:ext uri="{FF2B5EF4-FFF2-40B4-BE49-F238E27FC236}">
                <a16:creationId xmlns:a16="http://schemas.microsoft.com/office/drawing/2014/main" id="{C2126BD5-8EBA-52BF-A3F8-A20393C2F15F}"/>
              </a:ext>
            </a:extLst>
          </p:cNvPr>
          <p:cNvPicPr>
            <a:picLocks noChangeAspect="1"/>
          </p:cNvPicPr>
          <p:nvPr/>
        </p:nvPicPr>
        <p:blipFill>
          <a:blip r:embed="rId3"/>
          <a:stretch>
            <a:fillRect/>
          </a:stretch>
        </p:blipFill>
        <p:spPr>
          <a:xfrm>
            <a:off x="4613118" y="5738754"/>
            <a:ext cx="7110254" cy="922966"/>
          </a:xfrm>
          <a:prstGeom prst="rect">
            <a:avLst/>
          </a:prstGeom>
        </p:spPr>
      </p:pic>
      <p:pic>
        <p:nvPicPr>
          <p:cNvPr id="8" name="Picture 7" descr="A picture containing text, outdoor, sign&#10;&#10;Description automatically generated">
            <a:extLst>
              <a:ext uri="{FF2B5EF4-FFF2-40B4-BE49-F238E27FC236}">
                <a16:creationId xmlns:a16="http://schemas.microsoft.com/office/drawing/2014/main" id="{BE3BF3B8-8F19-6F43-FC7C-8C155FECCC8A}"/>
              </a:ext>
            </a:extLst>
          </p:cNvPr>
          <p:cNvPicPr>
            <a:picLocks noChangeAspect="1"/>
          </p:cNvPicPr>
          <p:nvPr/>
        </p:nvPicPr>
        <p:blipFill>
          <a:blip r:embed="rId4"/>
          <a:stretch>
            <a:fillRect/>
          </a:stretch>
        </p:blipFill>
        <p:spPr>
          <a:xfrm>
            <a:off x="640066" y="5738754"/>
            <a:ext cx="1159654" cy="966379"/>
          </a:xfrm>
          <a:prstGeom prst="rect">
            <a:avLst/>
          </a:prstGeom>
        </p:spPr>
      </p:pic>
      <p:sp>
        <p:nvSpPr>
          <p:cNvPr id="3" name="TextBox 2">
            <a:extLst>
              <a:ext uri="{FF2B5EF4-FFF2-40B4-BE49-F238E27FC236}">
                <a16:creationId xmlns:a16="http://schemas.microsoft.com/office/drawing/2014/main" id="{3E24A2F2-B198-67D4-5EDA-2BAA2B577056}"/>
              </a:ext>
            </a:extLst>
          </p:cNvPr>
          <p:cNvSpPr txBox="1"/>
          <p:nvPr/>
        </p:nvSpPr>
        <p:spPr>
          <a:xfrm>
            <a:off x="7670679" y="4398065"/>
            <a:ext cx="3881255" cy="1569660"/>
          </a:xfrm>
          <a:prstGeom prst="rect">
            <a:avLst/>
          </a:prstGeom>
          <a:noFill/>
        </p:spPr>
        <p:txBody>
          <a:bodyPr wrap="none" rtlCol="1">
            <a:spAutoFit/>
          </a:bodyPr>
          <a:lstStyle/>
          <a:p>
            <a:pPr algn="r" rtl="1"/>
            <a:r>
              <a:rPr lang="ar" sz="2400" dirty="0">
                <a:solidFill>
                  <a:srgbClr val="002060"/>
                </a:solidFill>
              </a:rPr>
              <a:t>انظر أيضاً: </a:t>
            </a:r>
          </a:p>
          <a:p>
            <a:pPr marL="342900" indent="-342900" algn="r" rtl="1">
              <a:buFont typeface="Arial" panose="020B0604020202020204" pitchFamily="34" charset="0"/>
              <a:buChar char="•"/>
            </a:pPr>
            <a:r>
              <a:rPr lang="ar" sz="2400" dirty="0">
                <a:solidFill>
                  <a:srgbClr val="002060"/>
                </a:solidFill>
              </a:rPr>
              <a:t>دليل الرصد</a:t>
            </a:r>
            <a:endParaRPr lang="en-GB" sz="2400" dirty="0">
              <a:solidFill>
                <a:srgbClr val="002060"/>
              </a:solidFill>
              <a:ea typeface="Calibri"/>
              <a:cs typeface="Calibri"/>
            </a:endParaRPr>
          </a:p>
          <a:p>
            <a:pPr marL="342900" indent="-342900" algn="r" rtl="1">
              <a:buFont typeface="Arial" panose="020B0604020202020204" pitchFamily="34" charset="0"/>
              <a:buChar char="•"/>
            </a:pPr>
            <a:r>
              <a:rPr lang="ar" sz="2400" dirty="0">
                <a:solidFill>
                  <a:srgbClr val="002060"/>
                </a:solidFill>
              </a:rPr>
              <a:t>دليل التشاور مع أصحاب المصلحة</a:t>
            </a:r>
          </a:p>
          <a:p>
            <a:pPr algn="r" rtl="1"/>
            <a:endParaRPr lang="en-US" sz="2400" dirty="0"/>
          </a:p>
        </p:txBody>
      </p:sp>
      <p:pic>
        <p:nvPicPr>
          <p:cNvPr id="3074" name="Picture 2">
            <a:extLst>
              <a:ext uri="{FF2B5EF4-FFF2-40B4-BE49-F238E27FC236}">
                <a16:creationId xmlns:a16="http://schemas.microsoft.com/office/drawing/2014/main" id="{18807E8D-21E5-9257-D512-4655CE594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38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outdoor, sign&#10;&#10;Description automatically generated">
            <a:extLst>
              <a:ext uri="{FF2B5EF4-FFF2-40B4-BE49-F238E27FC236}">
                <a16:creationId xmlns:a16="http://schemas.microsoft.com/office/drawing/2014/main" id="{473BAB53-3CEE-6781-D677-6831E90AFEFF}"/>
              </a:ext>
            </a:extLst>
          </p:cNvPr>
          <p:cNvPicPr>
            <a:picLocks noChangeAspect="1"/>
          </p:cNvPicPr>
          <p:nvPr/>
        </p:nvPicPr>
        <p:blipFill>
          <a:blip r:embed="rId4"/>
          <a:stretch>
            <a:fillRect/>
          </a:stretch>
        </p:blipFill>
        <p:spPr>
          <a:xfrm>
            <a:off x="4613118" y="4540914"/>
            <a:ext cx="1159654" cy="966379"/>
          </a:xfrm>
          <a:prstGeom prst="rect">
            <a:avLst/>
          </a:prstGeom>
        </p:spPr>
      </p:pic>
    </p:spTree>
    <p:extLst>
      <p:ext uri="{BB962C8B-B14F-4D97-AF65-F5344CB8AC3E}">
        <p14:creationId xmlns:p14="http://schemas.microsoft.com/office/powerpoint/2010/main" val="2602311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4055494" y="313702"/>
            <a:ext cx="7726544" cy="1325563"/>
          </a:xfrm>
        </p:spPr>
        <p:txBody>
          <a:bodyPr/>
          <a:lstStyle/>
          <a:p>
            <a:pPr algn="r"/>
            <a:r>
              <a:rPr lang="ar-AE" dirty="0">
                <a:solidFill>
                  <a:srgbClr val="194869"/>
                </a:solidFill>
                <a:latin typeface="Calibri"/>
                <a:cs typeface="Calibri Light"/>
              </a:rPr>
              <a:t>المشاورات مع أصحاب المصلحة​</a:t>
            </a:r>
            <a:endParaRPr lang="en-US" dirty="0"/>
          </a:p>
        </p:txBody>
      </p:sp>
      <p:sp>
        <p:nvSpPr>
          <p:cNvPr id="10" name="TextBox 9"/>
          <p:cNvSpPr txBox="1"/>
          <p:nvPr/>
        </p:nvSpPr>
        <p:spPr>
          <a:xfrm>
            <a:off x="1850314" y="3206461"/>
            <a:ext cx="9931724" cy="1815882"/>
          </a:xfrm>
          <a:prstGeom prst="rect">
            <a:avLst/>
          </a:prstGeom>
          <a:noFill/>
        </p:spPr>
        <p:txBody>
          <a:bodyPr wrap="square" lIns="91440" tIns="45720" rIns="91440" bIns="45720" rtlCol="0" anchor="t">
            <a:spAutoFit/>
          </a:bodyPr>
          <a:lstStyle/>
          <a:p>
            <a:pPr algn="r" rtl="1" fontAlgn="base">
              <a:buFont typeface="Arial" panose="020B0604020202020204" pitchFamily="34" charset="0"/>
              <a:buChar char="•"/>
            </a:pPr>
            <a:r>
              <a:rPr lang="en-US" sz="2800" b="1" dirty="0" err="1">
                <a:solidFill>
                  <a:schemeClr val="accent2"/>
                </a:solidFill>
                <a:latin typeface="Calibri"/>
                <a:cs typeface="Arial"/>
              </a:rPr>
              <a:t>المسؤولية</a:t>
            </a:r>
            <a:r>
              <a:rPr lang="en-US" sz="2800" b="1" dirty="0">
                <a:solidFill>
                  <a:schemeClr val="accent2"/>
                </a:solidFill>
                <a:latin typeface="Calibri"/>
                <a:cs typeface="Arial"/>
              </a:rPr>
              <a:t>: </a:t>
            </a:r>
            <a:r>
              <a:rPr lang="en-US" sz="2800" dirty="0" err="1">
                <a:solidFill>
                  <a:srgbClr val="002060"/>
                </a:solidFill>
                <a:latin typeface="Calibri" panose="020F0502020204030204" pitchFamily="34" charset="0"/>
              </a:rPr>
              <a:t>تتولى</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جهة</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التنسيق</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الوطنية</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المعنية</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بالمؤشر</a:t>
            </a:r>
            <a:r>
              <a:rPr lang="en-US" sz="2800" dirty="0">
                <a:solidFill>
                  <a:srgbClr val="002060"/>
                </a:solidFill>
                <a:latin typeface="Calibri" panose="020F0502020204030204" pitchFamily="34" charset="0"/>
              </a:rPr>
              <a:t> 6-5-1 </a:t>
            </a:r>
            <a:r>
              <a:rPr lang="en-US" sz="2800" dirty="0" err="1">
                <a:solidFill>
                  <a:srgbClr val="002060"/>
                </a:solidFill>
                <a:latin typeface="Calibri" panose="020F0502020204030204" pitchFamily="34" charset="0"/>
              </a:rPr>
              <a:t>لأهداف</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التنمية</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المستدامة</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قيادةَ</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العملية</a:t>
            </a:r>
            <a:r>
              <a:rPr lang="en-US" sz="2800" dirty="0">
                <a:solidFill>
                  <a:srgbClr val="002060"/>
                </a:solidFill>
                <a:latin typeface="Calibri" panose="020F0502020204030204" pitchFamily="34" charset="0"/>
              </a:rPr>
              <a:t> ​</a:t>
            </a:r>
            <a:br>
              <a:rPr lang="en-US" sz="2800" dirty="0">
                <a:solidFill>
                  <a:srgbClr val="002060"/>
                </a:solidFill>
                <a:latin typeface="Calibri" panose="020F0502020204030204" pitchFamily="34" charset="0"/>
              </a:rPr>
            </a:br>
            <a:r>
              <a:rPr lang="en-US" sz="2800" dirty="0">
                <a:solidFill>
                  <a:srgbClr val="002060"/>
                </a:solidFill>
                <a:latin typeface="Calibri" panose="020F0502020204030204" pitchFamily="34" charset="0"/>
              </a:rPr>
              <a:t>(</a:t>
            </a:r>
            <a:r>
              <a:rPr lang="en-US" sz="2800" dirty="0" err="1">
                <a:solidFill>
                  <a:srgbClr val="002060"/>
                </a:solidFill>
                <a:latin typeface="Calibri" panose="020F0502020204030204" pitchFamily="34" charset="0"/>
              </a:rPr>
              <a:t>بدعم</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من</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فريق</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يمكن</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أن</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يضم</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مُيسّراً</a:t>
            </a:r>
            <a:r>
              <a:rPr lang="en-US" sz="2800" dirty="0">
                <a:solidFill>
                  <a:srgbClr val="002060"/>
                </a:solidFill>
                <a:latin typeface="Calibri" panose="020F0502020204030204" pitchFamily="34" charset="0"/>
              </a:rPr>
              <a:t>) ​</a:t>
            </a:r>
            <a:br>
              <a:rPr lang="en-US" sz="2800" dirty="0">
                <a:solidFill>
                  <a:srgbClr val="002060"/>
                </a:solidFill>
                <a:latin typeface="Calibri" panose="020F0502020204030204" pitchFamily="34" charset="0"/>
              </a:rPr>
            </a:br>
            <a:r>
              <a:rPr lang="en-US" sz="2800" dirty="0">
                <a:solidFill>
                  <a:srgbClr val="000000"/>
                </a:solidFill>
                <a:latin typeface="Calibri" panose="020F0502020204030204" pitchFamily="34" charset="0"/>
              </a:rPr>
              <a:t>​</a:t>
            </a:r>
            <a:endParaRPr lang="en-US" sz="2800" dirty="0">
              <a:solidFill>
                <a:srgbClr val="000000"/>
              </a:solidFill>
              <a:latin typeface="Arial" panose="020B0604020202020204" pitchFamily="34" charset="0"/>
            </a:endParaRPr>
          </a:p>
        </p:txBody>
      </p:sp>
      <p:sp>
        <p:nvSpPr>
          <p:cNvPr id="11" name="Content Placeholder 2"/>
          <p:cNvSpPr>
            <a:spLocks noGrp="1"/>
          </p:cNvSpPr>
          <p:nvPr>
            <p:ph idx="1"/>
          </p:nvPr>
        </p:nvSpPr>
        <p:spPr>
          <a:xfrm>
            <a:off x="1580999" y="1242440"/>
            <a:ext cx="10201039" cy="1815882"/>
          </a:xfrm>
        </p:spPr>
        <p:txBody>
          <a:bodyPr vert="horz" lIns="91440" tIns="45720" rIns="91440" bIns="45720" rtlCol="0" anchor="t">
            <a:noAutofit/>
          </a:bodyPr>
          <a:lstStyle/>
          <a:p>
            <a:pPr marL="0" indent="0" algn="r" rtl="1" fontAlgn="base">
              <a:buNone/>
            </a:pPr>
            <a:r>
              <a:rPr lang="en-US" dirty="0" err="1">
                <a:latin typeface="Calibri"/>
                <a:cs typeface="Arial"/>
              </a:rPr>
              <a:t>لماذا</a:t>
            </a:r>
            <a:r>
              <a:rPr lang="en-US" dirty="0">
                <a:latin typeface="Calibri"/>
                <a:cs typeface="Arial"/>
              </a:rPr>
              <a:t>؟ </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إبلاغ</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أقوى</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وأدقّ</a:t>
            </a:r>
            <a:r>
              <a:rPr lang="en-US" b="0" i="0" u="none" strike="noStrike" dirty="0">
                <a:solidFill>
                  <a:srgbClr val="002060"/>
                </a:solidFill>
                <a:effectLst/>
                <a:latin typeface="Calibri" panose="020F0502020204030204" pitchFamily="34" charset="0"/>
              </a:rPr>
              <a:t> </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فهم</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مشترك</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للأولويات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الرئيسية</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أداة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وطنية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مفيدة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لتخطيط</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الإدارة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المتكاملة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للموارد</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المائية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وتنفيذها</a:t>
            </a:r>
            <a:r>
              <a:rPr lang="en-US" b="0" i="0" u="none" strike="noStrike" dirty="0">
                <a:solidFill>
                  <a:srgbClr val="002060"/>
                </a:solidFill>
                <a:effectLst/>
                <a:latin typeface="Calibri" panose="020F0502020204030204" pitchFamily="34" charset="0"/>
              </a:rPr>
              <a:t>  </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endParaRPr lang="en-US" b="0" i="0" dirty="0">
              <a:solidFill>
                <a:srgbClr val="000000"/>
              </a:solidFill>
              <a:effectLst/>
              <a:latin typeface="Arial" panose="020B0604020202020204" pitchFamily="34" charset="0"/>
            </a:endParaRPr>
          </a:p>
        </p:txBody>
      </p:sp>
      <p:sp>
        <p:nvSpPr>
          <p:cNvPr id="12" name="Rectangle 11"/>
          <p:cNvSpPr/>
          <p:nvPr/>
        </p:nvSpPr>
        <p:spPr>
          <a:xfrm>
            <a:off x="5491503" y="4400286"/>
            <a:ext cx="6290535" cy="2477601"/>
          </a:xfrm>
          <a:prstGeom prst="rect">
            <a:avLst/>
          </a:prstGeom>
        </p:spPr>
        <p:txBody>
          <a:bodyPr wrap="square" lIns="91440" tIns="45720" rIns="91440" bIns="45720" anchor="t">
            <a:spAutoFit/>
          </a:bodyPr>
          <a:lstStyle/>
          <a:p>
            <a:pPr algn="r" rtl="1" fontAlgn="base">
              <a:buFont typeface="Arial" panose="020B0604020202020204" pitchFamily="34" charset="0"/>
              <a:buChar char="•"/>
            </a:pPr>
            <a:r>
              <a:rPr lang="en-US" sz="2500" b="1" dirty="0" err="1">
                <a:solidFill>
                  <a:schemeClr val="accent2"/>
                </a:solidFill>
                <a:latin typeface="Calibri"/>
                <a:cs typeface="Arial"/>
              </a:rPr>
              <a:t>الاعتبارات</a:t>
            </a:r>
            <a:r>
              <a:rPr lang="en-US" sz="2500" b="1" dirty="0">
                <a:solidFill>
                  <a:schemeClr val="accent2"/>
                </a:solidFill>
                <a:latin typeface="Calibri"/>
                <a:cs typeface="Arial"/>
              </a:rPr>
              <a:t>: ​</a:t>
            </a:r>
          </a:p>
          <a:p>
            <a:pPr marL="400050" indent="-400050" algn="r" rtl="1" fontAlgn="base">
              <a:buFont typeface="+mj-lt"/>
              <a:buAutoNum type="romanUcPeriod"/>
            </a:pPr>
            <a:r>
              <a:rPr lang="en-US" sz="2800" b="1" dirty="0" err="1">
                <a:solidFill>
                  <a:schemeClr val="accent1"/>
                </a:solidFill>
                <a:latin typeface="Calibri" panose="020F0502020204030204" pitchFamily="34" charset="0"/>
              </a:rPr>
              <a:t>أنواع</a:t>
            </a:r>
            <a:r>
              <a:rPr lang="en-US" sz="2800" b="1" dirty="0">
                <a:solidFill>
                  <a:schemeClr val="accent1"/>
                </a:solidFill>
                <a:latin typeface="Calibri" panose="020F0502020204030204" pitchFamily="34" charset="0"/>
              </a:rPr>
              <a:t> </a:t>
            </a:r>
            <a:r>
              <a:rPr lang="en-US" sz="2800" b="1" dirty="0" err="1">
                <a:solidFill>
                  <a:schemeClr val="accent1"/>
                </a:solidFill>
                <a:latin typeface="Calibri" panose="020F0502020204030204" pitchFamily="34" charset="0"/>
              </a:rPr>
              <a:t>أصحاب</a:t>
            </a:r>
            <a:r>
              <a:rPr lang="en-US" sz="2800" b="1" dirty="0">
                <a:solidFill>
                  <a:schemeClr val="accent1"/>
                </a:solidFill>
                <a:latin typeface="Calibri" panose="020F0502020204030204" pitchFamily="34" charset="0"/>
              </a:rPr>
              <a:t> </a:t>
            </a:r>
            <a:r>
              <a:rPr lang="en-US" sz="2800" b="1" dirty="0" err="1">
                <a:solidFill>
                  <a:schemeClr val="accent1"/>
                </a:solidFill>
                <a:latin typeface="Calibri" panose="020F0502020204030204" pitchFamily="34" charset="0"/>
              </a:rPr>
              <a:t>المصلحة</a:t>
            </a:r>
            <a:r>
              <a:rPr lang="en-US" sz="2800" b="1" dirty="0">
                <a:solidFill>
                  <a:schemeClr val="accent1"/>
                </a:solidFill>
                <a:latin typeface="Calibri" panose="020F0502020204030204" pitchFamily="34" charset="0"/>
              </a:rPr>
              <a:t>: </a:t>
            </a:r>
            <a:r>
              <a:rPr lang="en-US" sz="2800" dirty="0" err="1">
                <a:solidFill>
                  <a:schemeClr val="accent1"/>
                </a:solidFill>
                <a:latin typeface="Calibri" panose="020F0502020204030204" pitchFamily="34" charset="0"/>
              </a:rPr>
              <a:t>مَن</a:t>
            </a:r>
            <a:r>
              <a:rPr lang="en-US" sz="2800" dirty="0">
                <a:solidFill>
                  <a:schemeClr val="accent1"/>
                </a:solidFill>
                <a:latin typeface="Calibri" panose="020F0502020204030204" pitchFamily="34" charset="0"/>
              </a:rPr>
              <a:t> </a:t>
            </a:r>
            <a:r>
              <a:rPr lang="en-US" sz="2800" dirty="0" err="1">
                <a:solidFill>
                  <a:schemeClr val="accent1"/>
                </a:solidFill>
                <a:latin typeface="Calibri" panose="020F0502020204030204" pitchFamily="34" charset="0"/>
              </a:rPr>
              <a:t>وكيف</a:t>
            </a:r>
            <a:r>
              <a:rPr lang="en-US" sz="2800" dirty="0">
                <a:solidFill>
                  <a:schemeClr val="accent1"/>
                </a:solidFill>
                <a:latin typeface="Calibri" panose="020F0502020204030204" pitchFamily="34" charset="0"/>
              </a:rPr>
              <a:t>؟​</a:t>
            </a:r>
          </a:p>
          <a:p>
            <a:pPr marL="400050" indent="-400050" algn="r" rtl="1" fontAlgn="base">
              <a:buFont typeface="+mj-lt"/>
              <a:buAutoNum type="romanUcPeriod"/>
            </a:pPr>
            <a:r>
              <a:rPr lang="en-US" sz="2800" dirty="0" err="1">
                <a:solidFill>
                  <a:srgbClr val="002060"/>
                </a:solidFill>
                <a:latin typeface="Calibri" panose="020F0502020204030204" pitchFamily="34" charset="0"/>
              </a:rPr>
              <a:t>الترتيب</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متسلسل</a:t>
            </a:r>
            <a:r>
              <a:rPr lang="en-US" sz="2800" dirty="0">
                <a:solidFill>
                  <a:srgbClr val="002060"/>
                </a:solidFill>
                <a:latin typeface="Calibri" panose="020F0502020204030204" pitchFamily="34" charset="0"/>
              </a:rPr>
              <a:t>/</a:t>
            </a:r>
            <a:r>
              <a:rPr lang="en-US" sz="2800" dirty="0" err="1">
                <a:solidFill>
                  <a:srgbClr val="002060"/>
                </a:solidFill>
                <a:latin typeface="Calibri" panose="020F0502020204030204" pitchFamily="34" charset="0"/>
              </a:rPr>
              <a:t>موازي</a:t>
            </a:r>
            <a:r>
              <a:rPr lang="en-US" sz="2800" dirty="0">
                <a:solidFill>
                  <a:srgbClr val="002060"/>
                </a:solidFill>
                <a:latin typeface="Calibri" panose="020F0502020204030204" pitchFamily="34" charset="0"/>
              </a:rPr>
              <a:t>/</a:t>
            </a:r>
            <a:r>
              <a:rPr lang="en-US" sz="2800" dirty="0" err="1">
                <a:solidFill>
                  <a:srgbClr val="002060"/>
                </a:solidFill>
                <a:latin typeface="Calibri" panose="020F0502020204030204" pitchFamily="34" charset="0"/>
              </a:rPr>
              <a:t>مختلط</a:t>
            </a:r>
            <a:r>
              <a:rPr lang="en-US" sz="2800" dirty="0">
                <a:solidFill>
                  <a:srgbClr val="002060"/>
                </a:solidFill>
                <a:latin typeface="Calibri" panose="020F0502020204030204" pitchFamily="34" charset="0"/>
              </a:rPr>
              <a:t>​</a:t>
            </a:r>
          </a:p>
          <a:p>
            <a:pPr marL="400050" indent="-400050" algn="r" rtl="1" fontAlgn="base">
              <a:buFont typeface="+mj-lt"/>
              <a:buAutoNum type="romanUcPeriod"/>
            </a:pPr>
            <a:r>
              <a:rPr lang="en-US" sz="2800" dirty="0" err="1">
                <a:solidFill>
                  <a:srgbClr val="002060"/>
                </a:solidFill>
                <a:latin typeface="Calibri" panose="020F0502020204030204" pitchFamily="34" charset="0"/>
              </a:rPr>
              <a:t>الصيغ</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بالحضور</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الشخصي</a:t>
            </a:r>
            <a:r>
              <a:rPr lang="en-US" sz="2800" dirty="0">
                <a:solidFill>
                  <a:srgbClr val="002060"/>
                </a:solidFill>
                <a:latin typeface="Calibri" panose="020F0502020204030204" pitchFamily="34" charset="0"/>
              </a:rPr>
              <a:t>/</a:t>
            </a:r>
            <a:r>
              <a:rPr lang="en-US" sz="2800" dirty="0" err="1">
                <a:solidFill>
                  <a:srgbClr val="002060"/>
                </a:solidFill>
                <a:latin typeface="Calibri" panose="020F0502020204030204" pitchFamily="34" charset="0"/>
              </a:rPr>
              <a:t>عبر</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الإنترنت</a:t>
            </a:r>
            <a:r>
              <a:rPr lang="en-US" sz="2800" dirty="0">
                <a:solidFill>
                  <a:srgbClr val="002060"/>
                </a:solidFill>
                <a:latin typeface="Calibri" panose="020F0502020204030204" pitchFamily="34" charset="0"/>
              </a:rPr>
              <a:t>/</a:t>
            </a:r>
            <a:r>
              <a:rPr lang="en-US" sz="2800" dirty="0" err="1">
                <a:solidFill>
                  <a:srgbClr val="002060"/>
                </a:solidFill>
                <a:latin typeface="Calibri" panose="020F0502020204030204" pitchFamily="34" charset="0"/>
              </a:rPr>
              <a:t>مختلط</a:t>
            </a:r>
            <a:r>
              <a:rPr lang="en-US" sz="2800" dirty="0">
                <a:solidFill>
                  <a:srgbClr val="002060"/>
                </a:solidFill>
                <a:latin typeface="Calibri" panose="020F0502020204030204" pitchFamily="34" charset="0"/>
              </a:rPr>
              <a:t>​</a:t>
            </a:r>
          </a:p>
          <a:p>
            <a:pPr marL="400050" indent="-400050" algn="r" rtl="1" fontAlgn="base">
              <a:buFont typeface="+mj-lt"/>
              <a:buAutoNum type="romanUcPeriod"/>
            </a:pPr>
            <a:r>
              <a:rPr lang="en-US" sz="2800" dirty="0" err="1">
                <a:solidFill>
                  <a:srgbClr val="002060"/>
                </a:solidFill>
                <a:latin typeface="Calibri" panose="020F0502020204030204" pitchFamily="34" charset="0"/>
              </a:rPr>
              <a:t>أفضل</a:t>
            </a:r>
            <a:r>
              <a:rPr lang="en-US" sz="2800" dirty="0">
                <a:solidFill>
                  <a:srgbClr val="002060"/>
                </a:solidFill>
                <a:latin typeface="Calibri" panose="020F0502020204030204" pitchFamily="34" charset="0"/>
              </a:rPr>
              <a:t> </a:t>
            </a:r>
            <a:r>
              <a:rPr lang="en-US" sz="2800" dirty="0" err="1">
                <a:solidFill>
                  <a:srgbClr val="002060"/>
                </a:solidFill>
                <a:latin typeface="Calibri" panose="020F0502020204030204" pitchFamily="34" charset="0"/>
              </a:rPr>
              <a:t>الممارسات</a:t>
            </a:r>
            <a:r>
              <a:rPr lang="en-US" sz="2800" dirty="0">
                <a:solidFill>
                  <a:srgbClr val="002060"/>
                </a:solidFill>
                <a:latin typeface="Calibri" panose="020F0502020204030204" pitchFamily="34" charset="0"/>
              </a:rPr>
              <a:t>​</a:t>
            </a:r>
          </a:p>
          <a:p>
            <a:pPr algn="r" rtl="1" fontAlgn="base">
              <a:buFont typeface="Arial" panose="020B0604020202020204" pitchFamily="34" charset="0"/>
              <a:buChar char="•"/>
            </a:pPr>
            <a:r>
              <a:rPr lang="en-US" dirty="0">
                <a:solidFill>
                  <a:srgbClr val="002060"/>
                </a:solidFill>
                <a:latin typeface="Calibri" panose="020F0502020204030204" pitchFamily="34" charset="0"/>
              </a:rPr>
              <a:t>​</a:t>
            </a:r>
          </a:p>
        </p:txBody>
      </p:sp>
      <p:pic>
        <p:nvPicPr>
          <p:cNvPr id="3" name="Picture 2">
            <a:extLst>
              <a:ext uri="{FF2B5EF4-FFF2-40B4-BE49-F238E27FC236}">
                <a16:creationId xmlns:a16="http://schemas.microsoft.com/office/drawing/2014/main" id="{C9B88B50-9919-247C-C447-598890944E92}"/>
              </a:ext>
            </a:extLst>
          </p:cNvPr>
          <p:cNvPicPr>
            <a:picLocks noChangeAspect="1"/>
          </p:cNvPicPr>
          <p:nvPr/>
        </p:nvPicPr>
        <p:blipFill>
          <a:blip r:embed="rId3"/>
          <a:stretch>
            <a:fillRect/>
          </a:stretch>
        </p:blipFill>
        <p:spPr>
          <a:xfrm>
            <a:off x="650595" y="3848669"/>
            <a:ext cx="4097870" cy="2582293"/>
          </a:xfrm>
          <a:prstGeom prst="rect">
            <a:avLst/>
          </a:prstGeom>
        </p:spPr>
      </p:pic>
    </p:spTree>
    <p:extLst>
      <p:ext uri="{BB962C8B-B14F-4D97-AF65-F5344CB8AC3E}">
        <p14:creationId xmlns:p14="http://schemas.microsoft.com/office/powerpoint/2010/main" val="29837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838200" y="365125"/>
            <a:ext cx="10808368" cy="1325563"/>
          </a:xfrm>
        </p:spPr>
        <p:txBody>
          <a:bodyPr/>
          <a:lstStyle/>
          <a:p>
            <a:pPr algn="r"/>
            <a:r>
              <a:rPr lang="ar-AE" dirty="0">
                <a:solidFill>
                  <a:srgbClr val="194869"/>
                </a:solidFill>
                <a:latin typeface="Calibri"/>
                <a:cs typeface="Calibri Light"/>
              </a:rPr>
              <a:t>(1). مجموعات أصحاب المصلحة المحتملون​</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838200" y="1687512"/>
            <a:ext cx="10212092" cy="5032375"/>
          </a:xfrm>
        </p:spPr>
        <p:txBody>
          <a:bodyPr>
            <a:normAutofit/>
          </a:bodyPr>
          <a:lstStyle/>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السلطات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الحكومية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عبر</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القطاعات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والمستويات</a:t>
            </a:r>
            <a:r>
              <a:rPr lang="en-US" b="0" i="0" u="none" strike="noStrike" dirty="0">
                <a:solidFill>
                  <a:srgbClr val="002060"/>
                </a:solidFill>
                <a:effectLst/>
                <a:latin typeface="Calibri" panose="020F0502020204030204" pitchFamily="34" charset="0"/>
              </a:rPr>
              <a:t>)</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AU" b="0" i="0" u="none" strike="noStrike" dirty="0" err="1">
                <a:solidFill>
                  <a:srgbClr val="002060"/>
                </a:solidFill>
                <a:effectLst/>
                <a:latin typeface="Calibri" panose="020F0502020204030204" pitchFamily="34" charset="0"/>
              </a:rPr>
              <a:t>المنظمات</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المعنية</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بالأحواض</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والخزانات</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الجوفية</a:t>
            </a:r>
            <a:r>
              <a:rPr lang="en-AU" b="0" i="0" dirty="0">
                <a:solidFill>
                  <a:srgbClr val="002060"/>
                </a:solidFill>
                <a:effectLst/>
                <a:latin typeface="Calibri" panose="020F0502020204030204" pitchFamily="34" charset="0"/>
              </a:rPr>
              <a:t>​</a:t>
            </a:r>
            <a:endParaRPr lang="en-AU"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جماعات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أخرى</a:t>
            </a:r>
            <a:r>
              <a:rPr lang="en-US" b="0" i="0" u="none" strike="noStrike" dirty="0">
                <a:solidFill>
                  <a:srgbClr val="002060"/>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جماعات</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المجتمع</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المحلي</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وجمعيات</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مُستخدمي</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المياه</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والقطاع</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الخاص</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والمنظمات</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غير</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الحكومية</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والمنظمات</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البيئية</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وأخصائيي</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إدارة</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الموارد</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المائية</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والأوساط</a:t>
            </a:r>
            <a:r>
              <a:rPr lang="en-US" b="0" i="0" u="none" strike="noStrike" dirty="0">
                <a:solidFill>
                  <a:srgbClr val="00AED9"/>
                </a:solidFill>
                <a:effectLst/>
                <a:latin typeface="Calibri" panose="020F0502020204030204" pitchFamily="34" charset="0"/>
              </a:rPr>
              <a:t> </a:t>
            </a:r>
            <a:r>
              <a:rPr lang="en-US" b="0" i="0" u="none" strike="noStrike" dirty="0" err="1">
                <a:solidFill>
                  <a:srgbClr val="00AED9"/>
                </a:solidFill>
                <a:effectLst/>
                <a:latin typeface="Calibri" panose="020F0502020204030204" pitchFamily="34" charset="0"/>
              </a:rPr>
              <a:t>الأكاديمية</a:t>
            </a:r>
            <a:r>
              <a:rPr lang="en-US" b="0" i="0" dirty="0">
                <a:solidFill>
                  <a:srgbClr val="00AED9"/>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جهات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التنسيق</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الأخرى</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لأهداف</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التنمية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المستدامة</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r>
              <a:rPr lang="en-AU" b="0" i="0" u="none" strike="noStrike" dirty="0" err="1">
                <a:solidFill>
                  <a:srgbClr val="002060"/>
                </a:solidFill>
                <a:effectLst/>
                <a:latin typeface="Calibri" panose="020F0502020204030204" pitchFamily="34" charset="0"/>
              </a:rPr>
              <a:t>أخذ</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التمثيل</a:t>
            </a:r>
            <a:r>
              <a:rPr lang="en-AU" b="0" i="0" u="none" strike="noStrike" dirty="0">
                <a:solidFill>
                  <a:srgbClr val="002060"/>
                </a:solidFill>
                <a:effectLst/>
                <a:latin typeface="Calibri" panose="020F0502020204030204" pitchFamily="34" charset="0"/>
              </a:rPr>
              <a:t>/</a:t>
            </a:r>
            <a:r>
              <a:rPr lang="en-AU" b="0" i="0" u="none" strike="noStrike" dirty="0" err="1">
                <a:solidFill>
                  <a:srgbClr val="002060"/>
                </a:solidFill>
                <a:effectLst/>
                <a:latin typeface="Calibri" panose="020F0502020204030204" pitchFamily="34" charset="0"/>
              </a:rPr>
              <a:t>الخبرة</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بعين</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الاعتبار</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في</a:t>
            </a:r>
            <a:r>
              <a:rPr lang="en-AU" b="0" i="0" u="none" strike="noStrike" dirty="0">
                <a:solidFill>
                  <a:srgbClr val="002060"/>
                </a:solidFill>
                <a:effectLst/>
                <a:latin typeface="Calibri" panose="020F0502020204030204" pitchFamily="34" charset="0"/>
              </a:rPr>
              <a:t> </a:t>
            </a:r>
            <a:r>
              <a:rPr lang="en-AU" b="0" i="0" dirty="0">
                <a:solidFill>
                  <a:srgbClr val="002060"/>
                </a:solidFill>
                <a:effectLst/>
                <a:latin typeface="Calibri" panose="020F0502020204030204" pitchFamily="34" charset="0"/>
              </a:rPr>
              <a:t>​</a:t>
            </a:r>
            <a:br>
              <a:rPr lang="en-AU" b="0" i="0" dirty="0">
                <a:solidFill>
                  <a:srgbClr val="002060"/>
                </a:solidFill>
                <a:effectLst/>
                <a:latin typeface="Calibri" panose="020F0502020204030204" pitchFamily="34" charset="0"/>
              </a:rPr>
            </a:br>
            <a:r>
              <a:rPr lang="en-AU" b="0" i="0" u="none" strike="noStrike" dirty="0" err="1">
                <a:solidFill>
                  <a:srgbClr val="002060"/>
                </a:solidFill>
                <a:effectLst/>
                <a:latin typeface="Calibri" panose="020F0502020204030204" pitchFamily="34" charset="0"/>
              </a:rPr>
              <a:t>الفئات</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الضعيفة</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والنوع</a:t>
            </a:r>
            <a:r>
              <a:rPr lang="en-AU" b="0" i="0" u="none" strike="noStrike" dirty="0">
                <a:solidFill>
                  <a:srgbClr val="002060"/>
                </a:solidFill>
                <a:effectLst/>
                <a:latin typeface="Calibri" panose="020F0502020204030204" pitchFamily="34" charset="0"/>
              </a:rPr>
              <a:t> </a:t>
            </a:r>
            <a:r>
              <a:rPr lang="en-AU" b="0" i="0" u="none" strike="noStrike" dirty="0" err="1">
                <a:solidFill>
                  <a:srgbClr val="002060"/>
                </a:solidFill>
                <a:effectLst/>
                <a:latin typeface="Calibri" panose="020F0502020204030204" pitchFamily="34" charset="0"/>
              </a:rPr>
              <a:t>الاجتماعي</a:t>
            </a:r>
            <a:r>
              <a:rPr lang="en-AU" b="0" i="0" u="none" strike="noStrike" dirty="0">
                <a:solidFill>
                  <a:srgbClr val="002060"/>
                </a:solidFill>
                <a:effectLst/>
                <a:latin typeface="Calibri" panose="020F0502020204030204" pitchFamily="34" charset="0"/>
              </a:rPr>
              <a:t>. </a:t>
            </a:r>
            <a:r>
              <a:rPr lang="en-AU" b="0" i="0" dirty="0">
                <a:solidFill>
                  <a:srgbClr val="002060"/>
                </a:solidFill>
                <a:effectLst/>
                <a:latin typeface="Calibri" panose="020F0502020204030204" pitchFamily="34" charset="0"/>
              </a:rPr>
              <a:t>​</a:t>
            </a:r>
            <a:endParaRPr lang="en-AU" b="0" i="0" dirty="0">
              <a:solidFill>
                <a:srgbClr val="000000"/>
              </a:solidFill>
              <a:effectLst/>
              <a:latin typeface="Segoe UI" panose="020B0502040204020203" pitchFamily="34" charset="0"/>
            </a:endParaRPr>
          </a:p>
          <a:p>
            <a:pPr algn="r" rtl="1" fontAlgn="base"/>
            <a:r>
              <a:rPr lang="en-US" b="0" i="0" u="none" strike="noStrike" dirty="0" err="1">
                <a:solidFill>
                  <a:srgbClr val="002060"/>
                </a:solidFill>
                <a:effectLst/>
                <a:latin typeface="Calibri" panose="020F0502020204030204" pitchFamily="34" charset="0"/>
              </a:rPr>
              <a:t>الحرص</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قدر</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الإمكان</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على</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اتباع</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نهج</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تشاوري</a:t>
            </a:r>
            <a:r>
              <a:rPr lang="en-US" b="0" i="0" u="none" strike="noStrike" dirty="0">
                <a:solidFill>
                  <a:srgbClr val="002060"/>
                </a:solidFill>
                <a:effectLst/>
                <a:latin typeface="Calibri" panose="020F0502020204030204" pitchFamily="34" charset="0"/>
              </a:rPr>
              <a:t>، </a:t>
            </a:r>
            <a:r>
              <a:rPr lang="en-US" b="0" i="0" dirty="0">
                <a:solidFill>
                  <a:srgbClr val="002060"/>
                </a:solidFill>
                <a:effectLst/>
                <a:latin typeface="Calibri" panose="020F0502020204030204" pitchFamily="34" charset="0"/>
              </a:rPr>
              <a:t>​</a:t>
            </a:r>
            <a:br>
              <a:rPr lang="en-US" b="0" i="0" dirty="0">
                <a:solidFill>
                  <a:srgbClr val="002060"/>
                </a:solidFill>
                <a:effectLst/>
                <a:latin typeface="Calibri" panose="020F0502020204030204" pitchFamily="34" charset="0"/>
              </a:rPr>
            </a:br>
            <a:r>
              <a:rPr lang="en-US" b="0" i="0" u="none" strike="noStrike" dirty="0" err="1">
                <a:solidFill>
                  <a:srgbClr val="002060"/>
                </a:solidFill>
                <a:effectLst/>
                <a:latin typeface="Calibri" panose="020F0502020204030204" pitchFamily="34" charset="0"/>
              </a:rPr>
              <a:t>مع</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أخذ</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الميزانية</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والوقت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والموارد</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في</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الاعتبار</a:t>
            </a:r>
            <a:r>
              <a:rPr lang="en-US" b="0" i="0" u="none" strike="noStrike" dirty="0">
                <a:solidFill>
                  <a:srgbClr val="002060"/>
                </a:solidFill>
                <a:effectLst/>
                <a:latin typeface="Calibri" panose="020F0502020204030204" pitchFamily="34" charset="0"/>
              </a:rPr>
              <a:t>.</a:t>
            </a:r>
            <a:r>
              <a:rPr lang="en-US" b="0" i="0" dirty="0">
                <a:solidFill>
                  <a:srgbClr val="00206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p:txBody>
      </p:sp>
      <p:pic>
        <p:nvPicPr>
          <p:cNvPr id="4" name="Picture 3">
            <a:extLst>
              <a:ext uri="{FF2B5EF4-FFF2-40B4-BE49-F238E27FC236}">
                <a16:creationId xmlns:a16="http://schemas.microsoft.com/office/drawing/2014/main" id="{39D20A91-D453-EACD-CD05-DF9A6BE0D8C5}"/>
              </a:ext>
            </a:extLst>
          </p:cNvPr>
          <p:cNvPicPr>
            <a:picLocks noChangeAspect="1"/>
          </p:cNvPicPr>
          <p:nvPr/>
        </p:nvPicPr>
        <p:blipFill>
          <a:blip r:embed="rId3"/>
          <a:stretch>
            <a:fillRect/>
          </a:stretch>
        </p:blipFill>
        <p:spPr>
          <a:xfrm>
            <a:off x="241924" y="4407161"/>
            <a:ext cx="4485823" cy="2312726"/>
          </a:xfrm>
          <a:prstGeom prst="rect">
            <a:avLst/>
          </a:prstGeom>
        </p:spPr>
      </p:pic>
    </p:spTree>
    <p:extLst>
      <p:ext uri="{BB962C8B-B14F-4D97-AF65-F5344CB8AC3E}">
        <p14:creationId xmlns:p14="http://schemas.microsoft.com/office/powerpoint/2010/main" val="117120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2000"/>
                                  </p:stCondLst>
                                  <p:childTnLst>
                                    <p:set>
                                      <p:cBhvr>
                                        <p:cTn id="13" dur="1" fill="hold">
                                          <p:stCondLst>
                                            <p:cond delay="0"/>
                                          </p:stCondLst>
                                        </p:cTn>
                                        <p:tgtEl>
                                          <p:spTgt spid="3">
                                            <p:txEl>
                                              <p:pRg st="3" end="3"/>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400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390" y="-82110"/>
            <a:ext cx="10145210" cy="1325563"/>
          </a:xfrm>
        </p:spPr>
        <p:txBody>
          <a:bodyPr rtlCol="1">
            <a:normAutofit/>
          </a:bodyPr>
          <a:lstStyle/>
          <a:p>
            <a:pPr rtl="1"/>
            <a:r>
              <a:rPr lang="ar" b="1" dirty="0">
                <a:solidFill>
                  <a:srgbClr val="194869"/>
                </a:solidFill>
                <a:latin typeface="Calibri"/>
                <a:cs typeface="Calibri Light"/>
              </a:rPr>
              <a:t>(2). الترتيب</a:t>
            </a:r>
          </a:p>
        </p:txBody>
      </p:sp>
      <p:sp>
        <p:nvSpPr>
          <p:cNvPr id="3" name="Content Placeholder 2"/>
          <p:cNvSpPr>
            <a:spLocks noGrp="1"/>
          </p:cNvSpPr>
          <p:nvPr>
            <p:ph idx="1"/>
          </p:nvPr>
        </p:nvSpPr>
        <p:spPr>
          <a:xfrm>
            <a:off x="3837496" y="1193959"/>
            <a:ext cx="8132706" cy="3359287"/>
          </a:xfrm>
        </p:spPr>
        <p:txBody>
          <a:bodyPr vert="horz" lIns="91440" tIns="45720" rIns="91440" bIns="45720" rtlCol="1" anchor="t">
            <a:normAutofit/>
          </a:bodyPr>
          <a:lstStyle/>
          <a:p>
            <a:pPr rtl="1"/>
            <a:r>
              <a:rPr lang="ar" b="1" dirty="0">
                <a:solidFill>
                  <a:srgbClr val="002060"/>
                </a:solidFill>
                <a:latin typeface="Calibri"/>
                <a:cs typeface="Arial"/>
              </a:rPr>
              <a:t>النهج المتسلسل:</a:t>
            </a:r>
          </a:p>
          <a:p>
            <a:pPr rtl="1"/>
            <a:endParaRPr lang="en-GB" dirty="0">
              <a:cs typeface="Calibri"/>
            </a:endParaRPr>
          </a:p>
          <a:p>
            <a:pPr rtl="1"/>
            <a:r>
              <a:rPr lang="ar" b="1" dirty="0">
                <a:solidFill>
                  <a:srgbClr val="002060"/>
                </a:solidFill>
                <a:latin typeface="Calibri"/>
                <a:cs typeface="Arial"/>
              </a:rPr>
              <a:t>النهج الموازي:</a:t>
            </a:r>
          </a:p>
          <a:p>
            <a:pPr rtl="1"/>
            <a:endParaRPr lang="en-GB" b="1" dirty="0">
              <a:cs typeface="Calibri"/>
            </a:endParaRPr>
          </a:p>
          <a:p>
            <a:pPr rtl="1"/>
            <a:endParaRPr lang="en-GB" dirty="0">
              <a:cs typeface="Calibri"/>
            </a:endParaRPr>
          </a:p>
          <a:p>
            <a:pPr rtl="1"/>
            <a:r>
              <a:rPr lang="ar" b="1" dirty="0">
                <a:solidFill>
                  <a:srgbClr val="002060"/>
                </a:solidFill>
                <a:latin typeface="Calibri"/>
                <a:cs typeface="Arial"/>
              </a:rPr>
              <a:t>مزيج من الاثنين. </a:t>
            </a:r>
            <a:endParaRPr lang="en-GB" dirty="0">
              <a:solidFill>
                <a:srgbClr val="002060"/>
              </a:solidFill>
              <a:latin typeface="Calibri"/>
              <a:cs typeface="Arial" panose="020B0604020202020204" pitchFamily="34" charset="0"/>
            </a:endParaRPr>
          </a:p>
        </p:txBody>
      </p:sp>
      <p:sp>
        <p:nvSpPr>
          <p:cNvPr id="6" name="Rectangle 5"/>
          <p:cNvSpPr/>
          <p:nvPr/>
        </p:nvSpPr>
        <p:spPr>
          <a:xfrm>
            <a:off x="6275219" y="4219598"/>
            <a:ext cx="5173884" cy="867930"/>
          </a:xfrm>
          <a:prstGeom prst="rect">
            <a:avLst/>
          </a:prstGeom>
        </p:spPr>
        <p:txBody>
          <a:bodyPr wrap="square" lIns="91440" tIns="45720" rIns="91440" bIns="45720" rtlCol="1" anchor="t">
            <a:spAutoFit/>
          </a:bodyPr>
          <a:lstStyle/>
          <a:p>
            <a:pPr marL="0" marR="0" lvl="0" indent="0" algn="r" defTabSz="914400" rtl="1" eaLnBrk="1" fontAlgn="auto" latinLnBrk="0" hangingPunct="1">
              <a:lnSpc>
                <a:spcPct val="90000"/>
              </a:lnSpc>
              <a:spcBef>
                <a:spcPts val="1000"/>
              </a:spcBef>
              <a:spcAft>
                <a:spcPts val="0"/>
              </a:spcAft>
              <a:buClrTx/>
              <a:buSzTx/>
              <a:buFontTx/>
              <a:buNone/>
              <a:tabLst/>
              <a:defRPr/>
            </a:pPr>
            <a:r>
              <a:rPr kumimoji="0" lang="ar" sz="2800" b="0" i="0" u="none" strike="noStrike" kern="1200" cap="none" spc="0" normalizeH="0" baseline="0" noProof="0" dirty="0">
                <a:ln>
                  <a:noFill/>
                </a:ln>
                <a:solidFill>
                  <a:srgbClr val="002060"/>
                </a:solidFill>
                <a:effectLst/>
                <a:uLnTx/>
                <a:uFillTx/>
                <a:latin typeface="Calibri"/>
                <a:ea typeface="+mn-ea"/>
                <a:cs typeface="Arial"/>
              </a:rPr>
              <a:t>التوقيع النهائي على المستوى الوطني، قبل التسليم.</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1487114" y="1138519"/>
            <a:ext cx="8044405" cy="954107"/>
          </a:xfrm>
          <a:prstGeom prst="rect">
            <a:avLst/>
          </a:prstGeom>
        </p:spPr>
        <p:txBody>
          <a:bodyPr wrap="square" rtlCol="1">
            <a:spAutoFit/>
          </a:bodyPr>
          <a:lstStyle/>
          <a:p>
            <a:pPr marL="0" marR="0" lvl="0" indent="11113" algn="r" defTabSz="914400" rtl="1" eaLnBrk="1" fontAlgn="auto" latinLnBrk="0" hangingPunct="1">
              <a:lnSpc>
                <a:spcPct val="100000"/>
              </a:lnSpc>
              <a:spcBef>
                <a:spcPts val="0"/>
              </a:spcBef>
              <a:spcAft>
                <a:spcPts val="0"/>
              </a:spcAft>
              <a:buClrTx/>
              <a:buSzTx/>
              <a:buFontTx/>
              <a:buNone/>
              <a:tabLst/>
              <a:defRPr/>
            </a:pPr>
            <a:r>
              <a:rPr kumimoji="0" lang="ar"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وضع مُسوَّدات متعاقبة مع مجموعات مختلفة من أصحاب المصلحة. </a:t>
            </a: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1656924" y="2192943"/>
            <a:ext cx="8194393" cy="1384995"/>
          </a:xfrm>
          <a:prstGeom prst="rect">
            <a:avLst/>
          </a:prstGeom>
        </p:spPr>
        <p:txBody>
          <a:bodyPr wrap="square" rtlCol="1">
            <a:spAutoFit/>
          </a:bodyPr>
          <a:lstStyle/>
          <a:p>
            <a:pPr marL="0" marR="0" lvl="0" indent="11113" algn="r" defTabSz="914400" rtl="1" eaLnBrk="1" fontAlgn="auto" latinLnBrk="0" hangingPunct="1">
              <a:lnSpc>
                <a:spcPct val="100000"/>
              </a:lnSpc>
              <a:spcBef>
                <a:spcPts val="0"/>
              </a:spcBef>
              <a:spcAft>
                <a:spcPts val="0"/>
              </a:spcAft>
              <a:buClrTx/>
              <a:buSzTx/>
              <a:buFontTx/>
              <a:buNone/>
              <a:tabLst>
                <a:tab pos="2874963" algn="l"/>
              </a:tabLst>
              <a:defRPr/>
            </a:pPr>
            <a:r>
              <a:rPr kumimoji="0" lang="ar"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تقوم مجموعات مختلفة من أصحاب المصلحة بملء المسح الفارغ، والاستجابات التي حللتها جهة التنسيق، ثم التوصل إلى توافق بشأن الدرجات. </a:t>
            </a:r>
            <a:endParaRPr kumimoji="0" lang="en-US" sz="1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10" name="Picture 9"/>
          <p:cNvPicPr/>
          <p:nvPr/>
        </p:nvPicPr>
        <p:blipFill rotWithShape="1">
          <a:blip r:embed="rId4" cstate="screen">
            <a:extLst>
              <a:ext uri="{28A0092B-C50C-407E-A947-70E740481C1C}">
                <a14:useLocalDpi xmlns:a14="http://schemas.microsoft.com/office/drawing/2010/main"/>
              </a:ext>
            </a:extLst>
          </a:blip>
          <a:srcRect t="6477" b="3844"/>
          <a:stretch/>
        </p:blipFill>
        <p:spPr bwMode="auto">
          <a:xfrm>
            <a:off x="574882" y="3558702"/>
            <a:ext cx="5179238" cy="2964396"/>
          </a:xfrm>
          <a:prstGeom prst="rect">
            <a:avLst/>
          </a:prstGeom>
          <a:noFill/>
          <a:ln>
            <a:noFill/>
          </a:ln>
        </p:spPr>
      </p:pic>
    </p:spTree>
    <p:custDataLst>
      <p:tags r:id="rId1"/>
    </p:custDataLst>
    <p:extLst>
      <p:ext uri="{BB962C8B-B14F-4D97-AF65-F5344CB8AC3E}">
        <p14:creationId xmlns:p14="http://schemas.microsoft.com/office/powerpoint/2010/main" val="27525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4019244" y="278599"/>
            <a:ext cx="7726544" cy="1325563"/>
          </a:xfrm>
        </p:spPr>
        <p:txBody>
          <a:bodyPr/>
          <a:lstStyle/>
          <a:p>
            <a:r>
              <a:rPr lang="en-US" dirty="0">
                <a:solidFill>
                  <a:srgbClr val="194869"/>
                </a:solidFill>
                <a:latin typeface="Calibri"/>
                <a:cs typeface="Calibri Light"/>
              </a:rPr>
              <a:t>iii. Engagement formats</a:t>
            </a:r>
            <a:endParaRPr lang="en-US"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5373772" y="1376983"/>
            <a:ext cx="6349409" cy="5032375"/>
          </a:xfrm>
        </p:spPr>
        <p:txBody>
          <a:bodyPr>
            <a:normAutofit/>
          </a:bodyPr>
          <a:lstStyle/>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المشاورات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بالحضور</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الشخصي</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المشاورات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عبر</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الإنترنت</a:t>
            </a:r>
            <a:r>
              <a:rPr lang="en-US" b="0" i="0" u="none" strike="noStrike" dirty="0">
                <a:solidFill>
                  <a:srgbClr val="002060"/>
                </a:solidFill>
                <a:effectLst/>
                <a:latin typeface="Calibri" panose="020F0502020204030204" pitchFamily="34" charset="0"/>
              </a:rPr>
              <a:t> </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مختلطة</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buFont typeface="Arial" panose="020B0604020202020204" pitchFamily="34" charset="0"/>
              <a:buChar char="•"/>
            </a:pPr>
            <a:r>
              <a:rPr lang="en-US" b="0" i="0" u="none" strike="noStrike" dirty="0" err="1">
                <a:solidFill>
                  <a:srgbClr val="002060"/>
                </a:solidFill>
                <a:effectLst/>
                <a:latin typeface="Calibri" panose="020F0502020204030204" pitchFamily="34" charset="0"/>
              </a:rPr>
              <a:t>غير</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ذلك</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البريد</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الإلكتروني</a:t>
            </a:r>
            <a:r>
              <a:rPr lang="en-US" b="0" i="0" u="none" strike="noStrike" dirty="0">
                <a:solidFill>
                  <a:srgbClr val="002060"/>
                </a:solidFill>
                <a:effectLst/>
                <a:latin typeface="Calibri" panose="020F0502020204030204" pitchFamily="34" charset="0"/>
              </a:rPr>
              <a:t> / </a:t>
            </a:r>
            <a:r>
              <a:rPr lang="en-US" b="0" i="0" u="none" strike="noStrike" dirty="0" err="1">
                <a:solidFill>
                  <a:srgbClr val="002060"/>
                </a:solidFill>
                <a:effectLst/>
                <a:latin typeface="Calibri" panose="020F0502020204030204" pitchFamily="34" charset="0"/>
              </a:rPr>
              <a:t>الهاتف</a:t>
            </a:r>
            <a:r>
              <a:rPr lang="en-US" b="0" i="0" u="none" strike="noStrike" dirty="0">
                <a:solidFill>
                  <a:srgbClr val="002060"/>
                </a:solidFill>
                <a:effectLst/>
                <a:latin typeface="Calibri" panose="020F0502020204030204" pitchFamily="34" charset="0"/>
              </a:rPr>
              <a:t> / </a:t>
            </a:r>
            <a:r>
              <a:rPr lang="en-US" b="0" i="0" u="none" strike="noStrike" dirty="0" err="1">
                <a:solidFill>
                  <a:srgbClr val="002060"/>
                </a:solidFill>
                <a:effectLst/>
                <a:latin typeface="Calibri" panose="020F0502020204030204" pitchFamily="34" charset="0"/>
              </a:rPr>
              <a:t>الحلقات</a:t>
            </a:r>
            <a:r>
              <a:rPr lang="en-US" b="0" i="0" u="none" strike="noStrike" dirty="0">
                <a:solidFill>
                  <a:srgbClr val="002060"/>
                </a:solidFill>
                <a:effectLst/>
                <a:latin typeface="Calibri" panose="020F0502020204030204" pitchFamily="34" charset="0"/>
              </a:rPr>
              <a:t> </a:t>
            </a:r>
            <a:r>
              <a:rPr lang="en-US" b="0" i="0" u="none" strike="noStrike" dirty="0" err="1">
                <a:solidFill>
                  <a:srgbClr val="002060"/>
                </a:solidFill>
                <a:effectLst/>
                <a:latin typeface="Calibri" panose="020F0502020204030204" pitchFamily="34" charset="0"/>
              </a:rPr>
              <a:t>الشبكية</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r" rtl="1" fontAlgn="base"/>
            <a:r>
              <a:rPr lang="en-US" b="1" i="0" u="none" strike="noStrike" dirty="0" err="1">
                <a:solidFill>
                  <a:srgbClr val="002060"/>
                </a:solidFill>
                <a:effectLst/>
                <a:latin typeface="Calibri" panose="020F0502020204030204" pitchFamily="34" charset="0"/>
              </a:rPr>
              <a:t>يُرجى</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الوضع</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في</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الاعتبار</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الميزانية</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والوقت</a:t>
            </a:r>
            <a:r>
              <a:rPr lang="en-US" b="1" i="0" u="none" strike="noStrike" dirty="0">
                <a:solidFill>
                  <a:srgbClr val="002060"/>
                </a:solidFill>
                <a:effectLst/>
                <a:latin typeface="Calibri" panose="020F0502020204030204" pitchFamily="34" charset="0"/>
              </a:rPr>
              <a:t> </a:t>
            </a:r>
            <a:r>
              <a:rPr lang="en-US" b="1" i="0" u="none" strike="noStrike" dirty="0" err="1">
                <a:solidFill>
                  <a:srgbClr val="002060"/>
                </a:solidFill>
                <a:effectLst/>
                <a:latin typeface="Calibri" panose="020F0502020204030204" pitchFamily="34" charset="0"/>
              </a:rPr>
              <a:t>والموارد</a:t>
            </a:r>
            <a:r>
              <a:rPr lang="en-US" b="1" i="0" u="none" strike="noStrike" dirty="0">
                <a:solidFill>
                  <a:srgbClr val="002060"/>
                </a:solidFill>
                <a:effectLst/>
                <a:latin typeface="Calibri" panose="020F0502020204030204" pitchFamily="34" charset="0"/>
              </a:rPr>
              <a:t>.</a:t>
            </a:r>
            <a:r>
              <a:rPr lang="en-US" b="0" i="0" dirty="0">
                <a:solidFill>
                  <a:srgbClr val="00206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p:txBody>
      </p:sp>
      <p:sp>
        <p:nvSpPr>
          <p:cNvPr id="5" name="Rectangle: Rounded Corners 6">
            <a:extLst>
              <a:ext uri="{FF2B5EF4-FFF2-40B4-BE49-F238E27FC236}">
                <a16:creationId xmlns:a16="http://schemas.microsoft.com/office/drawing/2014/main" id="{3CFAC0A0-1390-037A-03EC-CD7C18678BCC}"/>
              </a:ext>
            </a:extLst>
          </p:cNvPr>
          <p:cNvSpPr/>
          <p:nvPr/>
        </p:nvSpPr>
        <p:spPr>
          <a:xfrm>
            <a:off x="721333" y="1411529"/>
            <a:ext cx="4326826" cy="527698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rtl="1" fontAlgn="base"/>
            <a:r>
              <a:rPr lang="en-US" sz="2000" b="1" dirty="0" err="1">
                <a:solidFill>
                  <a:schemeClr val="accent1"/>
                </a:solidFill>
              </a:rPr>
              <a:t>أداة</a:t>
            </a:r>
            <a:r>
              <a:rPr lang="en-US" sz="2000" b="1" dirty="0">
                <a:solidFill>
                  <a:schemeClr val="accent1"/>
                </a:solidFill>
              </a:rPr>
              <a:t> </a:t>
            </a:r>
            <a:r>
              <a:rPr lang="en-US" sz="2000" b="1" dirty="0" err="1">
                <a:solidFill>
                  <a:schemeClr val="accent1"/>
                </a:solidFill>
              </a:rPr>
              <a:t>المسح</a:t>
            </a:r>
            <a:r>
              <a:rPr lang="en-US" sz="2000" b="1" dirty="0">
                <a:solidFill>
                  <a:schemeClr val="accent1"/>
                </a:solidFill>
              </a:rPr>
              <a:t> </a:t>
            </a:r>
            <a:r>
              <a:rPr lang="en-US" sz="2000" b="1" dirty="0" err="1">
                <a:solidFill>
                  <a:schemeClr val="accent1"/>
                </a:solidFill>
              </a:rPr>
              <a:t>على</a:t>
            </a:r>
            <a:r>
              <a:rPr lang="en-US" sz="2000" b="1" dirty="0">
                <a:solidFill>
                  <a:schemeClr val="accent1"/>
                </a:solidFill>
              </a:rPr>
              <a:t> </a:t>
            </a:r>
            <a:r>
              <a:rPr lang="en-US" sz="2000" b="1" dirty="0" err="1">
                <a:solidFill>
                  <a:schemeClr val="accent1"/>
                </a:solidFill>
              </a:rPr>
              <a:t>الإنترنت</a:t>
            </a:r>
            <a:r>
              <a:rPr lang="en-US" sz="2000" b="1" dirty="0">
                <a:solidFill>
                  <a:schemeClr val="accent1"/>
                </a:solidFill>
              </a:rPr>
              <a:t> </a:t>
            </a:r>
            <a:r>
              <a:rPr lang="en-US" sz="2000" b="1" dirty="0" err="1">
                <a:solidFill>
                  <a:schemeClr val="accent1"/>
                </a:solidFill>
              </a:rPr>
              <a:t>التابعة</a:t>
            </a:r>
            <a:r>
              <a:rPr lang="en-US" sz="2000" b="1" dirty="0">
                <a:solidFill>
                  <a:schemeClr val="accent1"/>
                </a:solidFill>
              </a:rPr>
              <a:t> </a:t>
            </a:r>
            <a:r>
              <a:rPr lang="en-US" sz="2000" b="1" dirty="0" err="1">
                <a:solidFill>
                  <a:schemeClr val="accent1"/>
                </a:solidFill>
              </a:rPr>
              <a:t>للإدارة</a:t>
            </a:r>
            <a:r>
              <a:rPr lang="en-US" sz="2000" b="1" dirty="0">
                <a:solidFill>
                  <a:schemeClr val="accent1"/>
                </a:solidFill>
              </a:rPr>
              <a:t> </a:t>
            </a:r>
            <a:r>
              <a:rPr lang="en-US" sz="2000" b="1" dirty="0" err="1">
                <a:solidFill>
                  <a:schemeClr val="accent1"/>
                </a:solidFill>
              </a:rPr>
              <a:t>المتكاملة</a:t>
            </a:r>
            <a:r>
              <a:rPr lang="en-US" sz="2000" b="1" dirty="0">
                <a:solidFill>
                  <a:schemeClr val="accent1"/>
                </a:solidFill>
              </a:rPr>
              <a:t> </a:t>
            </a:r>
            <a:r>
              <a:rPr lang="en-US" sz="2000" b="1" dirty="0" err="1">
                <a:solidFill>
                  <a:schemeClr val="accent1"/>
                </a:solidFill>
              </a:rPr>
              <a:t>للموارد</a:t>
            </a:r>
            <a:r>
              <a:rPr lang="en-US" sz="2000" b="1" dirty="0">
                <a:solidFill>
                  <a:schemeClr val="accent1"/>
                </a:solidFill>
              </a:rPr>
              <a:t> </a:t>
            </a:r>
            <a:r>
              <a:rPr lang="en-US" sz="2000" b="1" dirty="0" err="1">
                <a:solidFill>
                  <a:schemeClr val="accent1"/>
                </a:solidFill>
              </a:rPr>
              <a:t>المائية</a:t>
            </a:r>
            <a:r>
              <a:rPr lang="en-US" sz="2000" b="1" dirty="0">
                <a:solidFill>
                  <a:schemeClr val="accent1"/>
                </a:solidFill>
              </a:rPr>
              <a:t> </a:t>
            </a:r>
            <a:r>
              <a:rPr lang="en-US" sz="2000" dirty="0">
                <a:solidFill>
                  <a:schemeClr val="accent1"/>
                </a:solidFill>
              </a:rPr>
              <a:t>​</a:t>
            </a:r>
          </a:p>
          <a:p>
            <a:pPr algn="r" rtl="1" fontAlgn="base"/>
            <a:r>
              <a:rPr lang="en-US" sz="2000" dirty="0">
                <a:solidFill>
                  <a:schemeClr val="accent1"/>
                </a:solidFill>
              </a:rPr>
              <a:t>​</a:t>
            </a:r>
          </a:p>
          <a:p>
            <a:pPr algn="r" rtl="1" fontAlgn="base"/>
            <a:r>
              <a:rPr lang="en-US" sz="2000" dirty="0" err="1">
                <a:solidFill>
                  <a:schemeClr val="accent1"/>
                </a:solidFill>
              </a:rPr>
              <a:t>أداة</a:t>
            </a:r>
            <a:r>
              <a:rPr lang="en-US" sz="2000" dirty="0">
                <a:solidFill>
                  <a:schemeClr val="accent1"/>
                </a:solidFill>
              </a:rPr>
              <a:t> </a:t>
            </a:r>
            <a:r>
              <a:rPr lang="en-US" sz="2000" dirty="0" err="1">
                <a:solidFill>
                  <a:schemeClr val="accent1"/>
                </a:solidFill>
              </a:rPr>
              <a:t>اختيارية</a:t>
            </a:r>
            <a:r>
              <a:rPr lang="en-US" sz="2000" dirty="0">
                <a:solidFill>
                  <a:schemeClr val="accent1"/>
                </a:solidFill>
              </a:rPr>
              <a:t> </a:t>
            </a:r>
            <a:r>
              <a:rPr lang="en-US" sz="2000" dirty="0" err="1">
                <a:solidFill>
                  <a:schemeClr val="accent1"/>
                </a:solidFill>
              </a:rPr>
              <a:t>يمكن</a:t>
            </a:r>
            <a:r>
              <a:rPr lang="en-US" sz="2000" dirty="0">
                <a:solidFill>
                  <a:schemeClr val="accent1"/>
                </a:solidFill>
              </a:rPr>
              <a:t> </a:t>
            </a:r>
            <a:r>
              <a:rPr lang="en-US" sz="2000" dirty="0" err="1">
                <a:solidFill>
                  <a:schemeClr val="accent1"/>
                </a:solidFill>
              </a:rPr>
              <a:t>أن</a:t>
            </a:r>
            <a:r>
              <a:rPr lang="en-US" sz="2000" dirty="0">
                <a:solidFill>
                  <a:schemeClr val="accent1"/>
                </a:solidFill>
              </a:rPr>
              <a:t> </a:t>
            </a:r>
            <a:r>
              <a:rPr lang="en-US" sz="2000" dirty="0" err="1">
                <a:solidFill>
                  <a:schemeClr val="accent1"/>
                </a:solidFill>
              </a:rPr>
              <a:t>تستخدمها</a:t>
            </a:r>
            <a:r>
              <a:rPr lang="en-US" sz="2000" dirty="0">
                <a:solidFill>
                  <a:schemeClr val="accent1"/>
                </a:solidFill>
              </a:rPr>
              <a:t> </a:t>
            </a:r>
            <a:r>
              <a:rPr lang="en-US" sz="2000" dirty="0" err="1">
                <a:solidFill>
                  <a:schemeClr val="accent1"/>
                </a:solidFill>
              </a:rPr>
              <a:t>جهات</a:t>
            </a:r>
            <a:r>
              <a:rPr lang="en-US" sz="2000" dirty="0">
                <a:solidFill>
                  <a:schemeClr val="accent1"/>
                </a:solidFill>
              </a:rPr>
              <a:t> </a:t>
            </a:r>
            <a:r>
              <a:rPr lang="en-US" sz="2000" dirty="0" err="1">
                <a:solidFill>
                  <a:schemeClr val="accent1"/>
                </a:solidFill>
              </a:rPr>
              <a:t>التنسيق</a:t>
            </a:r>
            <a:r>
              <a:rPr lang="en-US" sz="2000" dirty="0">
                <a:solidFill>
                  <a:schemeClr val="accent1"/>
                </a:solidFill>
              </a:rPr>
              <a:t> </a:t>
            </a:r>
            <a:r>
              <a:rPr lang="en-US" sz="2000" dirty="0" err="1">
                <a:solidFill>
                  <a:schemeClr val="accent1"/>
                </a:solidFill>
              </a:rPr>
              <a:t>لجمع</a:t>
            </a:r>
            <a:r>
              <a:rPr lang="en-US" sz="2000" dirty="0">
                <a:solidFill>
                  <a:schemeClr val="accent1"/>
                </a:solidFill>
              </a:rPr>
              <a:t> </a:t>
            </a:r>
            <a:r>
              <a:rPr lang="en-US" sz="2000" dirty="0" err="1">
                <a:solidFill>
                  <a:schemeClr val="accent1"/>
                </a:solidFill>
              </a:rPr>
              <a:t>مدخلات</a:t>
            </a:r>
            <a:r>
              <a:rPr lang="en-US" sz="2000" dirty="0">
                <a:solidFill>
                  <a:schemeClr val="accent1"/>
                </a:solidFill>
              </a:rPr>
              <a:t> </a:t>
            </a:r>
            <a:r>
              <a:rPr lang="en-US" sz="2000" dirty="0" err="1">
                <a:solidFill>
                  <a:schemeClr val="accent1"/>
                </a:solidFill>
              </a:rPr>
              <a:t>أصحاب</a:t>
            </a:r>
            <a:r>
              <a:rPr lang="en-US" sz="2000" dirty="0">
                <a:solidFill>
                  <a:schemeClr val="accent1"/>
                </a:solidFill>
              </a:rPr>
              <a:t> </a:t>
            </a:r>
            <a:r>
              <a:rPr lang="en-US" sz="2000" dirty="0" err="1">
                <a:solidFill>
                  <a:schemeClr val="accent1"/>
                </a:solidFill>
              </a:rPr>
              <a:t>المصلحة</a:t>
            </a:r>
            <a:r>
              <a:rPr lang="en-US" sz="2000" dirty="0">
                <a:solidFill>
                  <a:schemeClr val="accent1"/>
                </a:solidFill>
              </a:rPr>
              <a:t> </a:t>
            </a:r>
            <a:r>
              <a:rPr lang="en-US" sz="2000" dirty="0" err="1">
                <a:solidFill>
                  <a:schemeClr val="accent1"/>
                </a:solidFill>
              </a:rPr>
              <a:t>قبل</a:t>
            </a:r>
            <a:r>
              <a:rPr lang="en-US" sz="2000" dirty="0">
                <a:solidFill>
                  <a:schemeClr val="accent1"/>
                </a:solidFill>
              </a:rPr>
              <a:t> </a:t>
            </a:r>
            <a:r>
              <a:rPr lang="en-US" sz="2000" dirty="0" err="1">
                <a:solidFill>
                  <a:schemeClr val="accent1"/>
                </a:solidFill>
              </a:rPr>
              <a:t>التشاور</a:t>
            </a:r>
            <a:r>
              <a:rPr lang="en-US" sz="2000" dirty="0">
                <a:solidFill>
                  <a:schemeClr val="accent1"/>
                </a:solidFill>
              </a:rPr>
              <a:t>.  ​</a:t>
            </a:r>
          </a:p>
          <a:p>
            <a:pPr algn="r" rtl="1" fontAlgn="base"/>
            <a:r>
              <a:rPr lang="en-US" sz="2000" dirty="0">
                <a:solidFill>
                  <a:schemeClr val="accent1"/>
                </a:solidFill>
              </a:rPr>
              <a:t>​</a:t>
            </a:r>
          </a:p>
          <a:p>
            <a:pPr algn="r" rtl="1" fontAlgn="base"/>
            <a:r>
              <a:rPr lang="en-US" sz="2000" dirty="0" err="1">
                <a:solidFill>
                  <a:schemeClr val="accent1"/>
                </a:solidFill>
              </a:rPr>
              <a:t>يمكن</a:t>
            </a:r>
            <a:r>
              <a:rPr lang="en-US" sz="2000" dirty="0">
                <a:solidFill>
                  <a:schemeClr val="accent1"/>
                </a:solidFill>
              </a:rPr>
              <a:t> </a:t>
            </a:r>
            <a:r>
              <a:rPr lang="en-US" sz="2000" dirty="0" err="1">
                <a:solidFill>
                  <a:schemeClr val="accent1"/>
                </a:solidFill>
              </a:rPr>
              <a:t>مشاركة</a:t>
            </a:r>
            <a:r>
              <a:rPr lang="en-US" sz="2000" dirty="0">
                <a:solidFill>
                  <a:schemeClr val="accent1"/>
                </a:solidFill>
              </a:rPr>
              <a:t> </a:t>
            </a:r>
            <a:r>
              <a:rPr lang="en-US" sz="2000" dirty="0" err="1">
                <a:solidFill>
                  <a:schemeClr val="accent1"/>
                </a:solidFill>
              </a:rPr>
              <a:t>الأداة</a:t>
            </a:r>
            <a:r>
              <a:rPr lang="en-US" sz="2000" dirty="0">
                <a:solidFill>
                  <a:schemeClr val="accent1"/>
                </a:solidFill>
              </a:rPr>
              <a:t> </a:t>
            </a:r>
            <a:r>
              <a:rPr lang="en-US" sz="2000" dirty="0" err="1">
                <a:solidFill>
                  <a:schemeClr val="accent1"/>
                </a:solidFill>
              </a:rPr>
              <a:t>مع</a:t>
            </a:r>
            <a:r>
              <a:rPr lang="en-US" sz="2000" dirty="0">
                <a:solidFill>
                  <a:schemeClr val="accent1"/>
                </a:solidFill>
              </a:rPr>
              <a:t> </a:t>
            </a:r>
            <a:r>
              <a:rPr lang="en-US" sz="2000" dirty="0" err="1">
                <a:solidFill>
                  <a:schemeClr val="accent1"/>
                </a:solidFill>
              </a:rPr>
              <a:t>أصحاب</a:t>
            </a:r>
            <a:r>
              <a:rPr lang="en-US" sz="2000" dirty="0">
                <a:solidFill>
                  <a:schemeClr val="accent1"/>
                </a:solidFill>
              </a:rPr>
              <a:t> </a:t>
            </a:r>
            <a:r>
              <a:rPr lang="en-US" sz="2000" dirty="0" err="1">
                <a:solidFill>
                  <a:schemeClr val="accent1"/>
                </a:solidFill>
              </a:rPr>
              <a:t>المصلحة</a:t>
            </a:r>
            <a:r>
              <a:rPr lang="en-US" sz="2000" dirty="0">
                <a:solidFill>
                  <a:schemeClr val="accent1"/>
                </a:solidFill>
              </a:rPr>
              <a:t> </a:t>
            </a:r>
            <a:r>
              <a:rPr lang="en-US" sz="2000" dirty="0" err="1">
                <a:solidFill>
                  <a:schemeClr val="accent1"/>
                </a:solidFill>
              </a:rPr>
              <a:t>قبل</a:t>
            </a:r>
            <a:r>
              <a:rPr lang="en-US" sz="2000" dirty="0">
                <a:solidFill>
                  <a:schemeClr val="accent1"/>
                </a:solidFill>
              </a:rPr>
              <a:t> </a:t>
            </a:r>
            <a:r>
              <a:rPr lang="en-US" sz="2000" dirty="0" err="1">
                <a:solidFill>
                  <a:schemeClr val="accent1"/>
                </a:solidFill>
              </a:rPr>
              <a:t>التشاور</a:t>
            </a:r>
            <a:r>
              <a:rPr lang="en-US" sz="2000" dirty="0">
                <a:solidFill>
                  <a:schemeClr val="accent1"/>
                </a:solidFill>
              </a:rPr>
              <a:t> </a:t>
            </a:r>
            <a:r>
              <a:rPr lang="en-US" sz="2000" dirty="0" err="1">
                <a:solidFill>
                  <a:schemeClr val="accent1"/>
                </a:solidFill>
              </a:rPr>
              <a:t>وسوف</a:t>
            </a:r>
            <a:r>
              <a:rPr lang="en-US" sz="2000" dirty="0">
                <a:solidFill>
                  <a:schemeClr val="accent1"/>
                </a:solidFill>
              </a:rPr>
              <a:t> </a:t>
            </a:r>
            <a:r>
              <a:rPr lang="en-US" sz="2000" dirty="0" err="1">
                <a:solidFill>
                  <a:schemeClr val="accent1"/>
                </a:solidFill>
              </a:rPr>
              <a:t>تُرسَل</a:t>
            </a:r>
            <a:r>
              <a:rPr lang="en-US" sz="2000" dirty="0">
                <a:solidFill>
                  <a:schemeClr val="accent1"/>
                </a:solidFill>
              </a:rPr>
              <a:t> </a:t>
            </a:r>
            <a:r>
              <a:rPr lang="en-US" sz="2000" dirty="0" err="1">
                <a:solidFill>
                  <a:schemeClr val="accent1"/>
                </a:solidFill>
              </a:rPr>
              <a:t>المدخلات</a:t>
            </a:r>
            <a:r>
              <a:rPr lang="en-US" sz="2000" dirty="0">
                <a:solidFill>
                  <a:schemeClr val="accent1"/>
                </a:solidFill>
              </a:rPr>
              <a:t> </a:t>
            </a:r>
            <a:r>
              <a:rPr lang="en-US" sz="2000" dirty="0" err="1">
                <a:solidFill>
                  <a:schemeClr val="accent1"/>
                </a:solidFill>
              </a:rPr>
              <a:t>إلى</a:t>
            </a:r>
            <a:r>
              <a:rPr lang="en-US" sz="2000" dirty="0">
                <a:solidFill>
                  <a:schemeClr val="accent1"/>
                </a:solidFill>
              </a:rPr>
              <a:t> </a:t>
            </a:r>
            <a:r>
              <a:rPr lang="en-US" sz="2000" dirty="0" err="1">
                <a:solidFill>
                  <a:schemeClr val="accent1"/>
                </a:solidFill>
              </a:rPr>
              <a:t>جهات</a:t>
            </a:r>
            <a:r>
              <a:rPr lang="en-US" sz="2000" dirty="0">
                <a:solidFill>
                  <a:schemeClr val="accent1"/>
                </a:solidFill>
              </a:rPr>
              <a:t> </a:t>
            </a:r>
            <a:r>
              <a:rPr lang="en-US" sz="2000" dirty="0" err="1">
                <a:solidFill>
                  <a:schemeClr val="accent1"/>
                </a:solidFill>
              </a:rPr>
              <a:t>التنسيق</a:t>
            </a:r>
            <a:r>
              <a:rPr lang="en-US" sz="2000" dirty="0">
                <a:solidFill>
                  <a:schemeClr val="accent1"/>
                </a:solidFill>
              </a:rPr>
              <a:t> </a:t>
            </a:r>
            <a:r>
              <a:rPr lang="en-US" sz="2000" dirty="0" err="1">
                <a:solidFill>
                  <a:schemeClr val="accent1"/>
                </a:solidFill>
              </a:rPr>
              <a:t>مباشرةً</a:t>
            </a:r>
            <a:r>
              <a:rPr lang="en-US" sz="2000" dirty="0">
                <a:solidFill>
                  <a:schemeClr val="accent1"/>
                </a:solidFill>
              </a:rPr>
              <a:t>. ​</a:t>
            </a:r>
          </a:p>
          <a:p>
            <a:pPr algn="r" rtl="1" fontAlgn="base"/>
            <a:r>
              <a:rPr lang="en-US" sz="2000" dirty="0">
                <a:solidFill>
                  <a:schemeClr val="accent1"/>
                </a:solidFill>
              </a:rPr>
              <a:t>​</a:t>
            </a:r>
          </a:p>
          <a:p>
            <a:pPr algn="r" rtl="1" fontAlgn="base"/>
            <a:r>
              <a:rPr lang="en-US" sz="2000" i="1" dirty="0" err="1">
                <a:solidFill>
                  <a:schemeClr val="accent1"/>
                </a:solidFill>
              </a:rPr>
              <a:t>الأداة</a:t>
            </a:r>
            <a:r>
              <a:rPr lang="en-US" sz="2000" i="1" dirty="0">
                <a:solidFill>
                  <a:schemeClr val="accent1"/>
                </a:solidFill>
              </a:rPr>
              <a:t> </a:t>
            </a:r>
            <a:r>
              <a:rPr lang="en-US" sz="2000" i="1" dirty="0" err="1">
                <a:solidFill>
                  <a:schemeClr val="accent1"/>
                </a:solidFill>
              </a:rPr>
              <a:t>على</a:t>
            </a:r>
            <a:r>
              <a:rPr lang="en-US" sz="2000" i="1" dirty="0">
                <a:solidFill>
                  <a:schemeClr val="accent1"/>
                </a:solidFill>
              </a:rPr>
              <a:t> </a:t>
            </a:r>
            <a:r>
              <a:rPr lang="en-US" sz="2000" i="1" dirty="0" err="1">
                <a:solidFill>
                  <a:schemeClr val="accent1"/>
                </a:solidFill>
              </a:rPr>
              <a:t>الإنترنت</a:t>
            </a:r>
            <a:r>
              <a:rPr lang="en-US" sz="2000" i="1" dirty="0">
                <a:solidFill>
                  <a:schemeClr val="accent1"/>
                </a:solidFill>
              </a:rPr>
              <a:t> </a:t>
            </a:r>
            <a:r>
              <a:rPr lang="en-US" sz="2000" i="1" dirty="0" err="1">
                <a:solidFill>
                  <a:schemeClr val="accent1"/>
                </a:solidFill>
              </a:rPr>
              <a:t>ليست</a:t>
            </a:r>
            <a:r>
              <a:rPr lang="en-US" sz="2000" i="1" dirty="0">
                <a:solidFill>
                  <a:schemeClr val="accent1"/>
                </a:solidFill>
              </a:rPr>
              <a:t> </a:t>
            </a:r>
            <a:r>
              <a:rPr lang="en-US" sz="2000" i="1" dirty="0" err="1">
                <a:solidFill>
                  <a:schemeClr val="accent1"/>
                </a:solidFill>
              </a:rPr>
              <a:t>بديلاً</a:t>
            </a:r>
            <a:r>
              <a:rPr lang="en-US" sz="2000" i="1" dirty="0">
                <a:solidFill>
                  <a:schemeClr val="accent1"/>
                </a:solidFill>
              </a:rPr>
              <a:t> </a:t>
            </a:r>
            <a:r>
              <a:rPr lang="en-US" sz="2000" i="1" dirty="0" err="1">
                <a:solidFill>
                  <a:schemeClr val="accent1"/>
                </a:solidFill>
              </a:rPr>
              <a:t>للتقديم</a:t>
            </a:r>
            <a:r>
              <a:rPr lang="en-US" sz="2000" i="1" dirty="0">
                <a:solidFill>
                  <a:schemeClr val="accent1"/>
                </a:solidFill>
              </a:rPr>
              <a:t> </a:t>
            </a:r>
            <a:r>
              <a:rPr lang="en-US" sz="2000" i="1" dirty="0" err="1">
                <a:solidFill>
                  <a:schemeClr val="accent1"/>
                </a:solidFill>
              </a:rPr>
              <a:t>القُطري</a:t>
            </a:r>
            <a:r>
              <a:rPr lang="en-US" sz="2000" i="1" dirty="0">
                <a:solidFill>
                  <a:schemeClr val="accent1"/>
                </a:solidFill>
              </a:rPr>
              <a:t> </a:t>
            </a:r>
            <a:r>
              <a:rPr lang="en-US" sz="2000" i="1" dirty="0" err="1">
                <a:solidFill>
                  <a:schemeClr val="accent1"/>
                </a:solidFill>
              </a:rPr>
              <a:t>الرسمي</a:t>
            </a:r>
            <a:r>
              <a:rPr lang="en-US" sz="2000" i="1" dirty="0">
                <a:solidFill>
                  <a:schemeClr val="accent1"/>
                </a:solidFill>
              </a:rPr>
              <a:t> (</a:t>
            </a:r>
            <a:r>
              <a:rPr lang="en-US" sz="2000" i="1" dirty="0" err="1">
                <a:solidFill>
                  <a:schemeClr val="accent1"/>
                </a:solidFill>
              </a:rPr>
              <a:t>بصيغة</a:t>
            </a:r>
            <a:r>
              <a:rPr lang="en-US" sz="2000" i="1" dirty="0">
                <a:solidFill>
                  <a:schemeClr val="accent1"/>
                </a:solidFill>
              </a:rPr>
              <a:t> </a:t>
            </a:r>
            <a:r>
              <a:rPr lang="en-US" sz="2000" i="1" dirty="0" err="1">
                <a:solidFill>
                  <a:schemeClr val="accent1"/>
                </a:solidFill>
              </a:rPr>
              <a:t>مايكروسوفت</a:t>
            </a:r>
            <a:r>
              <a:rPr lang="en-US" sz="2000" i="1" dirty="0">
                <a:solidFill>
                  <a:schemeClr val="accent1"/>
                </a:solidFill>
              </a:rPr>
              <a:t> </a:t>
            </a:r>
            <a:r>
              <a:rPr lang="en-US" sz="2000" i="1" dirty="0" err="1">
                <a:solidFill>
                  <a:schemeClr val="accent1"/>
                </a:solidFill>
              </a:rPr>
              <a:t>وورد</a:t>
            </a:r>
            <a:r>
              <a:rPr lang="en-US" sz="2000" i="1" dirty="0">
                <a:solidFill>
                  <a:schemeClr val="accent1"/>
                </a:solidFill>
              </a:rPr>
              <a:t>).</a:t>
            </a:r>
            <a:r>
              <a:rPr lang="en-US" sz="2000" dirty="0">
                <a:solidFill>
                  <a:schemeClr val="accent1"/>
                </a:solidFill>
              </a:rPr>
              <a:t>​</a:t>
            </a:r>
          </a:p>
          <a:p>
            <a:pPr algn="r" rtl="1" fontAlgn="base"/>
            <a:r>
              <a:rPr lang="en-US" sz="2000" dirty="0">
                <a:solidFill>
                  <a:schemeClr val="accent1"/>
                </a:solidFill>
              </a:rPr>
              <a:t>​</a:t>
            </a:r>
          </a:p>
          <a:p>
            <a:pPr algn="ctr" rtl="1" fontAlgn="base"/>
            <a:r>
              <a:rPr lang="en-US" sz="2000" i="1" u="sng" dirty="0" err="1">
                <a:solidFill>
                  <a:srgbClr val="92D050"/>
                </a:solidFill>
                <a:hlinkClick r:id="rId3">
                  <a:extLst>
                    <a:ext uri="{A12FA001-AC4F-418D-AE19-62706E023703}">
                      <ahyp:hlinkClr xmlns:ahyp="http://schemas.microsoft.com/office/drawing/2018/hyperlinkcolor" val="tx"/>
                    </a:ext>
                  </a:extLst>
                </a:hlinkClick>
              </a:rPr>
              <a:t>رابط</a:t>
            </a:r>
            <a:r>
              <a:rPr lang="en-US" sz="2000" dirty="0">
                <a:solidFill>
                  <a:srgbClr val="92D050"/>
                </a:solidFill>
              </a:rPr>
              <a:t>​</a:t>
            </a:r>
          </a:p>
          <a:p>
            <a:pPr algn="r" rtl="1" fontAlgn="base"/>
            <a:r>
              <a:rPr lang="en-US" sz="2000" dirty="0">
                <a:solidFill>
                  <a:schemeClr val="accent1"/>
                </a:solidFill>
              </a:rPr>
              <a:t>​</a:t>
            </a:r>
          </a:p>
        </p:txBody>
      </p:sp>
      <p:pic>
        <p:nvPicPr>
          <p:cNvPr id="4" name="Picture 3">
            <a:extLst>
              <a:ext uri="{FF2B5EF4-FFF2-40B4-BE49-F238E27FC236}">
                <a16:creationId xmlns:a16="http://schemas.microsoft.com/office/drawing/2014/main" id="{5D3F09D7-F613-5ABA-F2A9-566071B8B388}"/>
              </a:ext>
            </a:extLst>
          </p:cNvPr>
          <p:cNvPicPr>
            <a:picLocks noChangeAspect="1"/>
          </p:cNvPicPr>
          <p:nvPr/>
        </p:nvPicPr>
        <p:blipFill>
          <a:blip r:embed="rId4"/>
          <a:stretch>
            <a:fillRect/>
          </a:stretch>
        </p:blipFill>
        <p:spPr>
          <a:xfrm>
            <a:off x="6241473" y="4494613"/>
            <a:ext cx="3658725" cy="2037051"/>
          </a:xfrm>
          <a:prstGeom prst="rect">
            <a:avLst/>
          </a:prstGeom>
        </p:spPr>
      </p:pic>
    </p:spTree>
    <p:extLst>
      <p:ext uri="{BB962C8B-B14F-4D97-AF65-F5344CB8AC3E}">
        <p14:creationId xmlns:p14="http://schemas.microsoft.com/office/powerpoint/2010/main" val="264608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9DAFD36-189A-1297-A516-D6649F189D17}"/>
              </a:ext>
            </a:extLst>
          </p:cNvPr>
          <p:cNvSpPr>
            <a:spLocks noGrp="1"/>
          </p:cNvSpPr>
          <p:nvPr/>
        </p:nvSpPr>
        <p:spPr>
          <a:xfrm>
            <a:off x="529999" y="216599"/>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rtl="1"/>
            <a:r>
              <a:rPr lang="ar" sz="4000" b="1" dirty="0">
                <a:solidFill>
                  <a:srgbClr val="194869"/>
                </a:solidFill>
                <a:latin typeface="Calibri"/>
                <a:cs typeface="Calibri Light"/>
              </a:rPr>
              <a:t>(4). أفضل الممارسات</a:t>
            </a:r>
          </a:p>
        </p:txBody>
      </p:sp>
      <p:sp>
        <p:nvSpPr>
          <p:cNvPr id="5" name="Content Placeholder 2">
            <a:extLst>
              <a:ext uri="{FF2B5EF4-FFF2-40B4-BE49-F238E27FC236}">
                <a16:creationId xmlns:a16="http://schemas.microsoft.com/office/drawing/2014/main" id="{BA98864E-0BB9-AE96-4EAE-43C35A50C999}"/>
              </a:ext>
            </a:extLst>
          </p:cNvPr>
          <p:cNvSpPr>
            <a:spLocks noGrp="1"/>
          </p:cNvSpPr>
          <p:nvPr/>
        </p:nvSpPr>
        <p:spPr>
          <a:xfrm>
            <a:off x="5909038" y="1690688"/>
            <a:ext cx="5366658" cy="4235550"/>
          </a:xfrm>
          <a:prstGeom prst="rect">
            <a:avLst/>
          </a:prstGeom>
        </p:spPr>
        <p:txBody>
          <a:bodyPr vert="horz" lIns="91440" tIns="45720" rIns="91440" bIns="45720" rtlCol="1" anchor="t">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1"/>
            <a:r>
              <a:rPr lang="ar" dirty="0">
                <a:solidFill>
                  <a:srgbClr val="002060"/>
                </a:solidFill>
                <a:ea typeface="+mn-lt"/>
                <a:cs typeface="+mn-lt"/>
              </a:rPr>
              <a:t>الإدماج</a:t>
            </a:r>
          </a:p>
          <a:p>
            <a:pPr rtl="1"/>
            <a:endParaRPr lang="en-US" dirty="0">
              <a:solidFill>
                <a:srgbClr val="000000"/>
              </a:solidFill>
              <a:ea typeface="+mn-lt"/>
              <a:cs typeface="+mn-lt"/>
            </a:endParaRPr>
          </a:p>
          <a:p>
            <a:pPr rtl="1"/>
            <a:r>
              <a:rPr lang="ar" dirty="0">
                <a:solidFill>
                  <a:srgbClr val="002060"/>
                </a:solidFill>
                <a:ea typeface="+mn-lt"/>
                <a:cs typeface="+mn-lt"/>
              </a:rPr>
              <a:t>العدالة الإجرائية</a:t>
            </a:r>
          </a:p>
          <a:p>
            <a:pPr rtl="1"/>
            <a:endParaRPr lang="en-US" dirty="0">
              <a:solidFill>
                <a:srgbClr val="000000"/>
              </a:solidFill>
              <a:ea typeface="+mn-lt"/>
              <a:cs typeface="+mn-lt"/>
            </a:endParaRPr>
          </a:p>
          <a:p>
            <a:pPr rtl="1"/>
            <a:r>
              <a:rPr lang="ar" dirty="0">
                <a:solidFill>
                  <a:srgbClr val="002060"/>
                </a:solidFill>
                <a:ea typeface="+mn-lt"/>
                <a:cs typeface="+mn-lt"/>
              </a:rPr>
              <a:t>الاتفاق بالتوافق</a:t>
            </a:r>
          </a:p>
          <a:p>
            <a:pPr rtl="1"/>
            <a:endParaRPr lang="en-US" dirty="0">
              <a:solidFill>
                <a:srgbClr val="000000"/>
              </a:solidFill>
              <a:ea typeface="+mn-lt"/>
              <a:cs typeface="+mn-lt"/>
            </a:endParaRPr>
          </a:p>
          <a:p>
            <a:pPr rtl="1"/>
            <a:r>
              <a:rPr lang="ar" dirty="0">
                <a:solidFill>
                  <a:srgbClr val="002060"/>
                </a:solidFill>
                <a:ea typeface="+mn-lt"/>
                <a:cs typeface="+mn-lt"/>
              </a:rPr>
              <a:t>الشفافية</a:t>
            </a:r>
            <a:endParaRPr lang="en-US" dirty="0">
              <a:ea typeface="+mn-lt"/>
              <a:cs typeface="+mn-lt"/>
            </a:endParaRPr>
          </a:p>
        </p:txBody>
      </p:sp>
      <p:sp>
        <p:nvSpPr>
          <p:cNvPr id="8" name="Oval 7">
            <a:extLst>
              <a:ext uri="{FF2B5EF4-FFF2-40B4-BE49-F238E27FC236}">
                <a16:creationId xmlns:a16="http://schemas.microsoft.com/office/drawing/2014/main" id="{4CAB1ADF-22B2-9F41-2AB8-C4033072CF9E}"/>
              </a:ext>
            </a:extLst>
          </p:cNvPr>
          <p:cNvSpPr>
            <a:spLocks noChangeAspect="1"/>
          </p:cNvSpPr>
          <p:nvPr/>
        </p:nvSpPr>
        <p:spPr>
          <a:xfrm>
            <a:off x="11275696" y="36599"/>
            <a:ext cx="386305" cy="360000"/>
          </a:xfrm>
          <a:prstGeom prst="ellipse">
            <a:avLst/>
          </a:prstGeom>
          <a:noFill/>
          <a:ln w="28575">
            <a:solidFill>
              <a:srgbClr val="002060"/>
            </a:solidFill>
          </a:ln>
        </p:spPr>
        <p:txBody>
          <a:bodyPr wrap="square" lIns="91440" tIns="45720" rIns="91440" bIns="45720" rtlCol="1" anchor="ctr" anchorCtr="1">
            <a:noAutofit/>
          </a:bodyPr>
          <a:lstStyle>
            <a:defPPr algn="r" rtl="1">
              <a:defRPr lang="ar-M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rtl="1"/>
            <a:r>
              <a:rPr lang="ar" sz="2800" b="1">
                <a:ln w="12700">
                  <a:noFill/>
                  <a:prstDash val="solid"/>
                </a:ln>
                <a:solidFill>
                  <a:srgbClr val="002060"/>
                </a:solidFill>
                <a:effectLst>
                  <a:outerShdw blurRad="41275" dist="20320" dir="1800000" algn="tl" rotWithShape="0">
                    <a:srgbClr val="000000">
                      <a:alpha val="40000"/>
                    </a:srgbClr>
                  </a:outerShdw>
                </a:effectLst>
                <a:cs typeface="Calibri"/>
              </a:rPr>
              <a:t>4</a:t>
            </a:r>
          </a:p>
        </p:txBody>
      </p:sp>
      <p:pic>
        <p:nvPicPr>
          <p:cNvPr id="4098" name="Picture 2">
            <a:extLst>
              <a:ext uri="{FF2B5EF4-FFF2-40B4-BE49-F238E27FC236}">
                <a16:creationId xmlns:a16="http://schemas.microsoft.com/office/drawing/2014/main" id="{6F75A1B8-4AC5-9D33-5E14-79429407B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019214"/>
            <a:ext cx="5181600" cy="2962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429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6881745" y="467271"/>
            <a:ext cx="3971643" cy="2052522"/>
          </a:xfrm>
        </p:spPr>
        <p:txBody>
          <a:bodyPr anchor="b">
            <a:normAutofit/>
          </a:bodyPr>
          <a:lstStyle/>
          <a:p>
            <a:pPr algn="r"/>
            <a:r>
              <a:rPr lang="ar-AE" sz="3900" b="1" i="0" u="none" strike="noStrike" dirty="0">
                <a:effectLst/>
                <a:latin typeface="Calibri"/>
                <a:cs typeface="Calibri"/>
              </a:rPr>
              <a:t>المواد الداعمة الاختيارية للتشاور مع أصحاب المصلحة</a:t>
            </a:r>
            <a:r>
              <a:rPr lang="ar-AE" sz="3900" b="0" i="0" dirty="0">
                <a:effectLst/>
                <a:latin typeface="Calibri"/>
                <a:cs typeface="Calibri"/>
              </a:rPr>
              <a:t>​</a:t>
            </a:r>
            <a:endParaRPr lang="en-US" sz="3900" dirty="0">
              <a:latin typeface="Calibri"/>
              <a:cs typeface="Calibri"/>
            </a:endParaRPr>
          </a:p>
        </p:txBody>
      </p:sp>
      <p:sp>
        <p:nvSpPr>
          <p:cNvPr id="22" name="Oval 21">
            <a:extLst>
              <a:ext uri="{FF2B5EF4-FFF2-40B4-BE49-F238E27FC236}">
                <a16:creationId xmlns:a16="http://schemas.microsoft.com/office/drawing/2014/main" id="{85D33C90-E0E9-4BCC-847B-53431DF7C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864" y="2251328"/>
            <a:ext cx="2404893" cy="240489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Freeform: Shape 23">
            <a:extLst>
              <a:ext uri="{FF2B5EF4-FFF2-40B4-BE49-F238E27FC236}">
                <a16:creationId xmlns:a16="http://schemas.microsoft.com/office/drawing/2014/main" id="{0743BE1B-E693-47F5-A9BA-46D13E0C9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154502" cy="3640433"/>
          </a:xfrm>
          <a:custGeom>
            <a:avLst/>
            <a:gdLst>
              <a:gd name="connsiteX0" fmla="*/ 428655 w 4154502"/>
              <a:gd name="connsiteY0" fmla="*/ 0 h 3640433"/>
              <a:gd name="connsiteX1" fmla="*/ 3564192 w 4154502"/>
              <a:gd name="connsiteY1" fmla="*/ 0 h 3640433"/>
              <a:gd name="connsiteX2" fmla="*/ 3593704 w 4154502"/>
              <a:gd name="connsiteY2" fmla="*/ 30225 h 3640433"/>
              <a:gd name="connsiteX3" fmla="*/ 4154502 w 4154502"/>
              <a:gd name="connsiteY3" fmla="*/ 1481705 h 3640433"/>
              <a:gd name="connsiteX4" fmla="*/ 1995774 w 4154502"/>
              <a:gd name="connsiteY4" fmla="*/ 3640433 h 3640433"/>
              <a:gd name="connsiteX5" fmla="*/ 6690 w 4154502"/>
              <a:gd name="connsiteY5" fmla="*/ 2321980 h 3640433"/>
              <a:gd name="connsiteX6" fmla="*/ 0 w 4154502"/>
              <a:gd name="connsiteY6" fmla="*/ 2303703 h 3640433"/>
              <a:gd name="connsiteX7" fmla="*/ 0 w 4154502"/>
              <a:gd name="connsiteY7" fmla="*/ 659708 h 3640433"/>
              <a:gd name="connsiteX8" fmla="*/ 6690 w 4154502"/>
              <a:gd name="connsiteY8" fmla="*/ 641431 h 3640433"/>
              <a:gd name="connsiteX9" fmla="*/ 329995 w 4154502"/>
              <a:gd name="connsiteY9" fmla="*/ 108554 h 364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3640433">
                <a:moveTo>
                  <a:pt x="428655" y="0"/>
                </a:moveTo>
                <a:lnTo>
                  <a:pt x="3564192" y="0"/>
                </a:lnTo>
                <a:lnTo>
                  <a:pt x="3593704" y="30225"/>
                </a:lnTo>
                <a:cubicBezTo>
                  <a:pt x="3942138" y="413587"/>
                  <a:pt x="4154502" y="922846"/>
                  <a:pt x="4154502" y="1481705"/>
                </a:cubicBezTo>
                <a:cubicBezTo>
                  <a:pt x="4154502" y="2673938"/>
                  <a:pt x="3188007" y="3640433"/>
                  <a:pt x="1995774" y="3640433"/>
                </a:cubicBezTo>
                <a:cubicBezTo>
                  <a:pt x="1101599" y="3640433"/>
                  <a:pt x="334402" y="3096780"/>
                  <a:pt x="6690" y="2321980"/>
                </a:cubicBezTo>
                <a:lnTo>
                  <a:pt x="0" y="2303703"/>
                </a:lnTo>
                <a:lnTo>
                  <a:pt x="0" y="659708"/>
                </a:lnTo>
                <a:lnTo>
                  <a:pt x="6690" y="641431"/>
                </a:lnTo>
                <a:cubicBezTo>
                  <a:pt x="88618" y="447731"/>
                  <a:pt x="198014" y="268477"/>
                  <a:pt x="329995" y="108554"/>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6" descr="Text, application&#10;&#10;Description automatically generated">
            <a:extLst>
              <a:ext uri="{FF2B5EF4-FFF2-40B4-BE49-F238E27FC236}">
                <a16:creationId xmlns:a16="http://schemas.microsoft.com/office/drawing/2014/main" id="{9DE7FAAE-5C39-C2B6-182A-A06BFC981335}"/>
              </a:ext>
            </a:extLst>
          </p:cNvPr>
          <p:cNvPicPr>
            <a:picLocks noChangeAspect="1"/>
          </p:cNvPicPr>
          <p:nvPr/>
        </p:nvPicPr>
        <p:blipFill rotWithShape="1">
          <a:blip r:embed="rId3"/>
          <a:srcRect t="3241" r="5" b="360"/>
          <a:stretch/>
        </p:blipFill>
        <p:spPr>
          <a:xfrm>
            <a:off x="69408" y="10"/>
            <a:ext cx="4317456" cy="3640423"/>
          </a:xfrm>
          <a:custGeom>
            <a:avLst/>
            <a:gdLst/>
            <a:ahLst/>
            <a:cxnLst/>
            <a:rect l="l" t="t" r="r" b="b"/>
            <a:pathLst>
              <a:path w="4317456" h="3640433">
                <a:moveTo>
                  <a:pt x="590312" y="0"/>
                </a:moveTo>
                <a:lnTo>
                  <a:pt x="3727144" y="0"/>
                </a:lnTo>
                <a:lnTo>
                  <a:pt x="3756657" y="30226"/>
                </a:lnTo>
                <a:cubicBezTo>
                  <a:pt x="4105091" y="413588"/>
                  <a:pt x="4317456" y="922847"/>
                  <a:pt x="4317456" y="1481705"/>
                </a:cubicBezTo>
                <a:cubicBezTo>
                  <a:pt x="4317456" y="2673937"/>
                  <a:pt x="3350960" y="3640433"/>
                  <a:pt x="2158728" y="3640433"/>
                </a:cubicBezTo>
                <a:cubicBezTo>
                  <a:pt x="966497" y="3640433"/>
                  <a:pt x="0" y="2673937"/>
                  <a:pt x="0" y="1481705"/>
                </a:cubicBezTo>
                <a:cubicBezTo>
                  <a:pt x="0" y="922847"/>
                  <a:pt x="212365" y="413588"/>
                  <a:pt x="560799" y="30226"/>
                </a:cubicBezTo>
                <a:close/>
              </a:path>
            </a:pathLst>
          </a:custGeom>
        </p:spPr>
      </p:pic>
      <p:grpSp>
        <p:nvGrpSpPr>
          <p:cNvPr id="26" name="Group 25">
            <a:extLst>
              <a:ext uri="{FF2B5EF4-FFF2-40B4-BE49-F238E27FC236}">
                <a16:creationId xmlns:a16="http://schemas.microsoft.com/office/drawing/2014/main" id="{CF5BD426-789C-4E69-83C0-245370E372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32067" y="294578"/>
            <a:ext cx="302252" cy="1113685"/>
            <a:chOff x="4532067" y="294578"/>
            <a:chExt cx="302252" cy="1113685"/>
          </a:xfrm>
        </p:grpSpPr>
        <p:sp>
          <p:nvSpPr>
            <p:cNvPr id="2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32067" y="294578"/>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2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1893" y="1295837"/>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6881745" y="2990818"/>
            <a:ext cx="3971644" cy="2913872"/>
          </a:xfrm>
        </p:spPr>
        <p:txBody>
          <a:bodyPr anchor="t">
            <a:normAutofit/>
          </a:bodyPr>
          <a:lstStyle/>
          <a:p>
            <a:pPr marL="0" indent="0" algn="r" rtl="1" fontAlgn="base">
              <a:buNone/>
            </a:pPr>
            <a:r>
              <a:rPr lang="en-US" sz="2000" b="0" i="0" u="none" strike="noStrike" dirty="0" err="1">
                <a:effectLst/>
                <a:latin typeface="Calibri"/>
                <a:cs typeface="Calibri"/>
              </a:rPr>
              <a:t>بالإضافة</a:t>
            </a:r>
            <a:r>
              <a:rPr lang="en-US" sz="2000" b="0" i="0" u="none" strike="noStrike" dirty="0">
                <a:effectLst/>
                <a:latin typeface="Calibri"/>
                <a:cs typeface="Calibri"/>
              </a:rPr>
              <a:t> </a:t>
            </a:r>
            <a:r>
              <a:rPr lang="en-US" sz="2000" b="0" i="0" u="none" strike="noStrike" dirty="0" err="1">
                <a:effectLst/>
                <a:latin typeface="Calibri"/>
                <a:cs typeface="Calibri"/>
              </a:rPr>
              <a:t>إلى</a:t>
            </a:r>
            <a:r>
              <a:rPr lang="en-US" sz="2000" b="0" i="0" u="none" strike="noStrike" dirty="0">
                <a:effectLst/>
                <a:latin typeface="Calibri"/>
                <a:cs typeface="Calibri"/>
              </a:rPr>
              <a:t> </a:t>
            </a:r>
            <a:r>
              <a:rPr lang="ar-SA" sz="2000" b="0" i="0" u="none" strike="noStrike" dirty="0">
                <a:effectLst/>
                <a:latin typeface="Calibri"/>
                <a:cs typeface="Calibri"/>
              </a:rPr>
              <a:t>دليل الرصد: </a:t>
            </a:r>
            <a:r>
              <a:rPr lang="ar-SA" sz="2000" b="0" i="0" dirty="0">
                <a:effectLst/>
                <a:latin typeface="Calibri"/>
                <a:cs typeface="Calibri"/>
              </a:rPr>
              <a:t>​</a:t>
            </a:r>
          </a:p>
          <a:p>
            <a:pPr algn="r" rtl="1" fontAlgn="base">
              <a:buFont typeface="Arial" panose="020B0604020202020204" pitchFamily="34" charset="0"/>
              <a:buChar char="•"/>
            </a:pPr>
            <a:r>
              <a:rPr lang="ar-SA" sz="2000" b="0" i="0" u="none" strike="noStrike" dirty="0">
                <a:effectLst/>
                <a:latin typeface="Calibri"/>
                <a:cs typeface="Calibri"/>
              </a:rPr>
              <a:t>دليل التشاور مع أصحاب المصلحة </a:t>
            </a:r>
            <a:r>
              <a:rPr lang="ar-SA" sz="2000" b="0" i="0" dirty="0">
                <a:effectLst/>
                <a:latin typeface="Calibri"/>
                <a:cs typeface="Calibri"/>
              </a:rPr>
              <a:t>​</a:t>
            </a:r>
          </a:p>
          <a:p>
            <a:pPr algn="r" rtl="1" fontAlgn="base">
              <a:buFont typeface="Arial" panose="020B0604020202020204" pitchFamily="34" charset="0"/>
              <a:buChar char="•"/>
            </a:pPr>
            <a:r>
              <a:rPr lang="ar-SA" sz="2000" b="0" i="0" u="sng" strike="noStrike" dirty="0">
                <a:effectLst/>
                <a:latin typeface="Calibri"/>
                <a:cs typeface="Calibri"/>
                <a:hlinkClick r:id="rId4">
                  <a:extLst>
                    <a:ext uri="{A12FA001-AC4F-418D-AE19-62706E023703}">
                      <ahyp:hlinkClr xmlns:ahyp="http://schemas.microsoft.com/office/drawing/2018/hyperlinkcolor" val="tx"/>
                    </a:ext>
                  </a:extLst>
                </a:hlinkClick>
              </a:rPr>
              <a:t>ملخص النتائج القُطرية </a:t>
            </a:r>
            <a:r>
              <a:rPr lang="ar-SA" sz="2000" b="0" i="0" u="none" strike="noStrike" dirty="0">
                <a:effectLst/>
                <a:latin typeface="Calibri"/>
                <a:cs typeface="Calibri"/>
              </a:rPr>
              <a:t> (صفحتان) </a:t>
            </a:r>
            <a:r>
              <a:rPr lang="ar-SA" sz="2000" b="0" i="0" dirty="0">
                <a:effectLst/>
                <a:latin typeface="Calibri"/>
                <a:cs typeface="Calibri"/>
              </a:rPr>
              <a:t>​</a:t>
            </a:r>
          </a:p>
          <a:p>
            <a:pPr algn="r" rtl="1" fontAlgn="base">
              <a:buFont typeface="Arial" panose="020B0604020202020204" pitchFamily="34" charset="0"/>
              <a:buChar char="•"/>
            </a:pPr>
            <a:r>
              <a:rPr lang="ar-SA" sz="2000" b="0" i="0" u="sng" strike="noStrike" dirty="0">
                <a:effectLst/>
                <a:latin typeface="Calibri"/>
                <a:cs typeface="Calibri"/>
                <a:hlinkClick r:id="rId5">
                  <a:extLst>
                    <a:ext uri="{A12FA001-AC4F-418D-AE19-62706E023703}">
                      <ahyp:hlinkClr xmlns:ahyp="http://schemas.microsoft.com/office/drawing/2018/hyperlinkcolor" val="tx"/>
                    </a:ext>
                  </a:extLst>
                </a:hlinkClick>
              </a:rPr>
              <a:t>دورة تدريب المُيسِّرين</a:t>
            </a:r>
            <a:r>
              <a:rPr lang="ar-SA" sz="2000" b="0" i="0" dirty="0">
                <a:effectLst/>
                <a:latin typeface="Calibri"/>
                <a:cs typeface="Calibri"/>
              </a:rPr>
              <a:t>​</a:t>
            </a:r>
            <a:br>
              <a:rPr lang="ar-SA" sz="2000" b="0" i="0" dirty="0">
                <a:effectLst/>
              </a:rPr>
            </a:br>
            <a:r>
              <a:rPr lang="ar-SA" sz="2000" b="0" i="0" u="none" strike="noStrike" dirty="0">
                <a:effectLst/>
                <a:latin typeface="Calibri"/>
                <a:cs typeface="Calibri"/>
              </a:rPr>
              <a:t>(الإنجليزية/الفرنسية/الإسبانية)</a:t>
            </a:r>
            <a:r>
              <a:rPr lang="ar-SA" sz="2000" b="0" i="0" dirty="0">
                <a:effectLst/>
                <a:latin typeface="Calibri"/>
                <a:cs typeface="Calibri"/>
              </a:rPr>
              <a:t>​</a:t>
            </a:r>
          </a:p>
          <a:p>
            <a:pPr algn="r" rtl="1" fontAlgn="base">
              <a:buFont typeface="Arial" panose="020B0604020202020204" pitchFamily="34" charset="0"/>
              <a:buChar char="•"/>
            </a:pPr>
            <a:r>
              <a:rPr lang="ar-SA" sz="2000" b="0" i="0" u="none" strike="noStrike" dirty="0">
                <a:effectLst/>
                <a:latin typeface="Calibri"/>
                <a:cs typeface="Calibri"/>
              </a:rPr>
              <a:t>حزمة الدعم </a:t>
            </a:r>
            <a:r>
              <a:rPr lang="ar-SA" sz="2000" b="0" i="0" dirty="0">
                <a:effectLst/>
                <a:latin typeface="Calibri"/>
                <a:cs typeface="Calibri"/>
              </a:rPr>
              <a:t>​</a:t>
            </a:r>
            <a:br>
              <a:rPr lang="ar-SA" sz="2000" b="0" i="0" dirty="0">
                <a:effectLst/>
              </a:rPr>
            </a:br>
            <a:r>
              <a:rPr lang="ar-SA" sz="2000" b="0" i="0" u="none" strike="noStrike" dirty="0">
                <a:effectLst/>
                <a:latin typeface="Calibri"/>
                <a:cs typeface="Calibri"/>
              </a:rPr>
              <a:t>(دعم تقني/مالي)</a:t>
            </a:r>
            <a:r>
              <a:rPr lang="ar-SA" sz="2000" b="0" i="0" dirty="0">
                <a:effectLst/>
                <a:latin typeface="Calibri"/>
                <a:cs typeface="Calibri"/>
              </a:rPr>
              <a:t>​</a:t>
            </a:r>
          </a:p>
          <a:p>
            <a:pPr marL="0" indent="0" algn="r" rtl="1" fontAlgn="base">
              <a:buNone/>
            </a:pPr>
            <a:endParaRPr lang="en-US" sz="2000" b="0" i="0">
              <a:effectLst/>
              <a:latin typeface="Arial" panose="020B0604020202020204" pitchFamily="34" charset="0"/>
            </a:endParaRPr>
          </a:p>
        </p:txBody>
      </p:sp>
      <p:sp>
        <p:nvSpPr>
          <p:cNvPr id="30"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914"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441"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Picture 7" descr="A picture containing text, nature&#10;&#10;Description automatically generated">
            <a:extLst>
              <a:ext uri="{FF2B5EF4-FFF2-40B4-BE49-F238E27FC236}">
                <a16:creationId xmlns:a16="http://schemas.microsoft.com/office/drawing/2014/main" id="{189449CA-B312-E8D5-A8F0-CEF4A81EAFEF}"/>
              </a:ext>
            </a:extLst>
          </p:cNvPr>
          <p:cNvPicPr>
            <a:picLocks noChangeAspect="1"/>
          </p:cNvPicPr>
          <p:nvPr/>
        </p:nvPicPr>
        <p:blipFill rotWithShape="1">
          <a:blip r:embed="rId6"/>
          <a:srcRect l="10564" r="8895" b="-4"/>
          <a:stretch/>
        </p:blipFill>
        <p:spPr>
          <a:xfrm>
            <a:off x="1354013"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pic>
        <p:nvPicPr>
          <p:cNvPr id="14" name="Picture 13" descr="A picture containing website&#10;&#10;Description automatically generated">
            <a:extLst>
              <a:ext uri="{FF2B5EF4-FFF2-40B4-BE49-F238E27FC236}">
                <a16:creationId xmlns:a16="http://schemas.microsoft.com/office/drawing/2014/main" id="{760AF25B-7D4C-AEE4-9FCD-3DF7BB1DF270}"/>
              </a:ext>
            </a:extLst>
          </p:cNvPr>
          <p:cNvPicPr>
            <a:picLocks noChangeAspect="1"/>
          </p:cNvPicPr>
          <p:nvPr/>
        </p:nvPicPr>
        <p:blipFill rotWithShape="1">
          <a:blip r:embed="rId7"/>
          <a:srcRect t="7245" r="-4" b="21752"/>
          <a:stretch/>
        </p:blipFill>
        <p:spPr>
          <a:xfrm>
            <a:off x="4175869" y="2271459"/>
            <a:ext cx="2367798" cy="2367798"/>
          </a:xfrm>
          <a:custGeom>
            <a:avLst/>
            <a:gdLst/>
            <a:ahLst/>
            <a:cxnLst/>
            <a:rect l="l" t="t" r="r" b="b"/>
            <a:pathLst>
              <a:path w="2367798" h="2367798">
                <a:moveTo>
                  <a:pt x="1183899" y="0"/>
                </a:moveTo>
                <a:cubicBezTo>
                  <a:pt x="1837748" y="0"/>
                  <a:pt x="2367798" y="530050"/>
                  <a:pt x="2367798" y="1183899"/>
                </a:cubicBezTo>
                <a:cubicBezTo>
                  <a:pt x="2367798" y="1837748"/>
                  <a:pt x="1837748" y="2367798"/>
                  <a:pt x="1183899" y="2367798"/>
                </a:cubicBezTo>
                <a:cubicBezTo>
                  <a:pt x="530050" y="2367798"/>
                  <a:pt x="0" y="1837748"/>
                  <a:pt x="0" y="1183899"/>
                </a:cubicBezTo>
                <a:cubicBezTo>
                  <a:pt x="0" y="530050"/>
                  <a:pt x="530050" y="0"/>
                  <a:pt x="1183899" y="0"/>
                </a:cubicBezTo>
                <a:close/>
              </a:path>
            </a:pathLst>
          </a:custGeom>
        </p:spPr>
      </p:pic>
      <p:cxnSp>
        <p:nvCxnSpPr>
          <p:cNvPr id="34" name="Straight Connector 3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204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9241" y="998865"/>
            <a:ext cx="6979534" cy="3307255"/>
          </a:xfrm>
        </p:spPr>
        <p:txBody>
          <a:bodyPr rtlCol="1">
            <a:noAutofit/>
          </a:bodyPr>
          <a:lstStyle/>
          <a:p>
            <a:pPr algn="r" rtl="1"/>
            <a:r>
              <a:rPr lang="ar-AE" sz="4400" b="1" i="0" u="none" strike="noStrike" dirty="0">
                <a:solidFill>
                  <a:schemeClr val="tx1"/>
                </a:solidFill>
                <a:effectLst/>
                <a:latin typeface="Calibri" panose="020F0502020204030204" pitchFamily="34" charset="0"/>
              </a:rPr>
              <a:t>الجزء الخامس: </a:t>
            </a:r>
            <a:r>
              <a:rPr lang="ar-AE" sz="4400" b="0" i="0" dirty="0">
                <a:solidFill>
                  <a:schemeClr val="tx1"/>
                </a:solidFill>
                <a:effectLst/>
                <a:latin typeface="Calibri" panose="020F0502020204030204" pitchFamily="34" charset="0"/>
              </a:rPr>
              <a:t>​</a:t>
            </a:r>
            <a:br>
              <a:rPr lang="ar-AE" sz="4400" b="0" i="0" dirty="0">
                <a:solidFill>
                  <a:schemeClr val="tx1"/>
                </a:solidFill>
                <a:effectLst/>
                <a:latin typeface="Calibri" panose="020F0502020204030204" pitchFamily="34" charset="0"/>
              </a:rPr>
            </a:br>
            <a:r>
              <a:rPr lang="ar-AE" sz="4400" b="1" i="0" u="none" strike="noStrike" dirty="0">
                <a:solidFill>
                  <a:schemeClr val="tx1"/>
                </a:solidFill>
                <a:effectLst/>
                <a:latin typeface="Calibri" panose="020F0502020204030204" pitchFamily="34" charset="0"/>
              </a:rPr>
              <a:t>برنامج دعم الإدارة المتكاملة للموارد المائية في إطار الهدف 6 من أهداف التنمية المستدامة</a:t>
            </a:r>
            <a:r>
              <a:rPr lang="ar-AE" sz="4400" b="0" i="0" dirty="0">
                <a:solidFill>
                  <a:schemeClr val="tx1"/>
                </a:solidFill>
                <a:effectLst/>
                <a:latin typeface="Calibri" panose="020F0502020204030204" pitchFamily="34" charset="0"/>
              </a:rPr>
              <a:t>​</a:t>
            </a:r>
            <a:endParaRPr lang="en-GB" sz="13800" b="1" dirty="0">
              <a:solidFill>
                <a:schemeClr val="tx1"/>
              </a:solidFill>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CEEF3CB-BD0F-9B55-D047-F4393997ED73}"/>
              </a:ext>
            </a:extLst>
          </p:cNvPr>
          <p:cNvSpPr txBox="1"/>
          <p:nvPr/>
        </p:nvSpPr>
        <p:spPr>
          <a:xfrm>
            <a:off x="4919241" y="196280"/>
            <a:ext cx="6979534" cy="400110"/>
          </a:xfrm>
          <a:prstGeom prst="rect">
            <a:avLst/>
          </a:prstGeom>
          <a:noFill/>
        </p:spPr>
        <p:txBody>
          <a:bodyPr wrap="square" rtlCol="1">
            <a:spAutoFit/>
          </a:bodyPr>
          <a:lstStyle/>
          <a:p>
            <a:pPr algn="r" rtl="1"/>
            <a:r>
              <a:rPr lang="ar" sz="2000" b="1" dirty="0">
                <a:solidFill>
                  <a:srgbClr val="194869"/>
                </a:solidFill>
                <a:latin typeface="Calibri" panose="020F0502020204030204" pitchFamily="34" charset="0"/>
                <a:cs typeface="Calibri" panose="020F0502020204030204" pitchFamily="34" charset="0"/>
              </a:rPr>
              <a:t>المؤشر 6-5-1 لأهداف التنمية المستدامة: تنفيذ الإدارة المتكاملة للموارد المائية</a:t>
            </a:r>
          </a:p>
        </p:txBody>
      </p:sp>
      <p:sp>
        <p:nvSpPr>
          <p:cNvPr id="6" name="TextBox 5">
            <a:extLst>
              <a:ext uri="{FF2B5EF4-FFF2-40B4-BE49-F238E27FC236}">
                <a16:creationId xmlns:a16="http://schemas.microsoft.com/office/drawing/2014/main" id="{63122CEE-B488-D5A4-6077-5642DA467727}"/>
              </a:ext>
            </a:extLst>
          </p:cNvPr>
          <p:cNvSpPr txBox="1"/>
          <p:nvPr/>
        </p:nvSpPr>
        <p:spPr>
          <a:xfrm>
            <a:off x="4373778" y="537588"/>
            <a:ext cx="7349594"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استعراض عام للرصد والإبلاغ لعام 2023 </a:t>
            </a:r>
          </a:p>
        </p:txBody>
      </p:sp>
      <p:pic>
        <p:nvPicPr>
          <p:cNvPr id="7" name="Picture 6" descr="A screenshot of a computer&#10;&#10;Description automatically generated with low confidence">
            <a:extLst>
              <a:ext uri="{FF2B5EF4-FFF2-40B4-BE49-F238E27FC236}">
                <a16:creationId xmlns:a16="http://schemas.microsoft.com/office/drawing/2014/main" id="{C2126BD5-8EBA-52BF-A3F8-A20393C2F15F}"/>
              </a:ext>
            </a:extLst>
          </p:cNvPr>
          <p:cNvPicPr>
            <a:picLocks noChangeAspect="1"/>
          </p:cNvPicPr>
          <p:nvPr/>
        </p:nvPicPr>
        <p:blipFill>
          <a:blip r:embed="rId3"/>
          <a:stretch>
            <a:fillRect/>
          </a:stretch>
        </p:blipFill>
        <p:spPr>
          <a:xfrm>
            <a:off x="4613118" y="5738754"/>
            <a:ext cx="7110254" cy="922966"/>
          </a:xfrm>
          <a:prstGeom prst="rect">
            <a:avLst/>
          </a:prstGeom>
        </p:spPr>
      </p:pic>
      <p:pic>
        <p:nvPicPr>
          <p:cNvPr id="8" name="Picture 7" descr="A picture containing text, outdoor, sign&#10;&#10;Description automatically generated">
            <a:extLst>
              <a:ext uri="{FF2B5EF4-FFF2-40B4-BE49-F238E27FC236}">
                <a16:creationId xmlns:a16="http://schemas.microsoft.com/office/drawing/2014/main" id="{BE3BF3B8-8F19-6F43-FC7C-8C155FECCC8A}"/>
              </a:ext>
            </a:extLst>
          </p:cNvPr>
          <p:cNvPicPr>
            <a:picLocks noChangeAspect="1"/>
          </p:cNvPicPr>
          <p:nvPr/>
        </p:nvPicPr>
        <p:blipFill>
          <a:blip r:embed="rId4"/>
          <a:stretch>
            <a:fillRect/>
          </a:stretch>
        </p:blipFill>
        <p:spPr>
          <a:xfrm>
            <a:off x="4613118" y="4540914"/>
            <a:ext cx="1159654" cy="966379"/>
          </a:xfrm>
          <a:prstGeom prst="rect">
            <a:avLst/>
          </a:prstGeom>
        </p:spPr>
      </p:pic>
      <p:sp>
        <p:nvSpPr>
          <p:cNvPr id="3" name="TextBox 2">
            <a:extLst>
              <a:ext uri="{FF2B5EF4-FFF2-40B4-BE49-F238E27FC236}">
                <a16:creationId xmlns:a16="http://schemas.microsoft.com/office/drawing/2014/main" id="{3E24A2F2-B198-67D4-5EDA-2BAA2B577056}"/>
              </a:ext>
            </a:extLst>
          </p:cNvPr>
          <p:cNvSpPr txBox="1"/>
          <p:nvPr/>
        </p:nvSpPr>
        <p:spPr>
          <a:xfrm>
            <a:off x="7613628" y="4477762"/>
            <a:ext cx="4285147" cy="461665"/>
          </a:xfrm>
          <a:prstGeom prst="rect">
            <a:avLst/>
          </a:prstGeom>
          <a:noFill/>
        </p:spPr>
        <p:txBody>
          <a:bodyPr wrap="none" rtlCol="1">
            <a:spAutoFit/>
          </a:bodyPr>
          <a:lstStyle/>
          <a:p>
            <a:pPr rtl="1"/>
            <a:r>
              <a:rPr lang="en-US" sz="2400" b="1" i="0" u="none" strike="noStrike" dirty="0">
                <a:effectLst/>
                <a:latin typeface="Calibri" panose="020F0502020204030204" pitchFamily="34" charset="0"/>
              </a:rPr>
              <a:t>www.gwp.org/en/sdg6support/</a:t>
            </a:r>
            <a:r>
              <a:rPr lang="en-US" sz="2400" b="0" i="0" dirty="0">
                <a:effectLst/>
                <a:latin typeface="Calibri" panose="020F0502020204030204" pitchFamily="34" charset="0"/>
              </a:rPr>
              <a:t>​</a:t>
            </a:r>
            <a:endParaRPr lang="en-US" sz="2400" dirty="0"/>
          </a:p>
        </p:txBody>
      </p:sp>
      <p:pic>
        <p:nvPicPr>
          <p:cNvPr id="5122" name="Picture 2">
            <a:extLst>
              <a:ext uri="{FF2B5EF4-FFF2-40B4-BE49-F238E27FC236}">
                <a16:creationId xmlns:a16="http://schemas.microsoft.com/office/drawing/2014/main" id="{5FD10961-65AB-21E5-2ED8-07791E7889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98"/>
            <a:ext cx="4238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0754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ADD27F-3BF1-1D27-7E95-0A39CAF537B8}"/>
              </a:ext>
            </a:extLst>
          </p:cNvPr>
          <p:cNvPicPr>
            <a:picLocks noChangeAspect="1"/>
          </p:cNvPicPr>
          <p:nvPr/>
        </p:nvPicPr>
        <p:blipFill>
          <a:blip r:embed="rId3"/>
          <a:stretch>
            <a:fillRect/>
          </a:stretch>
        </p:blipFill>
        <p:spPr>
          <a:xfrm>
            <a:off x="717250" y="0"/>
            <a:ext cx="10757499" cy="6858000"/>
          </a:xfrm>
          <a:prstGeom prst="rect">
            <a:avLst/>
          </a:prstGeom>
        </p:spPr>
      </p:pic>
      <p:pic>
        <p:nvPicPr>
          <p:cNvPr id="2" name="Picture 3" descr="Diagram, venn diagram&#10;&#10;Description automatically generated">
            <a:extLst>
              <a:ext uri="{FF2B5EF4-FFF2-40B4-BE49-F238E27FC236}">
                <a16:creationId xmlns:a16="http://schemas.microsoft.com/office/drawing/2014/main" id="{CEC31366-41EF-FF8B-8E58-72FF2F893036}"/>
              </a:ext>
            </a:extLst>
          </p:cNvPr>
          <p:cNvPicPr>
            <a:picLocks noChangeAspect="1"/>
          </p:cNvPicPr>
          <p:nvPr/>
        </p:nvPicPr>
        <p:blipFill>
          <a:blip r:embed="rId4"/>
          <a:stretch>
            <a:fillRect/>
          </a:stretch>
        </p:blipFill>
        <p:spPr>
          <a:xfrm>
            <a:off x="7942997" y="1016087"/>
            <a:ext cx="3459708" cy="4177559"/>
          </a:xfrm>
          <a:prstGeom prst="rect">
            <a:avLst/>
          </a:prstGeom>
        </p:spPr>
      </p:pic>
      <p:pic>
        <p:nvPicPr>
          <p:cNvPr id="4" name="Picture 4" descr="Diagram&#10;&#10;Description automatically generated">
            <a:extLst>
              <a:ext uri="{FF2B5EF4-FFF2-40B4-BE49-F238E27FC236}">
                <a16:creationId xmlns:a16="http://schemas.microsoft.com/office/drawing/2014/main" id="{BCBDDAD4-3A4E-7AAF-0F5B-E9FF0AE2AF5F}"/>
              </a:ext>
            </a:extLst>
          </p:cNvPr>
          <p:cNvPicPr>
            <a:picLocks noChangeAspect="1"/>
          </p:cNvPicPr>
          <p:nvPr/>
        </p:nvPicPr>
        <p:blipFill>
          <a:blip r:embed="rId5"/>
          <a:stretch>
            <a:fillRect/>
          </a:stretch>
        </p:blipFill>
        <p:spPr>
          <a:xfrm>
            <a:off x="789296" y="953436"/>
            <a:ext cx="3380094" cy="4314233"/>
          </a:xfrm>
          <a:prstGeom prst="rect">
            <a:avLst/>
          </a:prstGeom>
        </p:spPr>
      </p:pic>
      <p:pic>
        <p:nvPicPr>
          <p:cNvPr id="6" name="Picture 5">
            <a:extLst>
              <a:ext uri="{FF2B5EF4-FFF2-40B4-BE49-F238E27FC236}">
                <a16:creationId xmlns:a16="http://schemas.microsoft.com/office/drawing/2014/main" id="{A17C9CFE-FA04-8F6D-5563-3437F4AEF416}"/>
              </a:ext>
            </a:extLst>
          </p:cNvPr>
          <p:cNvPicPr>
            <a:picLocks noChangeAspect="1"/>
          </p:cNvPicPr>
          <p:nvPr/>
        </p:nvPicPr>
        <p:blipFill>
          <a:blip r:embed="rId6"/>
          <a:stretch>
            <a:fillRect/>
          </a:stretch>
        </p:blipFill>
        <p:spPr>
          <a:xfrm>
            <a:off x="2118166" y="5867607"/>
            <a:ext cx="9815333" cy="918229"/>
          </a:xfrm>
          <a:prstGeom prst="rect">
            <a:avLst/>
          </a:prstGeom>
        </p:spPr>
      </p:pic>
    </p:spTree>
    <p:extLst>
      <p:ext uri="{BB962C8B-B14F-4D97-AF65-F5344CB8AC3E}">
        <p14:creationId xmlns:p14="http://schemas.microsoft.com/office/powerpoint/2010/main" val="24198769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Map&#10;&#10;Description automatically generated">
            <a:extLst>
              <a:ext uri="{FF2B5EF4-FFF2-40B4-BE49-F238E27FC236}">
                <a16:creationId xmlns:a16="http://schemas.microsoft.com/office/drawing/2014/main" id="{925E9EC6-C9DA-F294-EDAA-A1CD3AFFA1AE}"/>
              </a:ext>
            </a:extLst>
          </p:cNvPr>
          <p:cNvPicPr>
            <a:picLocks noChangeAspect="1"/>
          </p:cNvPicPr>
          <p:nvPr/>
        </p:nvPicPr>
        <p:blipFill>
          <a:blip r:embed="rId3"/>
          <a:stretch>
            <a:fillRect/>
          </a:stretch>
        </p:blipFill>
        <p:spPr>
          <a:xfrm>
            <a:off x="917903" y="799879"/>
            <a:ext cx="11275849" cy="5853547"/>
          </a:xfrm>
          <a:prstGeom prst="rect">
            <a:avLst/>
          </a:prstGeom>
        </p:spPr>
      </p:pic>
      <p:sp>
        <p:nvSpPr>
          <p:cNvPr id="2" name="Title 1">
            <a:extLst>
              <a:ext uri="{FF2B5EF4-FFF2-40B4-BE49-F238E27FC236}">
                <a16:creationId xmlns:a16="http://schemas.microsoft.com/office/drawing/2014/main" id="{FC93E814-B7A4-E524-30A9-0AF4C36C5F7D}"/>
              </a:ext>
            </a:extLst>
          </p:cNvPr>
          <p:cNvSpPr>
            <a:spLocks noGrp="1"/>
          </p:cNvSpPr>
          <p:nvPr>
            <p:ph type="title"/>
          </p:nvPr>
        </p:nvSpPr>
        <p:spPr>
          <a:xfrm>
            <a:off x="917903" y="130529"/>
            <a:ext cx="10975427" cy="1338700"/>
          </a:xfrm>
        </p:spPr>
        <p:txBody>
          <a:bodyPr rtlCol="1">
            <a:normAutofit/>
          </a:bodyPr>
          <a:lstStyle/>
          <a:p>
            <a:pPr algn="r" rtl="1"/>
            <a:r>
              <a:rPr lang="ar" sz="4000" b="1" dirty="0">
                <a:solidFill>
                  <a:srgbClr val="194869"/>
                </a:solidFill>
                <a:latin typeface="Calibri"/>
                <a:cs typeface="Calibri Light"/>
              </a:rPr>
              <a:t>المرحلة الأولى: تعزيز التشاور مع أصحاب المصلحة في الإبلاغ عن المؤشر 6-5-1</a:t>
            </a:r>
          </a:p>
        </p:txBody>
      </p:sp>
      <p:sp>
        <p:nvSpPr>
          <p:cNvPr id="3" name="Content Placeholder 2">
            <a:extLst>
              <a:ext uri="{FF2B5EF4-FFF2-40B4-BE49-F238E27FC236}">
                <a16:creationId xmlns:a16="http://schemas.microsoft.com/office/drawing/2014/main" id="{C50C93A9-BC72-E574-7EF4-4889BE93242B}"/>
              </a:ext>
            </a:extLst>
          </p:cNvPr>
          <p:cNvSpPr>
            <a:spLocks noGrp="1"/>
          </p:cNvSpPr>
          <p:nvPr>
            <p:ph idx="1"/>
          </p:nvPr>
        </p:nvSpPr>
        <p:spPr>
          <a:xfrm>
            <a:off x="128751" y="5346590"/>
            <a:ext cx="4301360" cy="2603994"/>
          </a:xfrm>
        </p:spPr>
        <p:txBody>
          <a:bodyPr vert="horz" lIns="91440" tIns="45720" rIns="91440" bIns="45720" rtlCol="1" anchor="t">
            <a:noAutofit/>
          </a:bodyPr>
          <a:lstStyle/>
          <a:p>
            <a:pPr rtl="1"/>
            <a:r>
              <a:rPr lang="ar" sz="2400" dirty="0">
                <a:solidFill>
                  <a:srgbClr val="002060"/>
                </a:solidFill>
              </a:rPr>
              <a:t>قُدِّم الدعم إلى أكثر من 70 بلداً في عامَي 2017 و2020.</a:t>
            </a:r>
            <a:endParaRPr lang="en-US" sz="2400" dirty="0">
              <a:solidFill>
                <a:srgbClr val="002060"/>
              </a:solidFill>
              <a:cs typeface="Calibri"/>
            </a:endParaRPr>
          </a:p>
          <a:p>
            <a:pPr rtl="1"/>
            <a:r>
              <a:rPr lang="ar" sz="2400" dirty="0">
                <a:solidFill>
                  <a:srgbClr val="002060"/>
                </a:solidFill>
              </a:rPr>
              <a:t>شارك أكثر من 3000 صاحب المصلحة</a:t>
            </a:r>
            <a:endParaRPr lang="en-US" sz="2400" dirty="0">
              <a:solidFill>
                <a:srgbClr val="002060"/>
              </a:solidFill>
              <a:cs typeface="Calibri"/>
            </a:endParaRPr>
          </a:p>
          <a:p>
            <a:pPr rtl="1"/>
            <a:endParaRPr lang="en-US" sz="2400" dirty="0">
              <a:solidFill>
                <a:srgbClr val="002060"/>
              </a:solidFill>
              <a:cs typeface="Calibri"/>
            </a:endParaRPr>
          </a:p>
        </p:txBody>
      </p:sp>
    </p:spTree>
    <p:extLst>
      <p:ext uri="{BB962C8B-B14F-4D97-AF65-F5344CB8AC3E}">
        <p14:creationId xmlns:p14="http://schemas.microsoft.com/office/powerpoint/2010/main" val="4164927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4693" y="2440961"/>
            <a:ext cx="6728639" cy="3137977"/>
          </a:xfrm>
        </p:spPr>
        <p:txBody>
          <a:bodyPr rtlCol="1">
            <a:noAutofit/>
          </a:bodyPr>
          <a:lstStyle/>
          <a:p>
            <a:pPr algn="r" rtl="1"/>
            <a:r>
              <a:rPr lang="ar-SA" sz="5400" b="1">
                <a:solidFill>
                  <a:srgbClr val="194869"/>
                </a:solidFill>
                <a:latin typeface="Calibri" panose="020F0502020204030204" pitchFamily="34" charset="0"/>
                <a:ea typeface="+mn-ea"/>
                <a:cs typeface="Calibri" panose="020F0502020204030204" pitchFamily="34" charset="0"/>
              </a:rPr>
              <a:t>الجزء الأول: معلومات أساسية:</a:t>
            </a:r>
            <a:br>
              <a:rPr lang="ar-SA" sz="5400" b="1">
                <a:solidFill>
                  <a:srgbClr val="194869"/>
                </a:solidFill>
                <a:latin typeface="Calibri" panose="020F0502020204030204" pitchFamily="34" charset="0"/>
                <a:ea typeface="+mn-ea"/>
                <a:cs typeface="Calibri" panose="020F0502020204030204" pitchFamily="34" charset="0"/>
              </a:rPr>
            </a:br>
            <a:r>
              <a:rPr lang="ar-SA" sz="5400" b="1">
                <a:solidFill>
                  <a:srgbClr val="194869"/>
                </a:solidFill>
                <a:latin typeface="Calibri" panose="020F0502020204030204" pitchFamily="34" charset="0"/>
                <a:ea typeface="+mn-ea"/>
                <a:cs typeface="Calibri" panose="020F0502020204030204" pitchFamily="34" charset="0"/>
              </a:rPr>
              <a:t> </a:t>
            </a:r>
            <a:br>
              <a:rPr lang="ar-SA" sz="5400" b="1">
                <a:solidFill>
                  <a:srgbClr val="194869"/>
                </a:solidFill>
                <a:latin typeface="Calibri" panose="020F0502020204030204" pitchFamily="34" charset="0"/>
                <a:ea typeface="+mn-ea"/>
                <a:cs typeface="Calibri" panose="020F0502020204030204" pitchFamily="34" charset="0"/>
              </a:rPr>
            </a:br>
            <a:r>
              <a:rPr lang="ar-SA" sz="5400" b="1">
                <a:solidFill>
                  <a:srgbClr val="194869"/>
                </a:solidFill>
                <a:latin typeface="Calibri" panose="020F0502020204030204" pitchFamily="34" charset="0"/>
                <a:ea typeface="+mn-ea"/>
                <a:cs typeface="Calibri" panose="020F0502020204030204" pitchFamily="34" charset="0"/>
              </a:rPr>
              <a:t>الإبلاغ عن الإدارة المتكاملة للموارد المائية في سياق أهداف التنمية المستدامة</a:t>
            </a:r>
          </a:p>
        </p:txBody>
      </p:sp>
      <p:pic>
        <p:nvPicPr>
          <p:cNvPr id="4" name="Picture 4" descr="Chart, sunburst chart&#10;&#10;Description automatically generated">
            <a:extLst>
              <a:ext uri="{FF2B5EF4-FFF2-40B4-BE49-F238E27FC236}">
                <a16:creationId xmlns:a16="http://schemas.microsoft.com/office/drawing/2014/main" id="{5756A130-594B-615D-26FE-30045FF2D8F3}"/>
              </a:ext>
            </a:extLst>
          </p:cNvPr>
          <p:cNvPicPr>
            <a:picLocks noChangeAspect="1"/>
          </p:cNvPicPr>
          <p:nvPr/>
        </p:nvPicPr>
        <p:blipFill>
          <a:blip r:embed="rId3"/>
          <a:stretch>
            <a:fillRect/>
          </a:stretch>
        </p:blipFill>
        <p:spPr>
          <a:xfrm>
            <a:off x="838669" y="1861262"/>
            <a:ext cx="2743200" cy="2763334"/>
          </a:xfrm>
          <a:prstGeom prst="rect">
            <a:avLst/>
          </a:prstGeom>
        </p:spPr>
      </p:pic>
      <p:sp>
        <p:nvSpPr>
          <p:cNvPr id="5" name="TextBox 4">
            <a:extLst>
              <a:ext uri="{FF2B5EF4-FFF2-40B4-BE49-F238E27FC236}">
                <a16:creationId xmlns:a16="http://schemas.microsoft.com/office/drawing/2014/main" id="{CCEEF3CB-BD0F-9B55-D047-F4393997ED73}"/>
              </a:ext>
            </a:extLst>
          </p:cNvPr>
          <p:cNvSpPr txBox="1"/>
          <p:nvPr/>
        </p:nvSpPr>
        <p:spPr>
          <a:xfrm>
            <a:off x="838669" y="152867"/>
            <a:ext cx="11060106" cy="400110"/>
          </a:xfrm>
          <a:prstGeom prst="rect">
            <a:avLst/>
          </a:prstGeom>
          <a:noFill/>
        </p:spPr>
        <p:txBody>
          <a:bodyPr wrap="square" rtlCol="1">
            <a:spAutoFit/>
          </a:bodyPr>
          <a:lstStyle/>
          <a:p>
            <a:pPr algn="r" rtl="1"/>
            <a:r>
              <a:rPr lang="ar-SA" sz="2000" b="1">
                <a:solidFill>
                  <a:srgbClr val="194869"/>
                </a:solidFill>
                <a:latin typeface="Calibri" panose="020F0502020204030204" pitchFamily="34" charset="0"/>
                <a:cs typeface="Calibri" panose="020F0502020204030204" pitchFamily="34" charset="0"/>
              </a:rPr>
              <a:t>المؤشر 6-5-1 لأهداف التنمية المستدامة: تنفيذ الإدارة المتكاملة للموارد المائية</a:t>
            </a:r>
          </a:p>
        </p:txBody>
      </p:sp>
      <p:sp>
        <p:nvSpPr>
          <p:cNvPr id="6" name="TextBox 5">
            <a:extLst>
              <a:ext uri="{FF2B5EF4-FFF2-40B4-BE49-F238E27FC236}">
                <a16:creationId xmlns:a16="http://schemas.microsoft.com/office/drawing/2014/main" id="{63122CEE-B488-D5A4-6077-5642DA467727}"/>
              </a:ext>
            </a:extLst>
          </p:cNvPr>
          <p:cNvSpPr txBox="1"/>
          <p:nvPr/>
        </p:nvSpPr>
        <p:spPr>
          <a:xfrm>
            <a:off x="838669" y="537588"/>
            <a:ext cx="7349594"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0" i="0" u="none" strike="noStrike" kern="1200" cap="none" spc="0" normalizeH="0">
                <a:ln>
                  <a:noFill/>
                </a:ln>
                <a:solidFill>
                  <a:srgbClr val="4EB3B9"/>
                </a:solidFill>
                <a:effectLst/>
                <a:uLnTx/>
                <a:uFillTx/>
                <a:latin typeface="Calibri" panose="020F0502020204030204" pitchFamily="34" charset="0"/>
                <a:ea typeface="+mn-ea"/>
                <a:cs typeface="Calibri" panose="020F0502020204030204" pitchFamily="34" charset="0"/>
              </a:rPr>
              <a:t>استعراض عام للرصد والإبلاغ لعام 2023 </a:t>
            </a:r>
          </a:p>
        </p:txBody>
      </p:sp>
      <p:pic>
        <p:nvPicPr>
          <p:cNvPr id="7" name="Picture 6" descr="A screenshot of a computer&#10;&#10;Description automatically generated with low confidence">
            <a:extLst>
              <a:ext uri="{FF2B5EF4-FFF2-40B4-BE49-F238E27FC236}">
                <a16:creationId xmlns:a16="http://schemas.microsoft.com/office/drawing/2014/main" id="{C2126BD5-8EBA-52BF-A3F8-A20393C2F15F}"/>
              </a:ext>
            </a:extLst>
          </p:cNvPr>
          <p:cNvPicPr>
            <a:picLocks noChangeAspect="1"/>
          </p:cNvPicPr>
          <p:nvPr/>
        </p:nvPicPr>
        <p:blipFill>
          <a:blip r:embed="rId4"/>
          <a:stretch>
            <a:fillRect/>
          </a:stretch>
        </p:blipFill>
        <p:spPr>
          <a:xfrm>
            <a:off x="4624693" y="5578938"/>
            <a:ext cx="7110254" cy="922966"/>
          </a:xfrm>
          <a:prstGeom prst="rect">
            <a:avLst/>
          </a:prstGeom>
        </p:spPr>
      </p:pic>
      <p:pic>
        <p:nvPicPr>
          <p:cNvPr id="8" name="Picture 7" descr="A picture containing text, outdoor, sign&#10;&#10;Description automatically generated">
            <a:extLst>
              <a:ext uri="{FF2B5EF4-FFF2-40B4-BE49-F238E27FC236}">
                <a16:creationId xmlns:a16="http://schemas.microsoft.com/office/drawing/2014/main" id="{BE3BF3B8-8F19-6F43-FC7C-8C155FECCC8A}"/>
              </a:ext>
            </a:extLst>
          </p:cNvPr>
          <p:cNvPicPr>
            <a:picLocks noChangeAspect="1"/>
          </p:cNvPicPr>
          <p:nvPr/>
        </p:nvPicPr>
        <p:blipFill>
          <a:blip r:embed="rId5"/>
          <a:stretch>
            <a:fillRect/>
          </a:stretch>
        </p:blipFill>
        <p:spPr>
          <a:xfrm>
            <a:off x="651641" y="5578938"/>
            <a:ext cx="1159654" cy="966379"/>
          </a:xfrm>
          <a:prstGeom prst="rect">
            <a:avLst/>
          </a:prstGeom>
        </p:spPr>
      </p:pic>
    </p:spTree>
    <p:extLst>
      <p:ext uri="{BB962C8B-B14F-4D97-AF65-F5344CB8AC3E}">
        <p14:creationId xmlns:p14="http://schemas.microsoft.com/office/powerpoint/2010/main" val="195532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EB7C7-48C6-5A80-0503-8B1FFA785936}"/>
              </a:ext>
            </a:extLst>
          </p:cNvPr>
          <p:cNvSpPr>
            <a:spLocks noGrp="1"/>
          </p:cNvSpPr>
          <p:nvPr>
            <p:ph type="title"/>
          </p:nvPr>
        </p:nvSpPr>
        <p:spPr>
          <a:xfrm>
            <a:off x="324434" y="207718"/>
            <a:ext cx="11500944" cy="894243"/>
          </a:xfrm>
        </p:spPr>
        <p:txBody>
          <a:bodyPr rtlCol="1">
            <a:normAutofit/>
          </a:bodyPr>
          <a:lstStyle/>
          <a:p>
            <a:pPr algn="r" rtl="1"/>
            <a:r>
              <a:rPr lang="ar" sz="4000" b="1" dirty="0">
                <a:solidFill>
                  <a:srgbClr val="194869"/>
                </a:solidFill>
                <a:latin typeface="Calibri"/>
                <a:cs typeface="Calibri Light"/>
              </a:rPr>
              <a:t>المرحلة الأولى: نهج الشراكة لتحديد التحديات </a:t>
            </a:r>
          </a:p>
        </p:txBody>
      </p:sp>
      <p:sp>
        <p:nvSpPr>
          <p:cNvPr id="5" name="Text Placeholder 4">
            <a:extLst>
              <a:ext uri="{FF2B5EF4-FFF2-40B4-BE49-F238E27FC236}">
                <a16:creationId xmlns:a16="http://schemas.microsoft.com/office/drawing/2014/main" id="{66DB4057-8C10-8DD4-94F8-14AE5B48A4E4}"/>
              </a:ext>
            </a:extLst>
          </p:cNvPr>
          <p:cNvSpPr>
            <a:spLocks noGrp="1"/>
          </p:cNvSpPr>
          <p:nvPr>
            <p:ph type="body" idx="1"/>
          </p:nvPr>
        </p:nvSpPr>
        <p:spPr>
          <a:xfrm>
            <a:off x="5711797" y="1101961"/>
            <a:ext cx="2228206" cy="659270"/>
          </a:xfrm>
        </p:spPr>
        <p:txBody>
          <a:bodyPr rtlCol="1">
            <a:normAutofit/>
          </a:bodyPr>
          <a:lstStyle/>
          <a:p>
            <a:pPr algn="r" rtl="1"/>
            <a:r>
              <a:rPr lang="ar" sz="2800" dirty="0">
                <a:solidFill>
                  <a:srgbClr val="002060"/>
                </a:solidFill>
              </a:rPr>
              <a:t>الدعم المتاح</a:t>
            </a:r>
          </a:p>
        </p:txBody>
      </p:sp>
      <p:sp>
        <p:nvSpPr>
          <p:cNvPr id="6" name="Content Placeholder 5">
            <a:extLst>
              <a:ext uri="{FF2B5EF4-FFF2-40B4-BE49-F238E27FC236}">
                <a16:creationId xmlns:a16="http://schemas.microsoft.com/office/drawing/2014/main" id="{84B74EDB-0E81-B381-881F-4F78A235AE62}"/>
              </a:ext>
            </a:extLst>
          </p:cNvPr>
          <p:cNvSpPr>
            <a:spLocks noGrp="1"/>
          </p:cNvSpPr>
          <p:nvPr>
            <p:ph sz="half" idx="2"/>
          </p:nvPr>
        </p:nvSpPr>
        <p:spPr>
          <a:xfrm>
            <a:off x="3402927" y="1871491"/>
            <a:ext cx="5157787" cy="3375847"/>
          </a:xfrm>
        </p:spPr>
        <p:txBody>
          <a:bodyPr vert="horz" lIns="91440" tIns="45720" rIns="91440" bIns="45720" rtlCol="1" anchor="t">
            <a:normAutofit/>
          </a:bodyPr>
          <a:lstStyle/>
          <a:p>
            <a:pPr algn="r" rtl="1"/>
            <a:r>
              <a:rPr lang="ar-SA" u="sng" dirty="0">
                <a:solidFill>
                  <a:srgbClr val="002060"/>
                </a:solidFill>
              </a:rPr>
              <a:t>المساعدة المالية:</a:t>
            </a:r>
            <a:br>
              <a:rPr lang="ar-SA" u="sng" dirty="0">
                <a:solidFill>
                  <a:srgbClr val="002060"/>
                </a:solidFill>
              </a:rPr>
            </a:br>
            <a:r>
              <a:rPr lang="ar-SA" dirty="0">
                <a:solidFill>
                  <a:srgbClr val="002060"/>
                </a:solidFill>
              </a:rPr>
              <a:t>لتعيين ’مُيسِّر‘، وإجراء التشاور (</a:t>
            </a:r>
            <a:r>
              <a:rPr lang="ar-SA" u="sng" dirty="0">
                <a:solidFill>
                  <a:srgbClr val="002060"/>
                </a:solidFill>
              </a:rPr>
              <a:t>60 بلدا</a:t>
            </a:r>
            <a:r>
              <a:rPr lang="ar-SA" dirty="0">
                <a:solidFill>
                  <a:srgbClr val="002060"/>
                </a:solidFill>
              </a:rPr>
              <a:t>ً)</a:t>
            </a:r>
          </a:p>
          <a:p>
            <a:pPr algn="r" rtl="1"/>
            <a:endParaRPr lang="ar-SA" dirty="0">
              <a:solidFill>
                <a:srgbClr val="002060"/>
              </a:solidFill>
            </a:endParaRPr>
          </a:p>
          <a:p>
            <a:pPr algn="r" rtl="1"/>
            <a:r>
              <a:rPr lang="ar-SA" u="sng" dirty="0">
                <a:solidFill>
                  <a:srgbClr val="002060"/>
                </a:solidFill>
              </a:rPr>
              <a:t>الإرشادات التقنية: </a:t>
            </a:r>
            <a:br>
              <a:rPr lang="ar-SA" dirty="0">
                <a:solidFill>
                  <a:srgbClr val="002060"/>
                </a:solidFill>
              </a:rPr>
            </a:br>
            <a:r>
              <a:rPr lang="ar-SA" dirty="0">
                <a:solidFill>
                  <a:srgbClr val="002060"/>
                </a:solidFill>
              </a:rPr>
              <a:t>مفتوحة المصدر، متاحة </a:t>
            </a:r>
            <a:r>
              <a:rPr lang="ar-SA" u="sng" dirty="0">
                <a:solidFill>
                  <a:srgbClr val="002060"/>
                </a:solidFill>
              </a:rPr>
              <a:t>لجميع البلدان</a:t>
            </a:r>
            <a:r>
              <a:rPr lang="ar-SA" dirty="0">
                <a:solidFill>
                  <a:srgbClr val="002060"/>
                </a:solidFill>
              </a:rPr>
              <a:t> (مثل حزمة الدعم)</a:t>
            </a:r>
            <a:endParaRPr lang="ar-SA" dirty="0">
              <a:solidFill>
                <a:srgbClr val="002060"/>
              </a:solidFill>
              <a:cs typeface="Calibri"/>
            </a:endParaRPr>
          </a:p>
          <a:p>
            <a:pPr algn="r" rtl="1"/>
            <a:endParaRPr lang="ar-SA" dirty="0">
              <a:solidFill>
                <a:srgbClr val="002060"/>
              </a:solidFill>
            </a:endParaRPr>
          </a:p>
        </p:txBody>
      </p:sp>
      <p:sp>
        <p:nvSpPr>
          <p:cNvPr id="7" name="Text Placeholder 6">
            <a:extLst>
              <a:ext uri="{FF2B5EF4-FFF2-40B4-BE49-F238E27FC236}">
                <a16:creationId xmlns:a16="http://schemas.microsoft.com/office/drawing/2014/main" id="{77875FB1-5A82-D42F-C35A-18F98C473611}"/>
              </a:ext>
            </a:extLst>
          </p:cNvPr>
          <p:cNvSpPr>
            <a:spLocks noGrp="1"/>
          </p:cNvSpPr>
          <p:nvPr>
            <p:ph type="body" sz="quarter" idx="3"/>
          </p:nvPr>
        </p:nvSpPr>
        <p:spPr>
          <a:xfrm>
            <a:off x="0" y="1011698"/>
            <a:ext cx="3516913" cy="659270"/>
          </a:xfrm>
        </p:spPr>
        <p:txBody>
          <a:bodyPr rtlCol="1">
            <a:normAutofit/>
          </a:bodyPr>
          <a:lstStyle/>
          <a:p>
            <a:pPr algn="r" rtl="1"/>
            <a:r>
              <a:rPr lang="ar" sz="2800" dirty="0">
                <a:solidFill>
                  <a:srgbClr val="002060"/>
                </a:solidFill>
              </a:rPr>
              <a:t>معايير الاختيار</a:t>
            </a:r>
          </a:p>
        </p:txBody>
      </p:sp>
      <p:sp>
        <p:nvSpPr>
          <p:cNvPr id="8" name="Content Placeholder 7">
            <a:extLst>
              <a:ext uri="{FF2B5EF4-FFF2-40B4-BE49-F238E27FC236}">
                <a16:creationId xmlns:a16="http://schemas.microsoft.com/office/drawing/2014/main" id="{324D458B-85F0-62E8-C722-5DA258BB8663}"/>
              </a:ext>
            </a:extLst>
          </p:cNvPr>
          <p:cNvSpPr>
            <a:spLocks noGrp="1"/>
          </p:cNvSpPr>
          <p:nvPr>
            <p:ph sz="quarter" idx="4"/>
          </p:nvPr>
        </p:nvSpPr>
        <p:spPr>
          <a:xfrm>
            <a:off x="379060" y="2319105"/>
            <a:ext cx="2957423" cy="3684588"/>
          </a:xfrm>
        </p:spPr>
        <p:txBody>
          <a:bodyPr vert="horz" lIns="91440" tIns="45720" rIns="91440" bIns="45720" rtlCol="1" anchor="t">
            <a:normAutofit/>
          </a:bodyPr>
          <a:lstStyle/>
          <a:p>
            <a:pPr algn="r" rtl="1"/>
            <a:r>
              <a:rPr lang="ar-SA" dirty="0">
                <a:solidFill>
                  <a:srgbClr val="002060"/>
                </a:solidFill>
              </a:rPr>
              <a:t>الالتزام القُطري</a:t>
            </a:r>
          </a:p>
          <a:p>
            <a:pPr algn="r" rtl="1"/>
            <a:r>
              <a:rPr lang="ar-SA" dirty="0">
                <a:solidFill>
                  <a:srgbClr val="002060"/>
                </a:solidFill>
              </a:rPr>
              <a:t>التمويل المشترك للبلدان (إذا كان ممكناً)</a:t>
            </a:r>
            <a:endParaRPr lang="ar-SA" dirty="0">
              <a:solidFill>
                <a:srgbClr val="002060"/>
              </a:solidFill>
              <a:cs typeface="Calibri"/>
            </a:endParaRPr>
          </a:p>
          <a:p>
            <a:pPr algn="r" rtl="1"/>
            <a:r>
              <a:rPr lang="ar-SA" dirty="0">
                <a:solidFill>
                  <a:srgbClr val="002060"/>
                </a:solidFill>
              </a:rPr>
              <a:t>حالة الإدارة المتكاملة للموارد المائية</a:t>
            </a:r>
            <a:endParaRPr lang="ar-SA" dirty="0">
              <a:solidFill>
                <a:srgbClr val="002060"/>
              </a:solidFill>
              <a:cs typeface="Calibri"/>
            </a:endParaRPr>
          </a:p>
          <a:p>
            <a:pPr algn="r" rtl="1"/>
            <a:endParaRPr lang="ar-SA" dirty="0">
              <a:solidFill>
                <a:srgbClr val="002060"/>
              </a:solidFill>
            </a:endParaRPr>
          </a:p>
        </p:txBody>
      </p:sp>
      <p:sp>
        <p:nvSpPr>
          <p:cNvPr id="10" name="TextBox 9">
            <a:extLst>
              <a:ext uri="{FF2B5EF4-FFF2-40B4-BE49-F238E27FC236}">
                <a16:creationId xmlns:a16="http://schemas.microsoft.com/office/drawing/2014/main" id="{D61604A2-1571-D1DA-8701-990015818274}"/>
              </a:ext>
            </a:extLst>
          </p:cNvPr>
          <p:cNvSpPr txBox="1"/>
          <p:nvPr/>
        </p:nvSpPr>
        <p:spPr>
          <a:xfrm>
            <a:off x="3695330" y="5391318"/>
            <a:ext cx="6706521" cy="830997"/>
          </a:xfrm>
          <a:prstGeom prst="rect">
            <a:avLst/>
          </a:prstGeom>
          <a:noFill/>
        </p:spPr>
        <p:txBody>
          <a:bodyPr wrap="square" rtlCol="1">
            <a:spAutoFit/>
          </a:bodyPr>
          <a:lstStyle/>
          <a:p>
            <a:pPr rtl="1"/>
            <a:r>
              <a:rPr lang="ar" sz="2400" dirty="0"/>
              <a:t>للحصول على مزيدٍ من المعلومات، يُرجى التواصل على البريد الإلكتروني التالي: </a:t>
            </a:r>
            <a:r>
              <a:rPr lang="ar" sz="2400" dirty="0">
                <a:hlinkClick r:id="rId4"/>
              </a:rPr>
              <a:t>sdg6iwrmsp@gwp.org</a:t>
            </a:r>
            <a:r>
              <a:rPr lang="ar" sz="2400" dirty="0"/>
              <a:t> </a:t>
            </a:r>
          </a:p>
        </p:txBody>
      </p:sp>
      <p:sp>
        <p:nvSpPr>
          <p:cNvPr id="12" name="TextBox 11">
            <a:extLst>
              <a:ext uri="{FF2B5EF4-FFF2-40B4-BE49-F238E27FC236}">
                <a16:creationId xmlns:a16="http://schemas.microsoft.com/office/drawing/2014/main" id="{D241F103-0C75-FD5A-2AB8-663F40DBB646}"/>
              </a:ext>
            </a:extLst>
          </p:cNvPr>
          <p:cNvSpPr txBox="1"/>
          <p:nvPr/>
        </p:nvSpPr>
        <p:spPr>
          <a:xfrm>
            <a:off x="1942548" y="6291652"/>
            <a:ext cx="8459303" cy="400110"/>
          </a:xfrm>
          <a:prstGeom prst="rect">
            <a:avLst/>
          </a:prstGeom>
          <a:noFill/>
        </p:spPr>
        <p:txBody>
          <a:bodyPr wrap="none" rtlCol="1">
            <a:spAutoFit/>
          </a:bodyPr>
          <a:lstStyle/>
          <a:p>
            <a:pPr rtl="1"/>
            <a:r>
              <a:rPr lang="ar" sz="2000" dirty="0">
                <a:hlinkClick r:id="rId5"/>
              </a:rPr>
              <a:t>www.gwp.org/en/sdg6support/consultations/where-we-are/stage-1-activities/</a:t>
            </a:r>
            <a:r>
              <a:rPr lang="ar" sz="2000" dirty="0"/>
              <a:t> </a:t>
            </a:r>
          </a:p>
        </p:txBody>
      </p:sp>
      <p:pic>
        <p:nvPicPr>
          <p:cNvPr id="11" name="Picture 10">
            <a:extLst>
              <a:ext uri="{FF2B5EF4-FFF2-40B4-BE49-F238E27FC236}">
                <a16:creationId xmlns:a16="http://schemas.microsoft.com/office/drawing/2014/main" id="{F948E19B-D89C-5F25-0980-6EC8565DABBD}"/>
              </a:ext>
            </a:extLst>
          </p:cNvPr>
          <p:cNvPicPr>
            <a:picLocks noChangeAspect="1"/>
          </p:cNvPicPr>
          <p:nvPr/>
        </p:nvPicPr>
        <p:blipFill>
          <a:blip r:embed="rId6"/>
          <a:stretch>
            <a:fillRect/>
          </a:stretch>
        </p:blipFill>
        <p:spPr>
          <a:xfrm>
            <a:off x="8560714" y="1171997"/>
            <a:ext cx="3516913" cy="4075341"/>
          </a:xfrm>
          <a:prstGeom prst="rect">
            <a:avLst/>
          </a:prstGeom>
        </p:spPr>
      </p:pic>
    </p:spTree>
    <p:extLst>
      <p:ext uri="{BB962C8B-B14F-4D97-AF65-F5344CB8AC3E}">
        <p14:creationId xmlns:p14="http://schemas.microsoft.com/office/powerpoint/2010/main" val="425414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D3DA-B7A3-D331-E597-E2724885719C}"/>
              </a:ext>
            </a:extLst>
          </p:cNvPr>
          <p:cNvSpPr>
            <a:spLocks noGrp="1"/>
          </p:cNvSpPr>
          <p:nvPr>
            <p:ph type="title"/>
          </p:nvPr>
        </p:nvSpPr>
        <p:spPr>
          <a:xfrm>
            <a:off x="1472137" y="145705"/>
            <a:ext cx="10515600" cy="1325563"/>
          </a:xfrm>
        </p:spPr>
        <p:txBody>
          <a:bodyPr rtlCol="1">
            <a:normAutofit/>
          </a:bodyPr>
          <a:lstStyle/>
          <a:p>
            <a:pPr algn="r" rtl="1"/>
            <a:r>
              <a:rPr lang="ar" sz="4000" b="1" dirty="0">
                <a:solidFill>
                  <a:srgbClr val="194869"/>
                </a:solidFill>
                <a:latin typeface="Calibri"/>
                <a:cs typeface="Calibri Light"/>
              </a:rPr>
              <a:t>تبادل المعلومات على المستوى الإقليمي</a:t>
            </a:r>
          </a:p>
        </p:txBody>
      </p:sp>
      <p:sp>
        <p:nvSpPr>
          <p:cNvPr id="4" name="Content Placeholder 3">
            <a:extLst>
              <a:ext uri="{FF2B5EF4-FFF2-40B4-BE49-F238E27FC236}">
                <a16:creationId xmlns:a16="http://schemas.microsoft.com/office/drawing/2014/main" id="{12F9A2EB-59DC-3610-656C-8B33D015D3DB}"/>
              </a:ext>
            </a:extLst>
          </p:cNvPr>
          <p:cNvSpPr>
            <a:spLocks noGrp="1"/>
          </p:cNvSpPr>
          <p:nvPr>
            <p:ph sz="half" idx="2"/>
          </p:nvPr>
        </p:nvSpPr>
        <p:spPr>
          <a:xfrm>
            <a:off x="2101606" y="1540684"/>
            <a:ext cx="9886131" cy="2798182"/>
          </a:xfrm>
        </p:spPr>
        <p:txBody>
          <a:bodyPr vert="horz" lIns="91440" tIns="45720" rIns="91440" bIns="45720" rtlCol="1" anchor="t">
            <a:normAutofit/>
          </a:bodyPr>
          <a:lstStyle/>
          <a:p>
            <a:pPr marL="0" indent="0" algn="r" rtl="1">
              <a:buNone/>
            </a:pPr>
            <a:r>
              <a:rPr lang="ar" sz="2800" b="1" dirty="0">
                <a:solidFill>
                  <a:srgbClr val="002060"/>
                </a:solidFill>
              </a:rPr>
              <a:t>الأهداف:</a:t>
            </a:r>
            <a:endParaRPr lang="en-GB" sz="2800" dirty="0">
              <a:solidFill>
                <a:srgbClr val="002060"/>
              </a:solidFill>
              <a:cs typeface="Calibri"/>
            </a:endParaRPr>
          </a:p>
          <a:p>
            <a:pPr algn="r" rtl="1"/>
            <a:r>
              <a:rPr lang="ar" sz="2800" u="sng" dirty="0">
                <a:solidFill>
                  <a:srgbClr val="002060"/>
                </a:solidFill>
              </a:rPr>
              <a:t>مشاركة الدروس</a:t>
            </a:r>
            <a:r>
              <a:rPr lang="ar" sz="2800" dirty="0">
                <a:solidFill>
                  <a:srgbClr val="002060"/>
                </a:solidFill>
              </a:rPr>
              <a:t> المستفادة من عملية التشاور بين جهات  التنسيق</a:t>
            </a:r>
            <a:endParaRPr lang="en-GB" sz="2800" dirty="0">
              <a:solidFill>
                <a:srgbClr val="002060"/>
              </a:solidFill>
              <a:cs typeface="Calibri"/>
            </a:endParaRPr>
          </a:p>
          <a:p>
            <a:pPr algn="r" rtl="1"/>
            <a:r>
              <a:rPr lang="ar" sz="2800" u="sng" dirty="0">
                <a:solidFill>
                  <a:srgbClr val="002060"/>
                </a:solidFill>
              </a:rPr>
              <a:t>تحديد التحديات والفرص المشتركة للنهوض بتنفيذ الإدارة المتكاملة للموارد المائية</a:t>
            </a:r>
            <a:r>
              <a:rPr lang="ar" sz="2800" dirty="0">
                <a:solidFill>
                  <a:srgbClr val="002060"/>
                </a:solidFill>
              </a:rPr>
              <a:t> على المستوى الإقليمي </a:t>
            </a:r>
            <a:br>
              <a:rPr lang="en-GB" sz="2800" dirty="0">
                <a:solidFill>
                  <a:srgbClr val="002060"/>
                </a:solidFill>
              </a:rPr>
            </a:br>
            <a:r>
              <a:rPr lang="ar" sz="2800" dirty="0">
                <a:solidFill>
                  <a:srgbClr val="002060"/>
                </a:solidFill>
              </a:rPr>
              <a:t>(مع إمكانية أن يؤدي ذلك إلى إنتاج تقارير إقليمية، بعد الإبلاغ الوطني)</a:t>
            </a:r>
            <a:endParaRPr lang="en-GB" sz="2800" dirty="0">
              <a:solidFill>
                <a:srgbClr val="002060"/>
              </a:solidFill>
              <a:cs typeface="Calibri"/>
            </a:endParaRPr>
          </a:p>
          <a:p>
            <a:pPr marL="0" indent="0" algn="r" rtl="1">
              <a:buNone/>
            </a:pPr>
            <a:endParaRPr lang="en-GB" sz="2800" dirty="0">
              <a:solidFill>
                <a:srgbClr val="002060"/>
              </a:solidFill>
              <a:cs typeface="Calibri"/>
            </a:endParaRPr>
          </a:p>
        </p:txBody>
      </p:sp>
      <p:pic>
        <p:nvPicPr>
          <p:cNvPr id="3" name="Picture 2">
            <a:extLst>
              <a:ext uri="{FF2B5EF4-FFF2-40B4-BE49-F238E27FC236}">
                <a16:creationId xmlns:a16="http://schemas.microsoft.com/office/drawing/2014/main" id="{557BCBD8-B374-8A3F-1DD6-C31AC9D89167}"/>
              </a:ext>
            </a:extLst>
          </p:cNvPr>
          <p:cNvPicPr>
            <a:picLocks noChangeAspect="1"/>
          </p:cNvPicPr>
          <p:nvPr/>
        </p:nvPicPr>
        <p:blipFill>
          <a:blip r:embed="rId3"/>
          <a:stretch>
            <a:fillRect/>
          </a:stretch>
        </p:blipFill>
        <p:spPr>
          <a:xfrm>
            <a:off x="75189" y="4676095"/>
            <a:ext cx="1400023" cy="177366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267646F-6F3A-07E0-CD65-33B8E0AAA60D}"/>
              </a:ext>
            </a:extLst>
          </p:cNvPr>
          <p:cNvPicPr>
            <a:picLocks noChangeAspect="1"/>
          </p:cNvPicPr>
          <p:nvPr/>
        </p:nvPicPr>
        <p:blipFill>
          <a:blip r:embed="rId4"/>
          <a:stretch>
            <a:fillRect/>
          </a:stretch>
        </p:blipFill>
        <p:spPr>
          <a:xfrm>
            <a:off x="48887" y="292865"/>
            <a:ext cx="1429400" cy="1994945"/>
          </a:xfrm>
          <a:prstGeom prst="rect">
            <a:avLst/>
          </a:prstGeom>
          <a:ln>
            <a:noFill/>
          </a:ln>
          <a:effectLst>
            <a:outerShdw blurRad="292100" dist="139700" dir="2700000" algn="tl" rotWithShape="0">
              <a:srgbClr val="333333">
                <a:alpha val="65000"/>
              </a:srgbClr>
            </a:outerShdw>
          </a:effectLst>
        </p:spPr>
      </p:pic>
      <p:pic>
        <p:nvPicPr>
          <p:cNvPr id="6" name="Picture 2" descr="Report cover">
            <a:extLst>
              <a:ext uri="{FF2B5EF4-FFF2-40B4-BE49-F238E27FC236}">
                <a16:creationId xmlns:a16="http://schemas.microsoft.com/office/drawing/2014/main" id="{97931270-4C23-AFCB-9040-DD7DE90DD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87" y="2459079"/>
            <a:ext cx="1423250" cy="2014033"/>
          </a:xfrm>
          <a:prstGeom prst="rect">
            <a:avLst/>
          </a:prstGeom>
          <a:noFill/>
          <a:effectLst>
            <a:outerShdw blurRad="292100" dist="139700" dir="2700000" algn="ctr" rotWithShape="0">
              <a:schemeClr val="tx1">
                <a:alpha val="65000"/>
              </a:scheme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F095B7-2E93-5836-29D3-9155C97F0424}"/>
              </a:ext>
            </a:extLst>
          </p:cNvPr>
          <p:cNvSpPr txBox="1"/>
          <p:nvPr/>
        </p:nvSpPr>
        <p:spPr>
          <a:xfrm>
            <a:off x="2104681" y="4034639"/>
            <a:ext cx="9886131" cy="2677656"/>
          </a:xfrm>
          <a:prstGeom prst="rect">
            <a:avLst/>
          </a:prstGeom>
          <a:noFill/>
        </p:spPr>
        <p:txBody>
          <a:bodyPr wrap="square" rtlCol="1">
            <a:spAutoFit/>
          </a:bodyPr>
          <a:lstStyle/>
          <a:p>
            <a:pPr marL="0" indent="0" algn="r" rtl="1">
              <a:buNone/>
            </a:pPr>
            <a:r>
              <a:rPr lang="ar" sz="2800" b="1" dirty="0">
                <a:solidFill>
                  <a:srgbClr val="002060"/>
                </a:solidFill>
              </a:rPr>
              <a:t>المساعدات المتاحة: برنامج دعم الإدارة المتكاملة للموارد المائية في إطار الهدف 6 من أهداف التنمية المستدامة</a:t>
            </a:r>
            <a:r>
              <a:rPr lang="ar" sz="2800" dirty="0">
                <a:solidFill>
                  <a:srgbClr val="002060"/>
                </a:solidFill>
              </a:rPr>
              <a:t>:</a:t>
            </a:r>
            <a:endParaRPr lang="en-GB" sz="2800" dirty="0">
              <a:solidFill>
                <a:srgbClr val="002060"/>
              </a:solidFill>
              <a:cs typeface="Calibri"/>
            </a:endParaRPr>
          </a:p>
          <a:p>
            <a:pPr marL="285750" indent="-285750" algn="r" rtl="1">
              <a:buFont typeface="Arial" panose="020B0604020202020204" pitchFamily="34" charset="0"/>
              <a:buChar char="•"/>
            </a:pPr>
            <a:r>
              <a:rPr lang="ar" sz="2800" dirty="0">
                <a:solidFill>
                  <a:srgbClr val="002060"/>
                </a:solidFill>
              </a:rPr>
              <a:t>دعم التيسير، والإرشادات التقنية (من خلال أفرقة عالمية، وشراكات المياه الإقليمية التابعة للشراكة العالمية للمياه، وشراكات المياه القُطرية)</a:t>
            </a:r>
            <a:endParaRPr lang="en-GB" sz="2800" dirty="0">
              <a:solidFill>
                <a:srgbClr val="002060"/>
              </a:solidFill>
              <a:cs typeface="Calibri"/>
            </a:endParaRPr>
          </a:p>
          <a:p>
            <a:pPr marL="285750" indent="-285750" algn="r" rtl="1">
              <a:buFont typeface="Arial" panose="020B0604020202020204" pitchFamily="34" charset="0"/>
              <a:buChar char="•"/>
            </a:pPr>
            <a:r>
              <a:rPr lang="ar" sz="2800" dirty="0">
                <a:solidFill>
                  <a:srgbClr val="002060"/>
                </a:solidFill>
              </a:rPr>
              <a:t>استخدام أدوات عبر الإنترنت تشمل جماعات الممارسين</a:t>
            </a:r>
            <a:endParaRPr lang="en-GB" sz="2800" dirty="0">
              <a:solidFill>
                <a:srgbClr val="002060"/>
              </a:solidFill>
              <a:cs typeface="Calibri"/>
            </a:endParaRPr>
          </a:p>
          <a:p>
            <a:pPr marL="285750" indent="-285750" algn="r" rtl="1">
              <a:buFont typeface="Arial" panose="020B0604020202020204" pitchFamily="34" charset="0"/>
              <a:buChar char="•"/>
            </a:pPr>
            <a:r>
              <a:rPr lang="ar" sz="2800" dirty="0">
                <a:solidFill>
                  <a:srgbClr val="002060"/>
                </a:solidFill>
              </a:rPr>
              <a:t>لا يوجد دعم مالي متاح</a:t>
            </a:r>
            <a:endParaRPr lang="en-GB" sz="2800" dirty="0">
              <a:solidFill>
                <a:srgbClr val="002060"/>
              </a:solidFill>
              <a:cs typeface="Calibri"/>
            </a:endParaRPr>
          </a:p>
        </p:txBody>
      </p:sp>
    </p:spTree>
    <p:extLst>
      <p:ext uri="{BB962C8B-B14F-4D97-AF65-F5344CB8AC3E}">
        <p14:creationId xmlns:p14="http://schemas.microsoft.com/office/powerpoint/2010/main" val="71885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E1022-9BA7-DB85-3AC1-5441F485FD5F}"/>
              </a:ext>
            </a:extLst>
          </p:cNvPr>
          <p:cNvSpPr>
            <a:spLocks noGrp="1"/>
          </p:cNvSpPr>
          <p:nvPr>
            <p:ph type="title"/>
          </p:nvPr>
        </p:nvSpPr>
        <p:spPr>
          <a:xfrm>
            <a:off x="1025968" y="81218"/>
            <a:ext cx="10515600" cy="1325563"/>
          </a:xfrm>
        </p:spPr>
        <p:txBody>
          <a:bodyPr rtlCol="1">
            <a:normAutofit/>
          </a:bodyPr>
          <a:lstStyle/>
          <a:p>
            <a:pPr algn="r" rtl="1"/>
            <a:r>
              <a:rPr lang="ar" sz="4000" b="1" dirty="0">
                <a:solidFill>
                  <a:srgbClr val="194869"/>
                </a:solidFill>
                <a:latin typeface="Calibri"/>
                <a:cs typeface="Calibri Light"/>
              </a:rPr>
              <a:t>المرحلة الثانية: صياغة الاستجابات</a:t>
            </a:r>
          </a:p>
        </p:txBody>
      </p:sp>
      <p:sp>
        <p:nvSpPr>
          <p:cNvPr id="3" name="Content Placeholder 2">
            <a:extLst>
              <a:ext uri="{FF2B5EF4-FFF2-40B4-BE49-F238E27FC236}">
                <a16:creationId xmlns:a16="http://schemas.microsoft.com/office/drawing/2014/main" id="{E3E61E31-080F-71AB-1BE4-52288F899C79}"/>
              </a:ext>
            </a:extLst>
          </p:cNvPr>
          <p:cNvSpPr>
            <a:spLocks noGrp="1"/>
          </p:cNvSpPr>
          <p:nvPr>
            <p:ph idx="1"/>
          </p:nvPr>
        </p:nvSpPr>
        <p:spPr>
          <a:xfrm>
            <a:off x="4030717" y="1552455"/>
            <a:ext cx="7883799" cy="4561545"/>
          </a:xfrm>
        </p:spPr>
        <p:txBody>
          <a:bodyPr vert="horz" lIns="91440" tIns="45720" rIns="91440" bIns="45720" rtlCol="1" anchor="t">
            <a:noAutofit/>
          </a:bodyPr>
          <a:lstStyle/>
          <a:p>
            <a:pPr marL="457200" indent="-457200" rtl="1"/>
            <a:r>
              <a:rPr lang="ar" dirty="0">
                <a:solidFill>
                  <a:srgbClr val="002060"/>
                </a:solidFill>
                <a:latin typeface="Calibri"/>
                <a:cs typeface="Calibri"/>
              </a:rPr>
              <a:t>عملية بقيادة الحكومة، تضم أصحاب مصلحة متعددين، وتهدف إلى صياغة استجابات لتحديات الإدارة المتكاملة للموارد المائية وترتيب هذه الاستجابات حسب الأولوية.</a:t>
            </a:r>
          </a:p>
          <a:p>
            <a:pPr marL="457200" indent="-457200" rtl="1"/>
            <a:r>
              <a:rPr lang="ar" dirty="0">
                <a:solidFill>
                  <a:srgbClr val="002060"/>
                </a:solidFill>
                <a:latin typeface="Calibri"/>
                <a:cs typeface="Calibri"/>
              </a:rPr>
              <a:t>وضع خطة عمل للإدارة المتكاملة للموارد المائية (أو ما يشابهها)</a:t>
            </a:r>
          </a:p>
          <a:p>
            <a:pPr marL="457200" indent="-457200" rtl="1"/>
            <a:endParaRPr lang="en-US" dirty="0">
              <a:solidFill>
                <a:srgbClr val="002060"/>
              </a:solidFill>
              <a:latin typeface="Calibri"/>
              <a:cs typeface="Calibri"/>
            </a:endParaRPr>
          </a:p>
          <a:p>
            <a:pPr marL="457200" indent="-457200" rtl="1"/>
            <a:r>
              <a:rPr lang="ar" dirty="0">
                <a:solidFill>
                  <a:srgbClr val="002060"/>
                </a:solidFill>
                <a:latin typeface="Calibri"/>
                <a:cs typeface="Calibri"/>
              </a:rPr>
              <a:t>وحدها البلدان التي تلقّت دعماً خلال المرحلة الأولى تعتبر مؤهلة للمرحلة الثانية اعتباراً من عام 2024.</a:t>
            </a:r>
          </a:p>
        </p:txBody>
      </p:sp>
      <p:sp>
        <p:nvSpPr>
          <p:cNvPr id="5" name="TextBox 4">
            <a:extLst>
              <a:ext uri="{FF2B5EF4-FFF2-40B4-BE49-F238E27FC236}">
                <a16:creationId xmlns:a16="http://schemas.microsoft.com/office/drawing/2014/main" id="{5EA48008-808C-3086-173B-3E68629CBD35}"/>
              </a:ext>
            </a:extLst>
          </p:cNvPr>
          <p:cNvSpPr txBox="1"/>
          <p:nvPr/>
        </p:nvSpPr>
        <p:spPr>
          <a:xfrm>
            <a:off x="1944547" y="6205805"/>
            <a:ext cx="9038756" cy="369332"/>
          </a:xfrm>
          <a:prstGeom prst="rect">
            <a:avLst/>
          </a:prstGeom>
          <a:noFill/>
        </p:spPr>
        <p:txBody>
          <a:bodyPr wrap="none" rtlCol="1">
            <a:spAutoFit/>
          </a:bodyPr>
          <a:lstStyle/>
          <a:p>
            <a:pPr rtl="1"/>
            <a:r>
              <a:rPr lang="ar">
                <a:hlinkClick r:id="rId4"/>
              </a:rPr>
              <a:t>https://www.gwp.org/en/sdg6support/consultations/where-we-need-to-go/stage-2-activities/</a:t>
            </a:r>
            <a:r>
              <a:rPr lang="ar"/>
              <a:t> </a:t>
            </a:r>
          </a:p>
        </p:txBody>
      </p:sp>
      <p:pic>
        <p:nvPicPr>
          <p:cNvPr id="8" name="Picture 7">
            <a:extLst>
              <a:ext uri="{FF2B5EF4-FFF2-40B4-BE49-F238E27FC236}">
                <a16:creationId xmlns:a16="http://schemas.microsoft.com/office/drawing/2014/main" id="{11257BF4-543E-C69A-66E3-BA5CB1CB6D5A}"/>
              </a:ext>
            </a:extLst>
          </p:cNvPr>
          <p:cNvPicPr>
            <a:picLocks noChangeAspect="1"/>
          </p:cNvPicPr>
          <p:nvPr/>
        </p:nvPicPr>
        <p:blipFill>
          <a:blip r:embed="rId5"/>
          <a:stretch>
            <a:fillRect/>
          </a:stretch>
        </p:blipFill>
        <p:spPr>
          <a:xfrm>
            <a:off x="593407" y="1460650"/>
            <a:ext cx="3115170" cy="3808580"/>
          </a:xfrm>
          <a:prstGeom prst="rect">
            <a:avLst/>
          </a:prstGeom>
        </p:spPr>
      </p:pic>
    </p:spTree>
    <p:extLst>
      <p:ext uri="{BB962C8B-B14F-4D97-AF65-F5344CB8AC3E}">
        <p14:creationId xmlns:p14="http://schemas.microsoft.com/office/powerpoint/2010/main" val="22362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82019-C66F-C897-8548-153808E3BBF1}"/>
              </a:ext>
            </a:extLst>
          </p:cNvPr>
          <p:cNvSpPr>
            <a:spLocks noGrp="1"/>
          </p:cNvSpPr>
          <p:nvPr>
            <p:ph type="title"/>
          </p:nvPr>
        </p:nvSpPr>
        <p:spPr/>
        <p:txBody>
          <a:bodyPr vert="horz" lIns="91440" tIns="45720" rIns="91440" bIns="45720" rtlCol="1" anchor="ctr">
            <a:normAutofit/>
          </a:bodyPr>
          <a:lstStyle/>
          <a:p>
            <a:pPr algn="r" rtl="1"/>
            <a:r>
              <a:rPr lang="ar" sz="4000" b="1" dirty="0">
                <a:solidFill>
                  <a:srgbClr val="194869"/>
                </a:solidFill>
                <a:latin typeface="Calibri"/>
                <a:cs typeface="Calibri Light"/>
              </a:rPr>
              <a:t>المرحلة الثالثة: تنفيذ الحلول </a:t>
            </a:r>
          </a:p>
        </p:txBody>
      </p:sp>
      <p:sp>
        <p:nvSpPr>
          <p:cNvPr id="5" name="TextBox 4">
            <a:extLst>
              <a:ext uri="{FF2B5EF4-FFF2-40B4-BE49-F238E27FC236}">
                <a16:creationId xmlns:a16="http://schemas.microsoft.com/office/drawing/2014/main" id="{363B7000-D75A-22ED-6185-1A4330DCB7F2}"/>
              </a:ext>
            </a:extLst>
          </p:cNvPr>
          <p:cNvSpPr txBox="1"/>
          <p:nvPr/>
        </p:nvSpPr>
        <p:spPr>
          <a:xfrm>
            <a:off x="3682669" y="1716144"/>
            <a:ext cx="8211928" cy="3108543"/>
          </a:xfrm>
          <a:prstGeom prst="rect">
            <a:avLst/>
          </a:prstGeom>
          <a:noFill/>
        </p:spPr>
        <p:txBody>
          <a:bodyPr rot="0" spcFirstLastPara="0" vertOverflow="overflow" horzOverflow="overflow" vert="horz" wrap="square" lIns="91440" tIns="45720" rIns="91440" bIns="45720" numCol="1" spcCol="0" rtlCol="1" fromWordArt="0" anchor="t" anchorCtr="0" forceAA="0" compatLnSpc="1">
            <a:prstTxWarp prst="textNoShape">
              <a:avLst/>
            </a:prstTxWarp>
            <a:spAutoFit/>
          </a:bodyPr>
          <a:lstStyle/>
          <a:p>
            <a:pPr algn="r" rtl="1"/>
            <a:r>
              <a:rPr lang="ar" sz="2800" dirty="0">
                <a:solidFill>
                  <a:srgbClr val="002060"/>
                </a:solidFill>
                <a:ea typeface="+mn-lt"/>
                <a:cs typeface="+mn-lt"/>
              </a:rPr>
              <a:t>مساعدة الحكومات في تنفيذ خطط عمل الإدارة المتكاملة للموارد المائية؛</a:t>
            </a:r>
            <a:endParaRPr lang="en-US" sz="2800" dirty="0">
              <a:solidFill>
                <a:srgbClr val="002060"/>
              </a:solidFill>
              <a:cs typeface="Calibri"/>
            </a:endParaRPr>
          </a:p>
          <a:p>
            <a:pPr marL="742950" lvl="1" indent="-285750" algn="r" rtl="1">
              <a:buFont typeface="Arial"/>
              <a:buChar char="•"/>
            </a:pPr>
            <a:r>
              <a:rPr lang="ar" sz="2800" dirty="0">
                <a:solidFill>
                  <a:srgbClr val="002060"/>
                </a:solidFill>
                <a:ea typeface="+mn-lt"/>
                <a:cs typeface="+mn-lt"/>
              </a:rPr>
              <a:t>بناء شراكات جديدة / تقوية الشراكات القائمة مع أصحاب المصلحة المتعددين</a:t>
            </a:r>
            <a:endParaRPr lang="en-US" sz="2800" dirty="0">
              <a:solidFill>
                <a:srgbClr val="002060"/>
              </a:solidFill>
              <a:cs typeface="Calibri"/>
            </a:endParaRPr>
          </a:p>
          <a:p>
            <a:pPr marL="742950" lvl="1" indent="-285750" algn="r" rtl="1">
              <a:buFont typeface="Arial"/>
              <a:buChar char="•"/>
            </a:pPr>
            <a:r>
              <a:rPr lang="ar" sz="2800" dirty="0">
                <a:solidFill>
                  <a:srgbClr val="002060"/>
                </a:solidFill>
                <a:latin typeface="Calibri"/>
                <a:cs typeface="Calibri"/>
              </a:rPr>
              <a:t>تحديد </a:t>
            </a:r>
            <a:r>
              <a:rPr lang="ar" sz="2800" dirty="0">
                <a:solidFill>
                  <a:srgbClr val="002060"/>
                </a:solidFill>
                <a:ea typeface="+mn-lt"/>
                <a:cs typeface="+mn-lt"/>
              </a:rPr>
              <a:t>فرص التمويل وتجهيز البلدان للوصول إلى التمويل</a:t>
            </a:r>
            <a:endParaRPr lang="en-US" sz="2800" dirty="0">
              <a:solidFill>
                <a:srgbClr val="002060"/>
              </a:solidFill>
              <a:cs typeface="Calibri"/>
            </a:endParaRPr>
          </a:p>
          <a:p>
            <a:pPr marL="742950" lvl="1" indent="-285750" algn="r" rtl="1">
              <a:buFont typeface="Arial"/>
              <a:buChar char="•"/>
            </a:pPr>
            <a:r>
              <a:rPr lang="ar" sz="2800" dirty="0">
                <a:solidFill>
                  <a:srgbClr val="002060"/>
                </a:solidFill>
                <a:ea typeface="+mn-lt"/>
                <a:cs typeface="+mn-lt"/>
              </a:rPr>
              <a:t>إتاحة الوصول إلى المساعدة الفنية وأفضل الممارسات من بلدان أخرى</a:t>
            </a:r>
            <a:endParaRPr lang="en-US" sz="2800" dirty="0">
              <a:solidFill>
                <a:srgbClr val="002060"/>
              </a:solidFill>
            </a:endParaRPr>
          </a:p>
        </p:txBody>
      </p:sp>
      <p:sp>
        <p:nvSpPr>
          <p:cNvPr id="4" name="TextBox 3">
            <a:extLst>
              <a:ext uri="{FF2B5EF4-FFF2-40B4-BE49-F238E27FC236}">
                <a16:creationId xmlns:a16="http://schemas.microsoft.com/office/drawing/2014/main" id="{590C1658-2BBF-1572-75FA-15EE5F5727E7}"/>
              </a:ext>
            </a:extLst>
          </p:cNvPr>
          <p:cNvSpPr txBox="1"/>
          <p:nvPr/>
        </p:nvSpPr>
        <p:spPr>
          <a:xfrm>
            <a:off x="2858947" y="6146170"/>
            <a:ext cx="8211928" cy="369332"/>
          </a:xfrm>
          <a:prstGeom prst="rect">
            <a:avLst/>
          </a:prstGeom>
          <a:noFill/>
        </p:spPr>
        <p:txBody>
          <a:bodyPr wrap="none" rtlCol="1">
            <a:spAutoFit/>
          </a:bodyPr>
          <a:lstStyle/>
          <a:p>
            <a:pPr rtl="1"/>
            <a:r>
              <a:rPr lang="ar">
                <a:hlinkClick r:id="rId4"/>
              </a:rPr>
              <a:t>https://www.gwp.org/en/sdg6support/consultations/getting-there/stage-3-activities/</a:t>
            </a:r>
            <a:r>
              <a:rPr lang="ar"/>
              <a:t> </a:t>
            </a:r>
          </a:p>
        </p:txBody>
      </p:sp>
      <p:pic>
        <p:nvPicPr>
          <p:cNvPr id="8" name="Picture 7">
            <a:extLst>
              <a:ext uri="{FF2B5EF4-FFF2-40B4-BE49-F238E27FC236}">
                <a16:creationId xmlns:a16="http://schemas.microsoft.com/office/drawing/2014/main" id="{5E0C9AE4-A080-72C0-0E9E-72816E9E74C0}"/>
              </a:ext>
            </a:extLst>
          </p:cNvPr>
          <p:cNvPicPr>
            <a:picLocks noChangeAspect="1"/>
          </p:cNvPicPr>
          <p:nvPr/>
        </p:nvPicPr>
        <p:blipFill>
          <a:blip r:embed="rId5"/>
          <a:stretch>
            <a:fillRect/>
          </a:stretch>
        </p:blipFill>
        <p:spPr>
          <a:xfrm>
            <a:off x="220027" y="1463200"/>
            <a:ext cx="3325482" cy="4335611"/>
          </a:xfrm>
          <a:prstGeom prst="rect">
            <a:avLst/>
          </a:prstGeom>
        </p:spPr>
      </p:pic>
    </p:spTree>
    <p:extLst>
      <p:ext uri="{BB962C8B-B14F-4D97-AF65-F5344CB8AC3E}">
        <p14:creationId xmlns:p14="http://schemas.microsoft.com/office/powerpoint/2010/main" val="468905211"/>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43500" y="1317341"/>
            <a:ext cx="6286500" cy="3659773"/>
          </a:xfrm>
        </p:spPr>
        <p:txBody>
          <a:bodyPr rtlCol="1">
            <a:noAutofit/>
          </a:bodyPr>
          <a:lstStyle/>
          <a:p>
            <a:pPr algn="r" rtl="1"/>
            <a:r>
              <a:rPr lang="ar" sz="5400" b="1" dirty="0">
                <a:solidFill>
                  <a:srgbClr val="194869"/>
                </a:solidFill>
                <a:latin typeface="Calibri" panose="020F0502020204030204" pitchFamily="34" charset="0"/>
                <a:ea typeface="+mn-ea"/>
                <a:cs typeface="Calibri" panose="020F0502020204030204" pitchFamily="34" charset="0"/>
              </a:rPr>
              <a:t>الجزء السادس: </a:t>
            </a:r>
            <a:br>
              <a:rPr lang="en-GB" sz="5400" b="1" dirty="0">
                <a:solidFill>
                  <a:srgbClr val="194869"/>
                </a:solidFill>
                <a:latin typeface="Calibri" panose="020F0502020204030204" pitchFamily="34" charset="0"/>
                <a:ea typeface="+mn-ea"/>
                <a:cs typeface="Calibri" panose="020F0502020204030204" pitchFamily="34" charset="0"/>
              </a:rPr>
            </a:br>
            <a:br>
              <a:rPr lang="en-GB" sz="5400" b="1" dirty="0">
                <a:solidFill>
                  <a:srgbClr val="194869"/>
                </a:solidFill>
                <a:latin typeface="Calibri" panose="020F0502020204030204" pitchFamily="34" charset="0"/>
                <a:ea typeface="+mn-ea"/>
                <a:cs typeface="Calibri" panose="020F0502020204030204" pitchFamily="34" charset="0"/>
              </a:rPr>
            </a:br>
            <a:r>
              <a:rPr lang="ar" sz="5400" b="1" dirty="0">
                <a:solidFill>
                  <a:srgbClr val="194869"/>
                </a:solidFill>
                <a:latin typeface="Calibri" panose="020F0502020204030204" pitchFamily="34" charset="0"/>
                <a:ea typeface="+mn-ea"/>
                <a:cs typeface="Calibri" panose="020F0502020204030204" pitchFamily="34" charset="0"/>
              </a:rPr>
              <a:t>التقدُّم المُحرَز في المؤشر 6-5-1 والحاجة إلى الإسراع</a:t>
            </a:r>
            <a:endParaRPr lang="en-GB" sz="5400" b="1" dirty="0">
              <a:solidFill>
                <a:srgbClr val="194869"/>
              </a:solidFill>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CCEEF3CB-BD0F-9B55-D047-F4393997ED73}"/>
              </a:ext>
            </a:extLst>
          </p:cNvPr>
          <p:cNvSpPr txBox="1"/>
          <p:nvPr/>
        </p:nvSpPr>
        <p:spPr>
          <a:xfrm>
            <a:off x="4914899" y="152867"/>
            <a:ext cx="6983875" cy="400110"/>
          </a:xfrm>
          <a:prstGeom prst="rect">
            <a:avLst/>
          </a:prstGeom>
          <a:noFill/>
        </p:spPr>
        <p:txBody>
          <a:bodyPr wrap="square" rtlCol="1">
            <a:spAutoFit/>
          </a:bodyPr>
          <a:lstStyle/>
          <a:p>
            <a:pPr algn="r" rtl="1"/>
            <a:r>
              <a:rPr lang="ar" sz="2000" b="1" dirty="0">
                <a:solidFill>
                  <a:srgbClr val="194869"/>
                </a:solidFill>
                <a:latin typeface="Calibri" panose="020F0502020204030204" pitchFamily="34" charset="0"/>
                <a:cs typeface="Calibri" panose="020F0502020204030204" pitchFamily="34" charset="0"/>
              </a:rPr>
              <a:t>المؤشر 6-5-1 لأهداف التنمية المستدامة: تنفيذ الإدارة المتكاملة للموارد المائية</a:t>
            </a:r>
          </a:p>
        </p:txBody>
      </p:sp>
      <p:sp>
        <p:nvSpPr>
          <p:cNvPr id="6" name="TextBox 5">
            <a:extLst>
              <a:ext uri="{FF2B5EF4-FFF2-40B4-BE49-F238E27FC236}">
                <a16:creationId xmlns:a16="http://schemas.microsoft.com/office/drawing/2014/main" id="{63122CEE-B488-D5A4-6077-5642DA467727}"/>
              </a:ext>
            </a:extLst>
          </p:cNvPr>
          <p:cNvSpPr txBox="1"/>
          <p:nvPr/>
        </p:nvSpPr>
        <p:spPr>
          <a:xfrm>
            <a:off x="4385353" y="573502"/>
            <a:ext cx="7349594" cy="36933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 b="0" i="0" u="none" strike="noStrike" kern="1200" cap="none" spc="0" normalizeH="0" noProof="0" dirty="0">
                <a:ln>
                  <a:noFill/>
                </a:ln>
                <a:solidFill>
                  <a:srgbClr val="4EB3B9"/>
                </a:solidFill>
                <a:effectLst/>
                <a:uLnTx/>
                <a:uFillTx/>
                <a:latin typeface="Calibri" panose="020F0502020204030204" pitchFamily="34" charset="0"/>
                <a:ea typeface="+mn-ea"/>
                <a:cs typeface="Calibri" panose="020F0502020204030204" pitchFamily="34" charset="0"/>
              </a:rPr>
              <a:t>استعراض عام للرصد والإبلاغ لعام 2023 </a:t>
            </a:r>
          </a:p>
        </p:txBody>
      </p:sp>
      <p:pic>
        <p:nvPicPr>
          <p:cNvPr id="7" name="Picture 6" descr="A screenshot of a computer&#10;&#10;Description automatically generated with low confidence">
            <a:extLst>
              <a:ext uri="{FF2B5EF4-FFF2-40B4-BE49-F238E27FC236}">
                <a16:creationId xmlns:a16="http://schemas.microsoft.com/office/drawing/2014/main" id="{C2126BD5-8EBA-52BF-A3F8-A20393C2F15F}"/>
              </a:ext>
            </a:extLst>
          </p:cNvPr>
          <p:cNvPicPr>
            <a:picLocks noChangeAspect="1"/>
          </p:cNvPicPr>
          <p:nvPr/>
        </p:nvPicPr>
        <p:blipFill>
          <a:blip r:embed="rId3"/>
          <a:stretch>
            <a:fillRect/>
          </a:stretch>
        </p:blipFill>
        <p:spPr>
          <a:xfrm>
            <a:off x="4624693" y="5578938"/>
            <a:ext cx="7110254" cy="922966"/>
          </a:xfrm>
          <a:prstGeom prst="rect">
            <a:avLst/>
          </a:prstGeom>
        </p:spPr>
      </p:pic>
      <p:pic>
        <p:nvPicPr>
          <p:cNvPr id="8" name="Picture 7" descr="A picture containing text, outdoor, sign&#10;&#10;Description automatically generated">
            <a:extLst>
              <a:ext uri="{FF2B5EF4-FFF2-40B4-BE49-F238E27FC236}">
                <a16:creationId xmlns:a16="http://schemas.microsoft.com/office/drawing/2014/main" id="{BE3BF3B8-8F19-6F43-FC7C-8C155FECCC8A}"/>
              </a:ext>
            </a:extLst>
          </p:cNvPr>
          <p:cNvPicPr>
            <a:picLocks noChangeAspect="1"/>
          </p:cNvPicPr>
          <p:nvPr/>
        </p:nvPicPr>
        <p:blipFill>
          <a:blip r:embed="rId4"/>
          <a:stretch>
            <a:fillRect/>
          </a:stretch>
        </p:blipFill>
        <p:spPr>
          <a:xfrm>
            <a:off x="651641" y="5578938"/>
            <a:ext cx="1159654" cy="966379"/>
          </a:xfrm>
          <a:prstGeom prst="rect">
            <a:avLst/>
          </a:prstGeom>
        </p:spPr>
      </p:pic>
      <p:pic>
        <p:nvPicPr>
          <p:cNvPr id="6146" name="Picture 2">
            <a:extLst>
              <a:ext uri="{FF2B5EF4-FFF2-40B4-BE49-F238E27FC236}">
                <a16:creationId xmlns:a16="http://schemas.microsoft.com/office/drawing/2014/main" id="{9774310C-9276-8D02-D7E6-4686BDFC7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38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918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8632B53D-6189-9A77-2D46-3EA010043BD1}"/>
              </a:ext>
            </a:extLst>
          </p:cNvPr>
          <p:cNvPicPr>
            <a:picLocks noChangeAspect="1"/>
          </p:cNvPicPr>
          <p:nvPr/>
        </p:nvPicPr>
        <p:blipFill rotWithShape="1">
          <a:blip r:embed="rId3"/>
          <a:srcRect l="10543" t="5966"/>
          <a:stretch/>
        </p:blipFill>
        <p:spPr>
          <a:xfrm>
            <a:off x="280950" y="936764"/>
            <a:ext cx="3258006" cy="1575281"/>
          </a:xfrm>
          <a:prstGeom prst="rect">
            <a:avLst/>
          </a:prstGeom>
          <a:ln>
            <a:solidFill>
              <a:schemeClr val="tx1"/>
            </a:solidFill>
          </a:ln>
        </p:spPr>
      </p:pic>
      <p:pic>
        <p:nvPicPr>
          <p:cNvPr id="3" name="Picture 3" descr="Map&#10;&#10;Description automatically generated">
            <a:extLst>
              <a:ext uri="{FF2B5EF4-FFF2-40B4-BE49-F238E27FC236}">
                <a16:creationId xmlns:a16="http://schemas.microsoft.com/office/drawing/2014/main" id="{CBD1D612-E201-FA42-796B-67F33E220ECA}"/>
              </a:ext>
            </a:extLst>
          </p:cNvPr>
          <p:cNvPicPr>
            <a:picLocks noChangeAspect="1"/>
          </p:cNvPicPr>
          <p:nvPr/>
        </p:nvPicPr>
        <p:blipFill>
          <a:blip r:embed="rId4"/>
          <a:stretch>
            <a:fillRect/>
          </a:stretch>
        </p:blipFill>
        <p:spPr>
          <a:xfrm>
            <a:off x="3670173" y="936764"/>
            <a:ext cx="8371406" cy="3728007"/>
          </a:xfrm>
          <a:prstGeom prst="rect">
            <a:avLst/>
          </a:prstGeom>
          <a:ln>
            <a:solidFill>
              <a:schemeClr val="tx1"/>
            </a:solidFill>
          </a:ln>
        </p:spPr>
      </p:pic>
      <p:sp>
        <p:nvSpPr>
          <p:cNvPr id="2" name="Title 1">
            <a:extLst>
              <a:ext uri="{FF2B5EF4-FFF2-40B4-BE49-F238E27FC236}">
                <a16:creationId xmlns:a16="http://schemas.microsoft.com/office/drawing/2014/main" id="{3C58774C-D8A8-4E5F-B2F3-9ECD10ED78A4}"/>
              </a:ext>
            </a:extLst>
          </p:cNvPr>
          <p:cNvSpPr>
            <a:spLocks noGrp="1"/>
          </p:cNvSpPr>
          <p:nvPr>
            <p:ph type="title"/>
          </p:nvPr>
        </p:nvSpPr>
        <p:spPr>
          <a:xfrm>
            <a:off x="320154" y="137662"/>
            <a:ext cx="11010900" cy="825146"/>
          </a:xfrm>
        </p:spPr>
        <p:txBody>
          <a:bodyPr rtlCol="1">
            <a:normAutofit fontScale="90000"/>
          </a:bodyPr>
          <a:lstStyle/>
          <a:p>
            <a:pPr algn="r" rtl="1"/>
            <a:r>
              <a:rPr lang="ar" sz="4000" b="1" dirty="0">
                <a:solidFill>
                  <a:srgbClr val="194869"/>
                </a:solidFill>
                <a:latin typeface="Calibri"/>
                <a:cs typeface="Calibri Light"/>
              </a:rPr>
              <a:t>الإبلاغ عن المؤشر 6-5-1 الخاص بالإدارة المتكاملة للموارد المائية حتى الآن (2017 و2020)</a:t>
            </a:r>
            <a:endParaRPr lang="en-GB" sz="4000" b="1" dirty="0">
              <a:solidFill>
                <a:srgbClr val="194869"/>
              </a:solidFill>
              <a:latin typeface="Calibri"/>
              <a:cs typeface="Calibri Light"/>
            </a:endParaRPr>
          </a:p>
        </p:txBody>
      </p:sp>
      <p:pic>
        <p:nvPicPr>
          <p:cNvPr id="5" name="Picture 5">
            <a:extLst>
              <a:ext uri="{FF2B5EF4-FFF2-40B4-BE49-F238E27FC236}">
                <a16:creationId xmlns:a16="http://schemas.microsoft.com/office/drawing/2014/main" id="{A1B701E7-AD06-B499-F276-EB43300146A0}"/>
              </a:ext>
            </a:extLst>
          </p:cNvPr>
          <p:cNvPicPr>
            <a:picLocks noChangeAspect="1"/>
          </p:cNvPicPr>
          <p:nvPr/>
        </p:nvPicPr>
        <p:blipFill>
          <a:blip r:embed="rId5"/>
          <a:stretch>
            <a:fillRect/>
          </a:stretch>
        </p:blipFill>
        <p:spPr>
          <a:xfrm>
            <a:off x="3670173" y="4664771"/>
            <a:ext cx="8371406" cy="674911"/>
          </a:xfrm>
          <a:prstGeom prst="rect">
            <a:avLst/>
          </a:prstGeom>
        </p:spPr>
      </p:pic>
      <p:sp>
        <p:nvSpPr>
          <p:cNvPr id="7" name="TextBox 6">
            <a:extLst>
              <a:ext uri="{FF2B5EF4-FFF2-40B4-BE49-F238E27FC236}">
                <a16:creationId xmlns:a16="http://schemas.microsoft.com/office/drawing/2014/main" id="{6BD1C0F0-BE4C-0AAE-965B-3CF6930AC713}"/>
              </a:ext>
            </a:extLst>
          </p:cNvPr>
          <p:cNvSpPr txBox="1"/>
          <p:nvPr/>
        </p:nvSpPr>
        <p:spPr>
          <a:xfrm>
            <a:off x="925795" y="2648662"/>
            <a:ext cx="704675" cy="369332"/>
          </a:xfrm>
          <a:prstGeom prst="rect">
            <a:avLst/>
          </a:prstGeom>
          <a:solidFill>
            <a:schemeClr val="bg1">
              <a:lumMod val="95000"/>
            </a:schemeClr>
          </a:solidFill>
          <a:ln>
            <a:solidFill>
              <a:schemeClr val="bg2"/>
            </a:solidFill>
          </a:ln>
        </p:spPr>
        <p:style>
          <a:lnRef idx="2">
            <a:schemeClr val="accent5"/>
          </a:lnRef>
          <a:fillRef idx="1">
            <a:schemeClr val="lt1"/>
          </a:fillRef>
          <a:effectRef idx="0">
            <a:schemeClr val="accent5"/>
          </a:effectRef>
          <a:fontRef idx="minor">
            <a:schemeClr val="dk1"/>
          </a:fontRef>
        </p:style>
        <p:txBody>
          <a:bodyPr wrap="square" rtlCol="1">
            <a:spAutoFit/>
          </a:bodyPr>
          <a:lstStyle>
            <a:defPPr>
              <a:defRPr lang="en-GB"/>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rtl="1"/>
            <a:r>
              <a:rPr lang="ar"/>
              <a:t>2017</a:t>
            </a:r>
          </a:p>
        </p:txBody>
      </p:sp>
      <p:sp>
        <p:nvSpPr>
          <p:cNvPr id="9" name="TextBox 8">
            <a:extLst>
              <a:ext uri="{FF2B5EF4-FFF2-40B4-BE49-F238E27FC236}">
                <a16:creationId xmlns:a16="http://schemas.microsoft.com/office/drawing/2014/main" id="{4161283A-DC7F-CD3F-C3E2-9AC16DEA6F4F}"/>
              </a:ext>
            </a:extLst>
          </p:cNvPr>
          <p:cNvSpPr txBox="1"/>
          <p:nvPr/>
        </p:nvSpPr>
        <p:spPr>
          <a:xfrm>
            <a:off x="2703063" y="4076528"/>
            <a:ext cx="704675" cy="369332"/>
          </a:xfrm>
          <a:prstGeom prst="rect">
            <a:avLst/>
          </a:prstGeom>
          <a:solidFill>
            <a:schemeClr val="bg1">
              <a:lumMod val="95000"/>
            </a:schemeClr>
          </a:solidFill>
          <a:ln>
            <a:solidFill>
              <a:schemeClr val="bg2"/>
            </a:solidFill>
          </a:ln>
        </p:spPr>
        <p:style>
          <a:lnRef idx="2">
            <a:schemeClr val="accent5"/>
          </a:lnRef>
          <a:fillRef idx="1">
            <a:schemeClr val="lt1"/>
          </a:fillRef>
          <a:effectRef idx="0">
            <a:schemeClr val="accent5"/>
          </a:effectRef>
          <a:fontRef idx="minor">
            <a:schemeClr val="dk1"/>
          </a:fontRef>
        </p:style>
        <p:txBody>
          <a:bodyPr wrap="square" lIns="91440" tIns="45720" rIns="91440" bIns="45720" rtlCol="1" anchor="t">
            <a:spAutoFit/>
          </a:bodyPr>
          <a:lstStyle>
            <a:defPPr>
              <a:defRPr lang="en-GB"/>
            </a:defPPr>
            <a:lvl1pPr marL="0" algn="r" defTabSz="914400" rtl="1" eaLnBrk="1" latinLnBrk="0" hangingPunct="1">
              <a:defRPr sz="1800" kern="1200">
                <a:solidFill>
                  <a:schemeClr val="dk1"/>
                </a:solidFill>
                <a:latin typeface="+mn-lt"/>
                <a:ea typeface="+mn-ea"/>
                <a:cs typeface="+mn-cs"/>
              </a:defRPr>
            </a:lvl1pPr>
            <a:lvl2pPr marL="457200" algn="r" defTabSz="914400" rtl="1" eaLnBrk="1" latinLnBrk="0" hangingPunct="1">
              <a:defRPr sz="1800" kern="1200">
                <a:solidFill>
                  <a:schemeClr val="dk1"/>
                </a:solidFill>
                <a:latin typeface="+mn-lt"/>
                <a:ea typeface="+mn-ea"/>
                <a:cs typeface="+mn-cs"/>
              </a:defRPr>
            </a:lvl2pPr>
            <a:lvl3pPr marL="914400" algn="r" defTabSz="914400" rtl="1" eaLnBrk="1" latinLnBrk="0" hangingPunct="1">
              <a:defRPr sz="1800" kern="1200">
                <a:solidFill>
                  <a:schemeClr val="dk1"/>
                </a:solidFill>
                <a:latin typeface="+mn-lt"/>
                <a:ea typeface="+mn-ea"/>
                <a:cs typeface="+mn-cs"/>
              </a:defRPr>
            </a:lvl3pPr>
            <a:lvl4pPr marL="1371600" algn="r" defTabSz="914400" rtl="1" eaLnBrk="1" latinLnBrk="0" hangingPunct="1">
              <a:defRPr sz="1800" kern="1200">
                <a:solidFill>
                  <a:schemeClr val="dk1"/>
                </a:solidFill>
                <a:latin typeface="+mn-lt"/>
                <a:ea typeface="+mn-ea"/>
                <a:cs typeface="+mn-cs"/>
              </a:defRPr>
            </a:lvl4pPr>
            <a:lvl5pPr marL="1828800" algn="r" defTabSz="914400" rtl="1" eaLnBrk="1" latinLnBrk="0" hangingPunct="1">
              <a:defRPr sz="1800" kern="1200">
                <a:solidFill>
                  <a:schemeClr val="dk1"/>
                </a:solidFill>
                <a:latin typeface="+mn-lt"/>
                <a:ea typeface="+mn-ea"/>
                <a:cs typeface="+mn-cs"/>
              </a:defRPr>
            </a:lvl5pPr>
            <a:lvl6pPr marL="2286000" algn="r" defTabSz="914400" rtl="1" eaLnBrk="1" latinLnBrk="0" hangingPunct="1">
              <a:defRPr sz="1800" kern="1200">
                <a:solidFill>
                  <a:schemeClr val="dk1"/>
                </a:solidFill>
                <a:latin typeface="+mn-lt"/>
                <a:ea typeface="+mn-ea"/>
                <a:cs typeface="+mn-cs"/>
              </a:defRPr>
            </a:lvl6pPr>
            <a:lvl7pPr marL="2743200" algn="r" defTabSz="914400" rtl="1" eaLnBrk="1" latinLnBrk="0" hangingPunct="1">
              <a:defRPr sz="1800" kern="1200">
                <a:solidFill>
                  <a:schemeClr val="dk1"/>
                </a:solidFill>
                <a:latin typeface="+mn-lt"/>
                <a:ea typeface="+mn-ea"/>
                <a:cs typeface="+mn-cs"/>
              </a:defRPr>
            </a:lvl7pPr>
            <a:lvl8pPr marL="3200400" algn="r" defTabSz="914400" rtl="1" eaLnBrk="1" latinLnBrk="0" hangingPunct="1">
              <a:defRPr sz="1800" kern="1200">
                <a:solidFill>
                  <a:schemeClr val="dk1"/>
                </a:solidFill>
                <a:latin typeface="+mn-lt"/>
                <a:ea typeface="+mn-ea"/>
                <a:cs typeface="+mn-cs"/>
              </a:defRPr>
            </a:lvl8pPr>
            <a:lvl9pPr marL="3657600" algn="r" defTabSz="914400" rtl="1" eaLnBrk="1" latinLnBrk="0" hangingPunct="1">
              <a:defRPr sz="1800" kern="1200">
                <a:solidFill>
                  <a:schemeClr val="dk1"/>
                </a:solidFill>
                <a:latin typeface="+mn-lt"/>
                <a:ea typeface="+mn-ea"/>
                <a:cs typeface="+mn-cs"/>
              </a:defRPr>
            </a:lvl9pPr>
          </a:lstStyle>
          <a:p>
            <a:pPr algn="ctr" rtl="1"/>
            <a:r>
              <a:rPr lang="ar"/>
              <a:t>2020</a:t>
            </a:r>
          </a:p>
        </p:txBody>
      </p:sp>
      <p:sp>
        <p:nvSpPr>
          <p:cNvPr id="6" name="TextBox 5">
            <a:extLst>
              <a:ext uri="{FF2B5EF4-FFF2-40B4-BE49-F238E27FC236}">
                <a16:creationId xmlns:a16="http://schemas.microsoft.com/office/drawing/2014/main" id="{5371BDC3-BACE-AD0A-ECE5-907830DD741A}"/>
              </a:ext>
            </a:extLst>
          </p:cNvPr>
          <p:cNvSpPr txBox="1"/>
          <p:nvPr/>
        </p:nvSpPr>
        <p:spPr>
          <a:xfrm>
            <a:off x="518160" y="5570733"/>
            <a:ext cx="11155680" cy="1200329"/>
          </a:xfrm>
          <a:prstGeom prst="rect">
            <a:avLst/>
          </a:prstGeom>
          <a:noFill/>
        </p:spPr>
        <p:txBody>
          <a:bodyPr wrap="square" rtlCol="1">
            <a:spAutoFit/>
          </a:bodyPr>
          <a:lstStyle/>
          <a:p>
            <a:pPr marL="342900" indent="-342900" algn="r" rtl="1">
              <a:buFont typeface="Arial" panose="020B0604020202020204" pitchFamily="34" charset="0"/>
              <a:buChar char="•"/>
              <a:defRPr/>
            </a:pPr>
            <a:r>
              <a:rPr lang="ar" sz="2400" dirty="0">
                <a:solidFill>
                  <a:srgbClr val="002060"/>
                </a:solidFill>
              </a:rPr>
              <a:t>أبلغ 186 بلداً عن المؤشر 6-5-1 (2017 و2020). </a:t>
            </a:r>
          </a:p>
          <a:p>
            <a:pPr marL="342900" indent="-342900" algn="r" rtl="1">
              <a:buFont typeface="Arial" panose="020B0604020202020204" pitchFamily="34" charset="0"/>
              <a:buChar char="•"/>
              <a:defRPr/>
            </a:pPr>
            <a:r>
              <a:rPr lang="ar" sz="2400" dirty="0">
                <a:solidFill>
                  <a:srgbClr val="002060"/>
                </a:solidFill>
              </a:rPr>
              <a:t>تنفيذ الإدارة المتكاملة للموارد المائية منخفض أو متوسط إلى منخفض  في 87 بلداً (في عام 2020) </a:t>
            </a:r>
            <a:br>
              <a:rPr lang="en-GB" sz="2400" dirty="0">
                <a:solidFill>
                  <a:srgbClr val="002060"/>
                </a:solidFill>
              </a:rPr>
            </a:br>
            <a:r>
              <a:rPr lang="ar" sz="2400" dirty="0">
                <a:solidFill>
                  <a:srgbClr val="002060"/>
                </a:solidFill>
              </a:rPr>
              <a:t>	= من غير المُرجَّح تحقيق غاية عام 2030. </a:t>
            </a:r>
            <a:endParaRPr lang="en-US" sz="2400" dirty="0">
              <a:solidFill>
                <a:srgbClr val="002060"/>
              </a:solidFill>
              <a:ea typeface="Calibri"/>
              <a:cs typeface="Calibri"/>
            </a:endParaRPr>
          </a:p>
        </p:txBody>
      </p:sp>
    </p:spTree>
    <p:extLst>
      <p:ext uri="{BB962C8B-B14F-4D97-AF65-F5344CB8AC3E}">
        <p14:creationId xmlns:p14="http://schemas.microsoft.com/office/powerpoint/2010/main" val="39740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CD67-113A-7DE6-63E4-75A5AE9BBF4A}"/>
              </a:ext>
            </a:extLst>
          </p:cNvPr>
          <p:cNvSpPr>
            <a:spLocks noGrp="1"/>
          </p:cNvSpPr>
          <p:nvPr>
            <p:ph type="title"/>
          </p:nvPr>
        </p:nvSpPr>
        <p:spPr>
          <a:xfrm>
            <a:off x="838200" y="365125"/>
            <a:ext cx="10515600" cy="599282"/>
          </a:xfrm>
        </p:spPr>
        <p:txBody>
          <a:bodyPr vert="horz" lIns="91440" tIns="45720" rIns="91440" bIns="45720" rtlCol="1" anchor="ctr">
            <a:noAutofit/>
          </a:bodyPr>
          <a:lstStyle/>
          <a:p>
            <a:pPr rtl="1"/>
            <a:r>
              <a:rPr lang="ar" sz="4000" b="1" dirty="0">
                <a:solidFill>
                  <a:srgbClr val="194869"/>
                </a:solidFill>
                <a:latin typeface="Calibri"/>
                <a:cs typeface="Calibri Light"/>
              </a:rPr>
              <a:t>ينبغي الإسراع بتنفيذ الإدارة المتكاملة للموارد المائية</a:t>
            </a:r>
          </a:p>
        </p:txBody>
      </p:sp>
      <p:sp>
        <p:nvSpPr>
          <p:cNvPr id="8" name="Content Placeholder 7">
            <a:extLst>
              <a:ext uri="{FF2B5EF4-FFF2-40B4-BE49-F238E27FC236}">
                <a16:creationId xmlns:a16="http://schemas.microsoft.com/office/drawing/2014/main" id="{3F339485-6491-7E5E-16D6-881DF32D09E1}"/>
              </a:ext>
            </a:extLst>
          </p:cNvPr>
          <p:cNvSpPr>
            <a:spLocks noGrp="1"/>
          </p:cNvSpPr>
          <p:nvPr>
            <p:ph idx="1"/>
          </p:nvPr>
        </p:nvSpPr>
        <p:spPr>
          <a:xfrm>
            <a:off x="7589519" y="1263761"/>
            <a:ext cx="3994377" cy="4351338"/>
          </a:xfrm>
        </p:spPr>
        <p:txBody>
          <a:bodyPr>
            <a:normAutofit/>
          </a:bodyPr>
          <a:lstStyle/>
          <a:p>
            <a:pPr marL="0" indent="0" algn="r">
              <a:buNone/>
            </a:pPr>
            <a:r>
              <a:rPr lang="ar-AE" sz="3200" b="0" i="0" dirty="0">
                <a:solidFill>
                  <a:schemeClr val="accent4"/>
                </a:solidFill>
                <a:effectLst/>
                <a:latin typeface="Arial" panose="020B0604020202020204" pitchFamily="34" charset="0"/>
              </a:rPr>
              <a:t>  107 بلداً </a:t>
            </a:r>
            <a:r>
              <a:rPr lang="ar-AE" sz="3200" b="0" i="0" dirty="0">
                <a:solidFill>
                  <a:schemeClr val="accent4"/>
                </a:solidFill>
                <a:effectLst/>
                <a:cs typeface="Arial" panose="020B0604020202020204" pitchFamily="34" charset="0"/>
              </a:rPr>
              <a:t>ليست على المسار</a:t>
            </a:r>
            <a:r>
              <a:rPr lang="ar-AE" sz="3200" b="0" i="0" dirty="0">
                <a:solidFill>
                  <a:schemeClr val="accent4"/>
                </a:solidFill>
                <a:effectLst/>
                <a:latin typeface="Arial" panose="020B0604020202020204" pitchFamily="34" charset="0"/>
              </a:rPr>
              <a:t> </a:t>
            </a:r>
            <a:r>
              <a:rPr lang="ar-AE" sz="3200" b="0" i="0" dirty="0">
                <a:solidFill>
                  <a:schemeClr val="accent4"/>
                </a:solidFill>
                <a:effectLst/>
                <a:cs typeface="Arial" panose="020B0604020202020204" pitchFamily="34" charset="0"/>
              </a:rPr>
              <a:t>الصحيح لإدارة موارد المياه على نحو مستدام بحلول عام 2030.</a:t>
            </a:r>
            <a:r>
              <a:rPr lang="ar-AE" sz="3200" b="0" i="0" dirty="0">
                <a:solidFill>
                  <a:schemeClr val="accent4"/>
                </a:solidFill>
                <a:effectLst/>
                <a:latin typeface="Arial" panose="020B0604020202020204" pitchFamily="34" charset="0"/>
              </a:rPr>
              <a:t> </a:t>
            </a:r>
            <a:endParaRPr lang="da-DK" sz="3200" b="0" i="0" dirty="0">
              <a:solidFill>
                <a:schemeClr val="accent4"/>
              </a:solidFill>
              <a:effectLst/>
              <a:latin typeface="Arial" panose="020B0604020202020204" pitchFamily="34" charset="0"/>
            </a:endParaRPr>
          </a:p>
          <a:p>
            <a:pPr marL="0" indent="0" algn="r">
              <a:buNone/>
            </a:pPr>
            <a:endParaRPr lang="da-DK" sz="3200" b="0" dirty="0">
              <a:solidFill>
                <a:schemeClr val="accent4"/>
              </a:solidFill>
              <a:latin typeface="Arial" panose="020B0604020202020204" pitchFamily="34" charset="0"/>
            </a:endParaRPr>
          </a:p>
          <a:p>
            <a:pPr marL="0" indent="0" algn="r">
              <a:buNone/>
            </a:pPr>
            <a:r>
              <a:rPr lang="ar-SA" sz="3200" b="0" dirty="0">
                <a:solidFill>
                  <a:schemeClr val="accent4"/>
                </a:solidFill>
                <a:cs typeface="Arial" panose="020B0604020202020204" pitchFamily="34" charset="0"/>
              </a:rPr>
              <a:t>على المستوى العالمي، يجب مضاعفة معدل التقدم المحرز الحالي </a:t>
            </a:r>
            <a:endParaRPr lang="en-US" sz="3200" b="0" dirty="0">
              <a:solidFill>
                <a:schemeClr val="accent4"/>
              </a:solidFill>
              <a:cs typeface="Arial" panose="020B0604020202020204" pitchFamily="34" charset="0"/>
            </a:endParaRPr>
          </a:p>
        </p:txBody>
      </p:sp>
      <p:pic>
        <p:nvPicPr>
          <p:cNvPr id="10" name="Picture 9">
            <a:extLst>
              <a:ext uri="{FF2B5EF4-FFF2-40B4-BE49-F238E27FC236}">
                <a16:creationId xmlns:a16="http://schemas.microsoft.com/office/drawing/2014/main" id="{98D8F20D-41DF-CA0A-ABBB-08FEF79F05F4}"/>
              </a:ext>
            </a:extLst>
          </p:cNvPr>
          <p:cNvPicPr>
            <a:picLocks noChangeAspect="1"/>
          </p:cNvPicPr>
          <p:nvPr/>
        </p:nvPicPr>
        <p:blipFill>
          <a:blip r:embed="rId3"/>
          <a:stretch>
            <a:fillRect/>
          </a:stretch>
        </p:blipFill>
        <p:spPr>
          <a:xfrm>
            <a:off x="938310" y="1263761"/>
            <a:ext cx="6651209" cy="4794139"/>
          </a:xfrm>
          <a:prstGeom prst="rect">
            <a:avLst/>
          </a:prstGeom>
        </p:spPr>
      </p:pic>
    </p:spTree>
    <p:extLst>
      <p:ext uri="{BB962C8B-B14F-4D97-AF65-F5344CB8AC3E}">
        <p14:creationId xmlns:p14="http://schemas.microsoft.com/office/powerpoint/2010/main" val="2155111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A picture containing text, sign, screenshot&#10;&#10;Description automatically generated">
            <a:extLst>
              <a:ext uri="{FF2B5EF4-FFF2-40B4-BE49-F238E27FC236}">
                <a16:creationId xmlns:a16="http://schemas.microsoft.com/office/drawing/2014/main" id="{FA07DE03-CA6E-AC0F-0FE7-1DD5AFED7427}"/>
              </a:ext>
            </a:extLst>
          </p:cNvPr>
          <p:cNvPicPr>
            <a:picLocks noChangeAspect="1"/>
          </p:cNvPicPr>
          <p:nvPr/>
        </p:nvPicPr>
        <p:blipFill>
          <a:blip r:embed="rId3"/>
          <a:stretch>
            <a:fillRect/>
          </a:stretch>
        </p:blipFill>
        <p:spPr>
          <a:xfrm>
            <a:off x="8403798" y="1718452"/>
            <a:ext cx="3141663" cy="4449763"/>
          </a:xfrm>
          <a:prstGeom prst="rect">
            <a:avLst/>
          </a:prstGeom>
        </p:spPr>
      </p:pic>
      <p:pic>
        <p:nvPicPr>
          <p:cNvPr id="10" name="Picture 10" descr="Graphical user interface, website&#10;&#10;Description automatically generated">
            <a:extLst>
              <a:ext uri="{FF2B5EF4-FFF2-40B4-BE49-F238E27FC236}">
                <a16:creationId xmlns:a16="http://schemas.microsoft.com/office/drawing/2014/main" id="{27549F4F-E33E-0BE0-528E-F777A52F3EC9}"/>
              </a:ext>
            </a:extLst>
          </p:cNvPr>
          <p:cNvPicPr>
            <a:picLocks noChangeAspect="1"/>
          </p:cNvPicPr>
          <p:nvPr/>
        </p:nvPicPr>
        <p:blipFill>
          <a:blip r:embed="rId4"/>
          <a:stretch>
            <a:fillRect/>
          </a:stretch>
        </p:blipFill>
        <p:spPr>
          <a:xfrm>
            <a:off x="4758061" y="1635918"/>
            <a:ext cx="1862805" cy="2638425"/>
          </a:xfrm>
          <a:prstGeom prst="rect">
            <a:avLst/>
          </a:prstGeom>
        </p:spPr>
      </p:pic>
      <p:pic>
        <p:nvPicPr>
          <p:cNvPr id="5" name="Picture 5" descr="Graphical user interface&#10;&#10;Description automatically generated">
            <a:extLst>
              <a:ext uri="{FF2B5EF4-FFF2-40B4-BE49-F238E27FC236}">
                <a16:creationId xmlns:a16="http://schemas.microsoft.com/office/drawing/2014/main" id="{B27AC4F9-E740-054A-A9C6-A755BC09D72D}"/>
              </a:ext>
            </a:extLst>
          </p:cNvPr>
          <p:cNvPicPr>
            <a:picLocks noChangeAspect="1"/>
          </p:cNvPicPr>
          <p:nvPr/>
        </p:nvPicPr>
        <p:blipFill>
          <a:blip r:embed="rId5"/>
          <a:stretch>
            <a:fillRect/>
          </a:stretch>
        </p:blipFill>
        <p:spPr>
          <a:xfrm>
            <a:off x="2601020" y="1686406"/>
            <a:ext cx="1860550" cy="2638425"/>
          </a:xfrm>
          <a:prstGeom prst="rect">
            <a:avLst/>
          </a:prstGeom>
        </p:spPr>
      </p:pic>
      <p:pic>
        <p:nvPicPr>
          <p:cNvPr id="8" name="Picture 8" descr="Text, website&#10;&#10;Description automatically generated">
            <a:extLst>
              <a:ext uri="{FF2B5EF4-FFF2-40B4-BE49-F238E27FC236}">
                <a16:creationId xmlns:a16="http://schemas.microsoft.com/office/drawing/2014/main" id="{E7863D9E-181A-87A4-1516-CA7A5FB2FA24}"/>
              </a:ext>
            </a:extLst>
          </p:cNvPr>
          <p:cNvPicPr>
            <a:picLocks noChangeAspect="1"/>
          </p:cNvPicPr>
          <p:nvPr/>
        </p:nvPicPr>
        <p:blipFill>
          <a:blip r:embed="rId6"/>
          <a:stretch>
            <a:fillRect/>
          </a:stretch>
        </p:blipFill>
        <p:spPr>
          <a:xfrm>
            <a:off x="466215" y="1663303"/>
            <a:ext cx="1857375" cy="2638425"/>
          </a:xfrm>
          <a:prstGeom prst="rect">
            <a:avLst/>
          </a:prstGeom>
        </p:spPr>
      </p:pic>
      <p:pic>
        <p:nvPicPr>
          <p:cNvPr id="6" name="Picture 6" descr="A picture containing calendar&#10;&#10;Description automatically generated">
            <a:extLst>
              <a:ext uri="{FF2B5EF4-FFF2-40B4-BE49-F238E27FC236}">
                <a16:creationId xmlns:a16="http://schemas.microsoft.com/office/drawing/2014/main" id="{1A343F45-C6E7-5535-A9FE-C24A21B6D224}"/>
              </a:ext>
            </a:extLst>
          </p:cNvPr>
          <p:cNvPicPr>
            <a:picLocks noChangeAspect="1"/>
          </p:cNvPicPr>
          <p:nvPr/>
        </p:nvPicPr>
        <p:blipFill>
          <a:blip r:embed="rId7"/>
          <a:stretch>
            <a:fillRect/>
          </a:stretch>
        </p:blipFill>
        <p:spPr>
          <a:xfrm>
            <a:off x="4877300" y="4423973"/>
            <a:ext cx="1652897" cy="2357904"/>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D3596846-54F4-2803-27B8-550C59C62EFD}"/>
              </a:ext>
            </a:extLst>
          </p:cNvPr>
          <p:cNvPicPr>
            <a:picLocks noChangeAspect="1"/>
          </p:cNvPicPr>
          <p:nvPr/>
        </p:nvPicPr>
        <p:blipFill>
          <a:blip r:embed="rId8"/>
          <a:stretch>
            <a:fillRect/>
          </a:stretch>
        </p:blipFill>
        <p:spPr>
          <a:xfrm>
            <a:off x="2719924" y="4403034"/>
            <a:ext cx="1652897" cy="2379565"/>
          </a:xfrm>
          <a:prstGeom prst="rect">
            <a:avLst/>
          </a:prstGeom>
        </p:spPr>
      </p:pic>
      <p:pic>
        <p:nvPicPr>
          <p:cNvPr id="7" name="Picture 7" descr="Graphical user interface&#10;&#10;Description automatically generated">
            <a:extLst>
              <a:ext uri="{FF2B5EF4-FFF2-40B4-BE49-F238E27FC236}">
                <a16:creationId xmlns:a16="http://schemas.microsoft.com/office/drawing/2014/main" id="{4D46580B-36B4-F55F-2A36-B3839852E5DC}"/>
              </a:ext>
            </a:extLst>
          </p:cNvPr>
          <p:cNvPicPr>
            <a:picLocks noChangeAspect="1"/>
          </p:cNvPicPr>
          <p:nvPr/>
        </p:nvPicPr>
        <p:blipFill>
          <a:blip r:embed="rId9"/>
          <a:stretch>
            <a:fillRect/>
          </a:stretch>
        </p:blipFill>
        <p:spPr>
          <a:xfrm>
            <a:off x="574360" y="4403034"/>
            <a:ext cx="1641084" cy="2347156"/>
          </a:xfrm>
          <a:prstGeom prst="rect">
            <a:avLst/>
          </a:prstGeom>
        </p:spPr>
      </p:pic>
      <p:sp>
        <p:nvSpPr>
          <p:cNvPr id="2" name="Title 1">
            <a:extLst>
              <a:ext uri="{FF2B5EF4-FFF2-40B4-BE49-F238E27FC236}">
                <a16:creationId xmlns:a16="http://schemas.microsoft.com/office/drawing/2014/main" id="{E9D7A4EF-82E8-7B16-CBD6-1246A08EB6D0}"/>
              </a:ext>
            </a:extLst>
          </p:cNvPr>
          <p:cNvSpPr>
            <a:spLocks noGrp="1"/>
          </p:cNvSpPr>
          <p:nvPr>
            <p:ph type="title"/>
          </p:nvPr>
        </p:nvSpPr>
        <p:spPr>
          <a:xfrm>
            <a:off x="838200" y="184805"/>
            <a:ext cx="10515600" cy="1505883"/>
          </a:xfrm>
        </p:spPr>
        <p:txBody>
          <a:bodyPr vert="horz" lIns="91440" tIns="45720" rIns="91440" bIns="45720" rtlCol="1" anchor="ctr">
            <a:normAutofit/>
          </a:bodyPr>
          <a:lstStyle/>
          <a:p>
            <a:pPr algn="r" rtl="1"/>
            <a:r>
              <a:rPr lang="ar" sz="4000" b="1" dirty="0">
                <a:solidFill>
                  <a:srgbClr val="194869"/>
                </a:solidFill>
                <a:latin typeface="Calibri"/>
                <a:cs typeface="Calibri Light"/>
              </a:rPr>
              <a:t>التقارير العالمية والإقليمية</a:t>
            </a:r>
          </a:p>
        </p:txBody>
      </p:sp>
    </p:spTree>
    <p:extLst>
      <p:ext uri="{BB962C8B-B14F-4D97-AF65-F5344CB8AC3E}">
        <p14:creationId xmlns:p14="http://schemas.microsoft.com/office/powerpoint/2010/main" val="8296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D19F-7721-5FC3-5128-810A0653886D}"/>
              </a:ext>
            </a:extLst>
          </p:cNvPr>
          <p:cNvSpPr>
            <a:spLocks noGrp="1"/>
          </p:cNvSpPr>
          <p:nvPr>
            <p:ph type="title"/>
          </p:nvPr>
        </p:nvSpPr>
        <p:spPr>
          <a:xfrm>
            <a:off x="838200" y="557188"/>
            <a:ext cx="10515600" cy="1084343"/>
          </a:xfrm>
        </p:spPr>
        <p:txBody>
          <a:bodyPr rtlCol="1">
            <a:normAutofit/>
          </a:bodyPr>
          <a:lstStyle/>
          <a:p>
            <a:pPr algn="r" rtl="1"/>
            <a:r>
              <a:rPr lang="ar" sz="4000" b="1" dirty="0">
                <a:solidFill>
                  <a:srgbClr val="194869"/>
                </a:solidFill>
                <a:latin typeface="Calibri"/>
                <a:cs typeface="Calibri Light"/>
              </a:rPr>
              <a:t>الخلاصة: روابط مفيدة إلى الموارد </a:t>
            </a:r>
          </a:p>
        </p:txBody>
      </p:sp>
      <p:graphicFrame>
        <p:nvGraphicFramePr>
          <p:cNvPr id="7" name="Content Placeholder 2">
            <a:extLst>
              <a:ext uri="{FF2B5EF4-FFF2-40B4-BE49-F238E27FC236}">
                <a16:creationId xmlns:a16="http://schemas.microsoft.com/office/drawing/2014/main" id="{96EDAD33-CFC3-89CC-DFBE-5F099C0A53A1}"/>
              </a:ext>
            </a:extLst>
          </p:cNvPr>
          <p:cNvGraphicFramePr>
            <a:graphicFrameLocks noGrp="1"/>
          </p:cNvGraphicFramePr>
          <p:nvPr>
            <p:ph idx="1"/>
          </p:nvPr>
        </p:nvGraphicFramePr>
        <p:xfrm>
          <a:off x="836675" y="1641531"/>
          <a:ext cx="10515600" cy="4047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screenshot of a computer&#10;&#10;Description automatically generated with low confidence">
            <a:extLst>
              <a:ext uri="{FF2B5EF4-FFF2-40B4-BE49-F238E27FC236}">
                <a16:creationId xmlns:a16="http://schemas.microsoft.com/office/drawing/2014/main" id="{DF03A057-722B-0838-BC3A-6E3BE0BDF31D}"/>
              </a:ext>
            </a:extLst>
          </p:cNvPr>
          <p:cNvPicPr>
            <a:picLocks noChangeAspect="1"/>
          </p:cNvPicPr>
          <p:nvPr/>
        </p:nvPicPr>
        <p:blipFill>
          <a:blip r:embed="rId9"/>
          <a:stretch>
            <a:fillRect/>
          </a:stretch>
        </p:blipFill>
        <p:spPr>
          <a:xfrm>
            <a:off x="4661122" y="5811879"/>
            <a:ext cx="7110254" cy="922966"/>
          </a:xfrm>
          <a:prstGeom prst="rect">
            <a:avLst/>
          </a:prstGeom>
        </p:spPr>
      </p:pic>
      <p:pic>
        <p:nvPicPr>
          <p:cNvPr id="4" name="Picture 3" descr="A picture containing text, outdoor, sign&#10;&#10;Description automatically generated">
            <a:extLst>
              <a:ext uri="{FF2B5EF4-FFF2-40B4-BE49-F238E27FC236}">
                <a16:creationId xmlns:a16="http://schemas.microsoft.com/office/drawing/2014/main" id="{2E6F97D7-B924-D76C-075F-9EB4336917DB}"/>
              </a:ext>
            </a:extLst>
          </p:cNvPr>
          <p:cNvPicPr>
            <a:picLocks noChangeAspect="1"/>
          </p:cNvPicPr>
          <p:nvPr/>
        </p:nvPicPr>
        <p:blipFill>
          <a:blip r:embed="rId10"/>
          <a:stretch>
            <a:fillRect/>
          </a:stretch>
        </p:blipFill>
        <p:spPr>
          <a:xfrm>
            <a:off x="420624" y="5817622"/>
            <a:ext cx="1159654" cy="966379"/>
          </a:xfrm>
          <a:prstGeom prst="rect">
            <a:avLst/>
          </a:prstGeom>
        </p:spPr>
      </p:pic>
    </p:spTree>
    <p:extLst>
      <p:ext uri="{BB962C8B-B14F-4D97-AF65-F5344CB8AC3E}">
        <p14:creationId xmlns:p14="http://schemas.microsoft.com/office/powerpoint/2010/main" val="169087482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928815" y="428758"/>
            <a:ext cx="8959104" cy="1325563"/>
          </a:xfrm>
        </p:spPr>
        <p:txBody>
          <a:bodyPr/>
          <a:lstStyle/>
          <a:p>
            <a:r>
              <a:rPr lang="ar-SA">
                <a:solidFill>
                  <a:srgbClr val="194869"/>
                </a:solidFill>
                <a:latin typeface="Calibri"/>
                <a:cs typeface="Calibri Light"/>
              </a:rPr>
              <a:t>جدول أعمال عام 2030 والهدف 6 من أهداف التنمية المستدامة​</a:t>
            </a:r>
            <a:endParaRPr lang="ar-SA"/>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928815" y="2714756"/>
            <a:ext cx="5498804" cy="1973354"/>
          </a:xfrm>
        </p:spPr>
        <p:txBody>
          <a:bodyPr/>
          <a:lstStyle/>
          <a:p>
            <a:pPr marL="0" indent="0">
              <a:buNone/>
            </a:pPr>
            <a:r>
              <a:rPr lang="ar-SA" b="0">
                <a:solidFill>
                  <a:srgbClr val="002060"/>
                </a:solidFill>
                <a:cs typeface="Calibri"/>
              </a:rPr>
              <a:t>12 مؤشراً، و8 غايات​</a:t>
            </a:r>
          </a:p>
          <a:p>
            <a:pPr marL="0" indent="0">
              <a:buNone/>
            </a:pPr>
            <a:endParaRPr lang="ar-SA" b="0">
              <a:solidFill>
                <a:srgbClr val="002060"/>
              </a:solidFill>
              <a:cs typeface="Calibri"/>
            </a:endParaRPr>
          </a:p>
          <a:p>
            <a:pPr marL="0" indent="0">
              <a:buNone/>
            </a:pPr>
            <a:r>
              <a:rPr lang="ar-SA" b="0">
                <a:solidFill>
                  <a:srgbClr val="002060"/>
                </a:solidFill>
                <a:cs typeface="Calibri"/>
              </a:rPr>
              <a:t>قياس التقدُّم المُحرَز نحو تحقيق الهدف 6 من أهداف التنمية المستدامة.​</a:t>
            </a:r>
          </a:p>
        </p:txBody>
      </p:sp>
      <p:pic>
        <p:nvPicPr>
          <p:cNvPr id="6" name="Picture 5">
            <a:extLst>
              <a:ext uri="{FF2B5EF4-FFF2-40B4-BE49-F238E27FC236}">
                <a16:creationId xmlns:a16="http://schemas.microsoft.com/office/drawing/2014/main" id="{189693FC-1637-479D-520B-A15219757E79}"/>
              </a:ext>
            </a:extLst>
          </p:cNvPr>
          <p:cNvPicPr>
            <a:picLocks noChangeAspect="1"/>
          </p:cNvPicPr>
          <p:nvPr/>
        </p:nvPicPr>
        <p:blipFill>
          <a:blip r:embed="rId3"/>
          <a:stretch>
            <a:fillRect/>
          </a:stretch>
        </p:blipFill>
        <p:spPr>
          <a:xfrm>
            <a:off x="6427619" y="1179466"/>
            <a:ext cx="5498804" cy="5249776"/>
          </a:xfrm>
          <a:prstGeom prst="rect">
            <a:avLst/>
          </a:prstGeom>
        </p:spPr>
      </p:pic>
      <p:pic>
        <p:nvPicPr>
          <p:cNvPr id="8" name="Picture 7">
            <a:extLst>
              <a:ext uri="{FF2B5EF4-FFF2-40B4-BE49-F238E27FC236}">
                <a16:creationId xmlns:a16="http://schemas.microsoft.com/office/drawing/2014/main" id="{79ADA269-4B9F-2A02-4409-32195060CC84}"/>
              </a:ext>
            </a:extLst>
          </p:cNvPr>
          <p:cNvPicPr>
            <a:picLocks noChangeAspect="1"/>
          </p:cNvPicPr>
          <p:nvPr/>
        </p:nvPicPr>
        <p:blipFill>
          <a:blip r:embed="rId4"/>
          <a:stretch>
            <a:fillRect/>
          </a:stretch>
        </p:blipFill>
        <p:spPr>
          <a:xfrm>
            <a:off x="429636" y="5103679"/>
            <a:ext cx="5498803" cy="1585701"/>
          </a:xfrm>
          <a:prstGeom prst="rect">
            <a:avLst/>
          </a:prstGeom>
        </p:spPr>
      </p:pic>
    </p:spTree>
    <p:extLst>
      <p:ext uri="{BB962C8B-B14F-4D97-AF65-F5344CB8AC3E}">
        <p14:creationId xmlns:p14="http://schemas.microsoft.com/office/powerpoint/2010/main" val="1262777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F6C42-589A-E944-994F-D5C75DD50B77}"/>
              </a:ext>
            </a:extLst>
          </p:cNvPr>
          <p:cNvSpPr>
            <a:spLocks noGrp="1"/>
          </p:cNvSpPr>
          <p:nvPr>
            <p:ph type="title"/>
          </p:nvPr>
        </p:nvSpPr>
        <p:spPr>
          <a:xfrm>
            <a:off x="1665079" y="291773"/>
            <a:ext cx="10245932" cy="1325563"/>
          </a:xfrm>
        </p:spPr>
        <p:txBody>
          <a:bodyPr/>
          <a:lstStyle/>
          <a:p>
            <a:pPr algn="r"/>
            <a:r>
              <a:rPr lang="ar-SA" dirty="0">
                <a:solidFill>
                  <a:srgbClr val="194869"/>
                </a:solidFill>
                <a:latin typeface="Calibri"/>
                <a:ea typeface="Calibri"/>
                <a:cs typeface="Calibri Light"/>
              </a:rPr>
              <a:t>الهدف 6 من أهداف التنمية المستدامة​</a:t>
            </a:r>
            <a:endParaRPr lang="ar-SA" dirty="0"/>
          </a:p>
        </p:txBody>
      </p:sp>
      <p:sp>
        <p:nvSpPr>
          <p:cNvPr id="3" name="Content Placeholder 2">
            <a:extLst>
              <a:ext uri="{FF2B5EF4-FFF2-40B4-BE49-F238E27FC236}">
                <a16:creationId xmlns:a16="http://schemas.microsoft.com/office/drawing/2014/main" id="{2D19DC12-BCC1-6C45-951E-6093472AA5BD}"/>
              </a:ext>
            </a:extLst>
          </p:cNvPr>
          <p:cNvSpPr>
            <a:spLocks noGrp="1"/>
          </p:cNvSpPr>
          <p:nvPr>
            <p:ph idx="1"/>
          </p:nvPr>
        </p:nvSpPr>
        <p:spPr>
          <a:xfrm>
            <a:off x="4914900" y="1883133"/>
            <a:ext cx="6996111" cy="1973354"/>
          </a:xfrm>
        </p:spPr>
        <p:txBody>
          <a:bodyPr>
            <a:normAutofit fontScale="92500"/>
          </a:bodyPr>
          <a:lstStyle/>
          <a:p>
            <a:pPr algn="r" rtl="1" fontAlgn="base"/>
            <a:r>
              <a:rPr lang="ar-SA" sz="2400" b="1" i="0" u="none" strike="noStrike" dirty="0">
                <a:solidFill>
                  <a:srgbClr val="002060"/>
                </a:solidFill>
                <a:effectLst/>
              </a:rPr>
              <a:t>ضمان توافر المياه وخدمات الصرف الصحي و</a:t>
            </a:r>
            <a:r>
              <a:rPr lang="ar-SA" sz="2400" b="1" i="0" u="sng" dirty="0">
                <a:solidFill>
                  <a:srgbClr val="002060"/>
                </a:solidFill>
                <a:effectLst/>
              </a:rPr>
              <a:t>إدارتها المستدامة</a:t>
            </a:r>
            <a:r>
              <a:rPr lang="ar-SA" sz="2400" b="1" i="0" u="none" strike="noStrike" dirty="0">
                <a:solidFill>
                  <a:srgbClr val="002060"/>
                </a:solidFill>
                <a:effectLst/>
              </a:rPr>
              <a:t> للجميع</a:t>
            </a:r>
            <a:r>
              <a:rPr lang="ar-SA" sz="2400" b="0" i="0" dirty="0">
                <a:solidFill>
                  <a:srgbClr val="002060"/>
                </a:solidFill>
                <a:effectLst/>
              </a:rPr>
              <a:t>​</a:t>
            </a:r>
            <a:endParaRPr lang="ar-SA" sz="2400" b="0" i="0" dirty="0">
              <a:solidFill>
                <a:srgbClr val="000000"/>
              </a:solidFill>
              <a:effectLst/>
              <a:latin typeface="Segoe UI" panose="020B0502040204020203" pitchFamily="34" charset="0"/>
            </a:endParaRPr>
          </a:p>
          <a:p>
            <a:pPr algn="r" rtl="1" fontAlgn="base"/>
            <a:r>
              <a:rPr lang="ar-SA" sz="2400" b="0" i="0" dirty="0">
                <a:solidFill>
                  <a:srgbClr val="002060"/>
                </a:solidFill>
                <a:effectLst/>
              </a:rPr>
              <a:t>​</a:t>
            </a:r>
            <a:endParaRPr lang="ar-SA" sz="2400" b="0" i="0" dirty="0">
              <a:solidFill>
                <a:srgbClr val="000000"/>
              </a:solidFill>
              <a:effectLst/>
              <a:latin typeface="Segoe UI" panose="020B0502040204020203" pitchFamily="34" charset="0"/>
            </a:endParaRPr>
          </a:p>
          <a:p>
            <a:pPr algn="r" rtl="1" fontAlgn="base"/>
            <a:r>
              <a:rPr lang="ar-SA" sz="2400" b="1" i="0" u="none" strike="noStrike" dirty="0">
                <a:solidFill>
                  <a:srgbClr val="002060"/>
                </a:solidFill>
                <a:effectLst/>
              </a:rPr>
              <a:t>الغاية 6-5:</a:t>
            </a:r>
            <a:r>
              <a:rPr lang="ar-SA" sz="2400" b="0" i="0" u="none" strike="noStrike" dirty="0">
                <a:solidFill>
                  <a:srgbClr val="002060"/>
                </a:solidFill>
                <a:effectLst/>
              </a:rPr>
              <a:t> تنفيذ</a:t>
            </a:r>
            <a:r>
              <a:rPr lang="ar-SA" sz="2400" b="0" i="0" u="sng" dirty="0">
                <a:solidFill>
                  <a:srgbClr val="002060"/>
                </a:solidFill>
                <a:effectLst/>
              </a:rPr>
              <a:t> الإدارة المتكاملة للموارد المائية على جميع المستويات، بما في ذلك من خلال التعاون العابر للحدود حسب الاقتضاء، بحلول عام 2030. </a:t>
            </a:r>
            <a:r>
              <a:rPr lang="ar-SA" sz="2400" b="0" i="0" dirty="0">
                <a:solidFill>
                  <a:srgbClr val="002060"/>
                </a:solidFill>
                <a:effectLst/>
              </a:rPr>
              <a:t>​</a:t>
            </a:r>
            <a:endParaRPr lang="ar-SA" sz="2400" b="0" i="0" dirty="0">
              <a:solidFill>
                <a:srgbClr val="000000"/>
              </a:solidFill>
              <a:effectLst/>
              <a:latin typeface="Segoe UI" panose="020B0502040204020203" pitchFamily="34" charset="0"/>
            </a:endParaRPr>
          </a:p>
        </p:txBody>
      </p:sp>
      <p:sp>
        <p:nvSpPr>
          <p:cNvPr id="8" name="TextBox 7">
            <a:extLst>
              <a:ext uri="{FF2B5EF4-FFF2-40B4-BE49-F238E27FC236}">
                <a16:creationId xmlns:a16="http://schemas.microsoft.com/office/drawing/2014/main" id="{69C6A2FB-18D4-0BC2-58DA-134E659E113A}"/>
              </a:ext>
            </a:extLst>
          </p:cNvPr>
          <p:cNvSpPr txBox="1"/>
          <p:nvPr/>
        </p:nvSpPr>
        <p:spPr>
          <a:xfrm>
            <a:off x="4737101" y="4181920"/>
            <a:ext cx="699611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rtl="1" fontAlgn="base"/>
            <a:r>
              <a:rPr lang="ar-SA" sz="2200" u="sng" dirty="0">
                <a:solidFill>
                  <a:srgbClr val="002060"/>
                </a:solidFill>
                <a:latin typeface="Calibri" panose="020F0502020204030204" pitchFamily="34" charset="0"/>
                <a:cs typeface="Calibri" panose="020F0502020204030204" pitchFamily="34" charset="0"/>
              </a:rPr>
              <a:t>المؤشر 6-5-1: درجة تنفيذ الإدارة المتكاملة للموارد المائية ​</a:t>
            </a:r>
          </a:p>
          <a:p>
            <a:pPr algn="r" rtl="1" fontAlgn="base"/>
            <a:r>
              <a:rPr lang="ar-SA" sz="2200" u="sng" dirty="0">
                <a:solidFill>
                  <a:srgbClr val="002060"/>
                </a:solidFill>
                <a:latin typeface="Calibri" panose="020F0502020204030204" pitchFamily="34" charset="0"/>
                <a:cs typeface="Calibri" panose="020F0502020204030204" pitchFamily="34" charset="0"/>
              </a:rPr>
              <a:t>​</a:t>
            </a:r>
          </a:p>
          <a:p>
            <a:pPr algn="r" rtl="1" fontAlgn="base"/>
            <a:r>
              <a:rPr lang="ar-SA" sz="2200" u="sng" dirty="0">
                <a:solidFill>
                  <a:srgbClr val="002060"/>
                </a:solidFill>
                <a:latin typeface="Calibri" panose="020F0502020204030204" pitchFamily="34" charset="0"/>
                <a:cs typeface="Calibri" panose="020F0502020204030204" pitchFamily="34" charset="0"/>
              </a:rPr>
              <a:t>المؤشر 6-5-2: نسبة مساحة الحوض العابر للحدود مع ترتيبات تشغيلية للتعاون المائي</a:t>
            </a:r>
            <a:r>
              <a:rPr lang="ar-SA" dirty="0">
                <a:solidFill>
                  <a:schemeClr val="tx2"/>
                </a:solidFill>
              </a:rPr>
              <a:t>​</a:t>
            </a:r>
          </a:p>
        </p:txBody>
      </p:sp>
      <p:sp>
        <p:nvSpPr>
          <p:cNvPr id="10" name="TextBox 9">
            <a:extLst>
              <a:ext uri="{FF2B5EF4-FFF2-40B4-BE49-F238E27FC236}">
                <a16:creationId xmlns:a16="http://schemas.microsoft.com/office/drawing/2014/main" id="{4F7E2ADB-F00F-615A-F639-604C113D0B26}"/>
              </a:ext>
            </a:extLst>
          </p:cNvPr>
          <p:cNvSpPr txBox="1"/>
          <p:nvPr/>
        </p:nvSpPr>
        <p:spPr>
          <a:xfrm>
            <a:off x="753154" y="5987595"/>
            <a:ext cx="111578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ar-SA" b="1" dirty="0">
                <a:solidFill>
                  <a:schemeClr val="accent1"/>
                </a:solidFill>
              </a:rPr>
              <a:t> برنامج الأمم المتحدة للبيئة هو الوكالة الراعية للمؤشر 6-5-1</a:t>
            </a:r>
            <a:r>
              <a:rPr lang="ar-SA" dirty="0">
                <a:solidFill>
                  <a:schemeClr val="accent1"/>
                </a:solidFill>
              </a:rPr>
              <a:t>​</a:t>
            </a:r>
            <a:endParaRPr lang="ar-SA" sz="2000" b="1" dirty="0">
              <a:solidFill>
                <a:schemeClr val="accent1"/>
              </a:solidFill>
            </a:endParaRPr>
          </a:p>
        </p:txBody>
      </p:sp>
      <p:pic>
        <p:nvPicPr>
          <p:cNvPr id="5" name="Picture 4">
            <a:extLst>
              <a:ext uri="{FF2B5EF4-FFF2-40B4-BE49-F238E27FC236}">
                <a16:creationId xmlns:a16="http://schemas.microsoft.com/office/drawing/2014/main" id="{1774B90B-ED05-D8EF-DCDC-1B914C72616A}"/>
              </a:ext>
            </a:extLst>
          </p:cNvPr>
          <p:cNvPicPr>
            <a:picLocks noChangeAspect="1"/>
          </p:cNvPicPr>
          <p:nvPr/>
        </p:nvPicPr>
        <p:blipFill>
          <a:blip r:embed="rId3"/>
          <a:stretch>
            <a:fillRect/>
          </a:stretch>
        </p:blipFill>
        <p:spPr>
          <a:xfrm>
            <a:off x="881061" y="2012740"/>
            <a:ext cx="3328987" cy="3687493"/>
          </a:xfrm>
          <a:prstGeom prst="rect">
            <a:avLst/>
          </a:prstGeom>
        </p:spPr>
      </p:pic>
    </p:spTree>
    <p:extLst>
      <p:ext uri="{BB962C8B-B14F-4D97-AF65-F5344CB8AC3E}">
        <p14:creationId xmlns:p14="http://schemas.microsoft.com/office/powerpoint/2010/main" val="297992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7B4E6D-BCE5-4F4B-F009-ED707814308C}"/>
              </a:ext>
            </a:extLst>
          </p:cNvPr>
          <p:cNvPicPr>
            <a:picLocks noChangeAspect="1"/>
          </p:cNvPicPr>
          <p:nvPr/>
        </p:nvPicPr>
        <p:blipFill>
          <a:blip r:embed="rId3"/>
          <a:stretch>
            <a:fillRect/>
          </a:stretch>
        </p:blipFill>
        <p:spPr>
          <a:xfrm>
            <a:off x="1729661" y="0"/>
            <a:ext cx="8732678" cy="6858000"/>
          </a:xfrm>
          <a:prstGeom prst="rect">
            <a:avLst/>
          </a:prstGeom>
        </p:spPr>
      </p:pic>
      <p:pic>
        <p:nvPicPr>
          <p:cNvPr id="14" name="Picture 13">
            <a:extLst>
              <a:ext uri="{FF2B5EF4-FFF2-40B4-BE49-F238E27FC236}">
                <a16:creationId xmlns:a16="http://schemas.microsoft.com/office/drawing/2014/main" id="{224EF07E-02AD-FC51-EBF0-F2C763E0BBD3}"/>
              </a:ext>
            </a:extLst>
          </p:cNvPr>
          <p:cNvPicPr>
            <a:picLocks noChangeAspect="1"/>
          </p:cNvPicPr>
          <p:nvPr/>
        </p:nvPicPr>
        <p:blipFill>
          <a:blip r:embed="rId4"/>
          <a:stretch>
            <a:fillRect/>
          </a:stretch>
        </p:blipFill>
        <p:spPr>
          <a:xfrm>
            <a:off x="1873604" y="915818"/>
            <a:ext cx="2791601" cy="2403204"/>
          </a:xfrm>
          <a:prstGeom prst="rect">
            <a:avLst/>
          </a:prstGeom>
        </p:spPr>
      </p:pic>
      <p:pic>
        <p:nvPicPr>
          <p:cNvPr id="16" name="Picture 15">
            <a:extLst>
              <a:ext uri="{FF2B5EF4-FFF2-40B4-BE49-F238E27FC236}">
                <a16:creationId xmlns:a16="http://schemas.microsoft.com/office/drawing/2014/main" id="{BB00F645-1981-0A44-A26E-0116B26CDE10}"/>
              </a:ext>
            </a:extLst>
          </p:cNvPr>
          <p:cNvPicPr>
            <a:picLocks noChangeAspect="1"/>
          </p:cNvPicPr>
          <p:nvPr/>
        </p:nvPicPr>
        <p:blipFill>
          <a:blip r:embed="rId5"/>
          <a:stretch>
            <a:fillRect/>
          </a:stretch>
        </p:blipFill>
        <p:spPr>
          <a:xfrm>
            <a:off x="5928781" y="689487"/>
            <a:ext cx="2676322" cy="2535050"/>
          </a:xfrm>
          <a:prstGeom prst="rect">
            <a:avLst/>
          </a:prstGeom>
        </p:spPr>
      </p:pic>
      <p:pic>
        <p:nvPicPr>
          <p:cNvPr id="18" name="Picture 17">
            <a:extLst>
              <a:ext uri="{FF2B5EF4-FFF2-40B4-BE49-F238E27FC236}">
                <a16:creationId xmlns:a16="http://schemas.microsoft.com/office/drawing/2014/main" id="{87F96D3D-43DC-3BA4-00CB-1C1DD1015466}"/>
              </a:ext>
            </a:extLst>
          </p:cNvPr>
          <p:cNvPicPr>
            <a:picLocks noChangeAspect="1"/>
          </p:cNvPicPr>
          <p:nvPr/>
        </p:nvPicPr>
        <p:blipFill>
          <a:blip r:embed="rId6"/>
          <a:stretch>
            <a:fillRect/>
          </a:stretch>
        </p:blipFill>
        <p:spPr>
          <a:xfrm>
            <a:off x="8507826" y="2074347"/>
            <a:ext cx="1810570" cy="1531407"/>
          </a:xfrm>
          <a:prstGeom prst="rect">
            <a:avLst/>
          </a:prstGeom>
        </p:spPr>
      </p:pic>
      <p:pic>
        <p:nvPicPr>
          <p:cNvPr id="20" name="Picture 19">
            <a:extLst>
              <a:ext uri="{FF2B5EF4-FFF2-40B4-BE49-F238E27FC236}">
                <a16:creationId xmlns:a16="http://schemas.microsoft.com/office/drawing/2014/main" id="{BA11347A-00B2-15AE-38AF-82F30086334F}"/>
              </a:ext>
            </a:extLst>
          </p:cNvPr>
          <p:cNvPicPr>
            <a:picLocks noChangeAspect="1"/>
          </p:cNvPicPr>
          <p:nvPr/>
        </p:nvPicPr>
        <p:blipFill>
          <a:blip r:embed="rId7"/>
          <a:stretch>
            <a:fillRect/>
          </a:stretch>
        </p:blipFill>
        <p:spPr>
          <a:xfrm>
            <a:off x="8052097" y="3808431"/>
            <a:ext cx="2410242" cy="909826"/>
          </a:xfrm>
          <a:prstGeom prst="rect">
            <a:avLst/>
          </a:prstGeom>
        </p:spPr>
      </p:pic>
      <p:pic>
        <p:nvPicPr>
          <p:cNvPr id="22" name="Picture 21">
            <a:extLst>
              <a:ext uri="{FF2B5EF4-FFF2-40B4-BE49-F238E27FC236}">
                <a16:creationId xmlns:a16="http://schemas.microsoft.com/office/drawing/2014/main" id="{4D1EC889-278E-CD5B-D160-4BCBF2BFDAD9}"/>
              </a:ext>
            </a:extLst>
          </p:cNvPr>
          <p:cNvPicPr>
            <a:picLocks noChangeAspect="1"/>
          </p:cNvPicPr>
          <p:nvPr/>
        </p:nvPicPr>
        <p:blipFill>
          <a:blip r:embed="rId8"/>
          <a:stretch>
            <a:fillRect/>
          </a:stretch>
        </p:blipFill>
        <p:spPr>
          <a:xfrm>
            <a:off x="3695757" y="3237967"/>
            <a:ext cx="1616739" cy="1791093"/>
          </a:xfrm>
          <a:prstGeom prst="rect">
            <a:avLst/>
          </a:prstGeom>
        </p:spPr>
      </p:pic>
      <p:pic>
        <p:nvPicPr>
          <p:cNvPr id="24" name="Picture 23">
            <a:extLst>
              <a:ext uri="{FF2B5EF4-FFF2-40B4-BE49-F238E27FC236}">
                <a16:creationId xmlns:a16="http://schemas.microsoft.com/office/drawing/2014/main" id="{619FBB28-34D2-441C-8F5C-3BB8158DD186}"/>
              </a:ext>
            </a:extLst>
          </p:cNvPr>
          <p:cNvPicPr>
            <a:picLocks noChangeAspect="1"/>
          </p:cNvPicPr>
          <p:nvPr/>
        </p:nvPicPr>
        <p:blipFill>
          <a:blip r:embed="rId9"/>
          <a:stretch>
            <a:fillRect/>
          </a:stretch>
        </p:blipFill>
        <p:spPr>
          <a:xfrm>
            <a:off x="1729661" y="4263343"/>
            <a:ext cx="1782024" cy="2436185"/>
          </a:xfrm>
          <a:prstGeom prst="rect">
            <a:avLst/>
          </a:prstGeom>
        </p:spPr>
      </p:pic>
      <p:pic>
        <p:nvPicPr>
          <p:cNvPr id="26" name="Picture 25">
            <a:extLst>
              <a:ext uri="{FF2B5EF4-FFF2-40B4-BE49-F238E27FC236}">
                <a16:creationId xmlns:a16="http://schemas.microsoft.com/office/drawing/2014/main" id="{33DBA7C0-B29D-2499-8EB8-6176B9F609B3}"/>
              </a:ext>
            </a:extLst>
          </p:cNvPr>
          <p:cNvPicPr>
            <a:picLocks noChangeAspect="1"/>
          </p:cNvPicPr>
          <p:nvPr/>
        </p:nvPicPr>
        <p:blipFill>
          <a:blip r:embed="rId10"/>
          <a:stretch>
            <a:fillRect/>
          </a:stretch>
        </p:blipFill>
        <p:spPr>
          <a:xfrm>
            <a:off x="3652752" y="5243660"/>
            <a:ext cx="2791951" cy="1614340"/>
          </a:xfrm>
          <a:prstGeom prst="rect">
            <a:avLst/>
          </a:prstGeom>
        </p:spPr>
      </p:pic>
      <p:pic>
        <p:nvPicPr>
          <p:cNvPr id="28" name="Picture 27">
            <a:extLst>
              <a:ext uri="{FF2B5EF4-FFF2-40B4-BE49-F238E27FC236}">
                <a16:creationId xmlns:a16="http://schemas.microsoft.com/office/drawing/2014/main" id="{A472B236-43FB-CD5D-CD88-9D67EE3F437F}"/>
              </a:ext>
            </a:extLst>
          </p:cNvPr>
          <p:cNvPicPr>
            <a:picLocks noChangeAspect="1"/>
          </p:cNvPicPr>
          <p:nvPr/>
        </p:nvPicPr>
        <p:blipFill>
          <a:blip r:embed="rId11"/>
          <a:stretch>
            <a:fillRect/>
          </a:stretch>
        </p:blipFill>
        <p:spPr>
          <a:xfrm>
            <a:off x="6329931" y="4713134"/>
            <a:ext cx="4202941" cy="2151111"/>
          </a:xfrm>
          <a:prstGeom prst="rect">
            <a:avLst/>
          </a:prstGeom>
        </p:spPr>
      </p:pic>
    </p:spTree>
    <p:extLst>
      <p:ext uri="{BB962C8B-B14F-4D97-AF65-F5344CB8AC3E}">
        <p14:creationId xmlns:p14="http://schemas.microsoft.com/office/powerpoint/2010/main" val="39170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nodeType="clickEffect">
                                  <p:stCondLst>
                                    <p:cond delay="0"/>
                                  </p:stCondLst>
                                  <p:childTnLst>
                                    <p:animScale>
                                      <p:cBhvr>
                                        <p:cTn id="6" dur="2000" fill="hold"/>
                                        <p:tgtEl>
                                          <p:spTgt spid="1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autoRev="1" fill="hold" nodeType="clickEffect">
                                  <p:stCondLst>
                                    <p:cond delay="0"/>
                                  </p:stCondLst>
                                  <p:childTnLst>
                                    <p:animScale>
                                      <p:cBhvr>
                                        <p:cTn id="10" dur="2000" fill="hold"/>
                                        <p:tgtEl>
                                          <p:spTgt spid="1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autoRev="1" fill="hold" nodeType="clickEffect">
                                  <p:stCondLst>
                                    <p:cond delay="0"/>
                                  </p:stCondLst>
                                  <p:childTnLst>
                                    <p:animScale>
                                      <p:cBhvr>
                                        <p:cTn id="14" dur="2000" fill="hold"/>
                                        <p:tgtEl>
                                          <p:spTgt spid="18"/>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autoRev="1" fill="hold" nodeType="clickEffect">
                                  <p:stCondLst>
                                    <p:cond delay="0"/>
                                  </p:stCondLst>
                                  <p:childTnLst>
                                    <p:animScale>
                                      <p:cBhvr>
                                        <p:cTn id="18" dur="2000" fill="hold"/>
                                        <p:tgtEl>
                                          <p:spTgt spid="20"/>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autoRev="1" fill="hold" nodeType="clickEffect">
                                  <p:stCondLst>
                                    <p:cond delay="0"/>
                                  </p:stCondLst>
                                  <p:childTnLst>
                                    <p:animScale>
                                      <p:cBhvr>
                                        <p:cTn id="22" dur="2000" fill="hold"/>
                                        <p:tgtEl>
                                          <p:spTgt spid="22"/>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autoRev="1" fill="hold" nodeType="clickEffect">
                                  <p:stCondLst>
                                    <p:cond delay="0"/>
                                  </p:stCondLst>
                                  <p:childTnLst>
                                    <p:animScale>
                                      <p:cBhvr>
                                        <p:cTn id="26" dur="2000" fill="hold"/>
                                        <p:tgtEl>
                                          <p:spTgt spid="24"/>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autoRev="1" fill="hold" nodeType="clickEffect">
                                  <p:stCondLst>
                                    <p:cond delay="0"/>
                                  </p:stCondLst>
                                  <p:childTnLst>
                                    <p:animScale>
                                      <p:cBhvr>
                                        <p:cTn id="30" dur="2000" fill="hold"/>
                                        <p:tgtEl>
                                          <p:spTgt spid="26"/>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autoRev="1" fill="hold" nodeType="clickEffect">
                                  <p:stCondLst>
                                    <p:cond delay="0"/>
                                  </p:stCondLst>
                                  <p:childTnLst>
                                    <p:animScale>
                                      <p:cBhvr>
                                        <p:cTn id="34" dur="20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24692" y="1317341"/>
            <a:ext cx="6728639" cy="3307255"/>
          </a:xfrm>
        </p:spPr>
        <p:txBody>
          <a:bodyPr rtlCol="1">
            <a:noAutofit/>
          </a:bodyPr>
          <a:lstStyle/>
          <a:p>
            <a:pPr algn="r" rtl="1"/>
            <a:r>
              <a:rPr lang="ar-SA" sz="5400" b="1" dirty="0">
                <a:solidFill>
                  <a:srgbClr val="194869"/>
                </a:solidFill>
                <a:latin typeface="Calibri" panose="020F0502020204030204" pitchFamily="34" charset="0"/>
                <a:ea typeface="+mn-ea"/>
                <a:cs typeface="Calibri" panose="020F0502020204030204" pitchFamily="34" charset="0"/>
              </a:rPr>
              <a:t>الجزء الثاني: </a:t>
            </a:r>
            <a:br>
              <a:rPr lang="ar-SA" sz="5400" b="1" dirty="0">
                <a:solidFill>
                  <a:srgbClr val="194869"/>
                </a:solidFill>
                <a:latin typeface="Calibri" panose="020F0502020204030204" pitchFamily="34" charset="0"/>
                <a:ea typeface="+mn-ea"/>
                <a:cs typeface="Calibri" panose="020F0502020204030204" pitchFamily="34" charset="0"/>
              </a:rPr>
            </a:br>
            <a:br>
              <a:rPr lang="ar-SA" sz="5400" b="1" dirty="0">
                <a:solidFill>
                  <a:srgbClr val="194869"/>
                </a:solidFill>
                <a:latin typeface="Calibri" panose="020F0502020204030204" pitchFamily="34" charset="0"/>
                <a:ea typeface="+mn-ea"/>
                <a:cs typeface="Calibri" panose="020F0502020204030204" pitchFamily="34" charset="0"/>
              </a:rPr>
            </a:br>
            <a:r>
              <a:rPr lang="ar-SA" sz="5400" b="1" dirty="0">
                <a:solidFill>
                  <a:srgbClr val="194869"/>
                </a:solidFill>
                <a:latin typeface="Calibri" panose="020F0502020204030204" pitchFamily="34" charset="0"/>
                <a:ea typeface="+mn-ea"/>
                <a:cs typeface="Calibri" panose="020F0502020204030204" pitchFamily="34" charset="0"/>
              </a:rPr>
              <a:t>الجدول الزمني ومكتب المساعدة ودليل الرصد</a:t>
            </a:r>
          </a:p>
        </p:txBody>
      </p:sp>
      <p:sp>
        <p:nvSpPr>
          <p:cNvPr id="5" name="TextBox 4">
            <a:extLst>
              <a:ext uri="{FF2B5EF4-FFF2-40B4-BE49-F238E27FC236}">
                <a16:creationId xmlns:a16="http://schemas.microsoft.com/office/drawing/2014/main" id="{CCEEF3CB-BD0F-9B55-D047-F4393997ED73}"/>
              </a:ext>
            </a:extLst>
          </p:cNvPr>
          <p:cNvSpPr txBox="1"/>
          <p:nvPr/>
        </p:nvSpPr>
        <p:spPr>
          <a:xfrm>
            <a:off x="4788519" y="152867"/>
            <a:ext cx="7110255" cy="400110"/>
          </a:xfrm>
          <a:prstGeom prst="rect">
            <a:avLst/>
          </a:prstGeom>
          <a:noFill/>
        </p:spPr>
        <p:txBody>
          <a:bodyPr wrap="square" rtlCol="1">
            <a:spAutoFit/>
          </a:bodyPr>
          <a:lstStyle/>
          <a:p>
            <a:pPr rtl="1"/>
            <a:r>
              <a:rPr lang="ar-SA" sz="2000" b="1" dirty="0">
                <a:solidFill>
                  <a:srgbClr val="194869"/>
                </a:solidFill>
                <a:latin typeface="Calibri" panose="020F0502020204030204" pitchFamily="34" charset="0"/>
                <a:cs typeface="Calibri" panose="020F0502020204030204" pitchFamily="34" charset="0"/>
              </a:rPr>
              <a:t>المؤشر 6-5-1 لأهداف التنمية المستدامة: تنفيذ الإدارة المتكاملة للموارد المائية</a:t>
            </a:r>
          </a:p>
        </p:txBody>
      </p:sp>
      <p:sp>
        <p:nvSpPr>
          <p:cNvPr id="6" name="TextBox 5">
            <a:extLst>
              <a:ext uri="{FF2B5EF4-FFF2-40B4-BE49-F238E27FC236}">
                <a16:creationId xmlns:a16="http://schemas.microsoft.com/office/drawing/2014/main" id="{63122CEE-B488-D5A4-6077-5642DA467727}"/>
              </a:ext>
            </a:extLst>
          </p:cNvPr>
          <p:cNvSpPr txBox="1"/>
          <p:nvPr/>
        </p:nvSpPr>
        <p:spPr>
          <a:xfrm>
            <a:off x="8499030" y="552977"/>
            <a:ext cx="3399744" cy="369332"/>
          </a:xfrm>
          <a:prstGeom prst="rect">
            <a:avLst/>
          </a:prstGeom>
          <a:noFill/>
        </p:spPr>
        <p:txBody>
          <a:bodyPr wrap="square" rtlCol="1">
            <a:sp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lang="ar-SA" b="0" i="0" u="none" strike="noStrike" kern="1200" cap="none" spc="0" normalizeH="0" dirty="0">
                <a:ln>
                  <a:noFill/>
                </a:ln>
                <a:solidFill>
                  <a:srgbClr val="4EB3B9"/>
                </a:solidFill>
                <a:effectLst/>
                <a:uLnTx/>
                <a:uFillTx/>
                <a:latin typeface="Calibri" panose="020F0502020204030204" pitchFamily="34" charset="0"/>
                <a:ea typeface="+mn-ea"/>
                <a:cs typeface="Calibri" panose="020F0502020204030204" pitchFamily="34" charset="0"/>
              </a:rPr>
              <a:t>استعراض عام للرصد والإبلاغ لعام 2023 </a:t>
            </a:r>
          </a:p>
        </p:txBody>
      </p:sp>
      <p:pic>
        <p:nvPicPr>
          <p:cNvPr id="7" name="Picture 6" descr="A screenshot of a computer&#10;&#10;Description automatically generated with low confidence">
            <a:extLst>
              <a:ext uri="{FF2B5EF4-FFF2-40B4-BE49-F238E27FC236}">
                <a16:creationId xmlns:a16="http://schemas.microsoft.com/office/drawing/2014/main" id="{C2126BD5-8EBA-52BF-A3F8-A20393C2F15F}"/>
              </a:ext>
            </a:extLst>
          </p:cNvPr>
          <p:cNvPicPr>
            <a:picLocks noChangeAspect="1"/>
          </p:cNvPicPr>
          <p:nvPr/>
        </p:nvPicPr>
        <p:blipFill>
          <a:blip r:embed="rId3"/>
          <a:stretch>
            <a:fillRect/>
          </a:stretch>
        </p:blipFill>
        <p:spPr>
          <a:xfrm>
            <a:off x="4624693" y="5578938"/>
            <a:ext cx="7110254" cy="922966"/>
          </a:xfrm>
          <a:prstGeom prst="rect">
            <a:avLst/>
          </a:prstGeom>
        </p:spPr>
      </p:pic>
      <p:pic>
        <p:nvPicPr>
          <p:cNvPr id="1026" name="Picture 2">
            <a:extLst>
              <a:ext uri="{FF2B5EF4-FFF2-40B4-BE49-F238E27FC236}">
                <a16:creationId xmlns:a16="http://schemas.microsoft.com/office/drawing/2014/main" id="{A28D2B89-26F5-F40C-68F2-724254840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338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outdoor, sign&#10;&#10;Description automatically generated">
            <a:extLst>
              <a:ext uri="{FF2B5EF4-FFF2-40B4-BE49-F238E27FC236}">
                <a16:creationId xmlns:a16="http://schemas.microsoft.com/office/drawing/2014/main" id="{917C5D97-C9CC-2D45-CC0F-46E97C8D4DBE}"/>
              </a:ext>
            </a:extLst>
          </p:cNvPr>
          <p:cNvPicPr>
            <a:picLocks noChangeAspect="1"/>
          </p:cNvPicPr>
          <p:nvPr/>
        </p:nvPicPr>
        <p:blipFill>
          <a:blip r:embed="rId5"/>
          <a:stretch>
            <a:fillRect/>
          </a:stretch>
        </p:blipFill>
        <p:spPr>
          <a:xfrm>
            <a:off x="4613118" y="4540914"/>
            <a:ext cx="1159654" cy="966379"/>
          </a:xfrm>
          <a:prstGeom prst="rect">
            <a:avLst/>
          </a:prstGeom>
        </p:spPr>
      </p:pic>
    </p:spTree>
    <p:extLst>
      <p:ext uri="{BB962C8B-B14F-4D97-AF65-F5344CB8AC3E}">
        <p14:creationId xmlns:p14="http://schemas.microsoft.com/office/powerpoint/2010/main" val="3484406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p:txBody>
          <a:bodyPr/>
          <a:lstStyle/>
          <a:p>
            <a:pPr algn="r"/>
            <a:r>
              <a:rPr lang="ar-AE" dirty="0"/>
              <a:t>الجدول الزمني للإبلاغ لعام 2023​</a:t>
            </a:r>
            <a:endParaRPr lang="en-US" dirty="0"/>
          </a:p>
        </p:txBody>
      </p:sp>
      <p:sp>
        <p:nvSpPr>
          <p:cNvPr id="8" name="TextBox 7">
            <a:extLst>
              <a:ext uri="{FF2B5EF4-FFF2-40B4-BE49-F238E27FC236}">
                <a16:creationId xmlns:a16="http://schemas.microsoft.com/office/drawing/2014/main" id="{05819A76-88F8-E126-126F-644E5547E83A}"/>
              </a:ext>
            </a:extLst>
          </p:cNvPr>
          <p:cNvSpPr txBox="1"/>
          <p:nvPr/>
        </p:nvSpPr>
        <p:spPr>
          <a:xfrm>
            <a:off x="410560" y="6158404"/>
            <a:ext cx="72258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ar-AE" b="0" i="0" u="none" strike="noStrike" dirty="0">
                <a:solidFill>
                  <a:srgbClr val="002060"/>
                </a:solidFill>
                <a:effectLst/>
                <a:latin typeface="Calibri" panose="020F0502020204030204" pitchFamily="34" charset="0"/>
              </a:rPr>
              <a:t>*التقديم إلى شعبة الإحصاءات في الأمم المتحدة في أوائل عام 2024</a:t>
            </a:r>
            <a:r>
              <a:rPr lang="ar-AE" b="0" i="0" dirty="0">
                <a:solidFill>
                  <a:srgbClr val="002060"/>
                </a:solidFill>
                <a:effectLst/>
                <a:latin typeface="Calibri" panose="020F0502020204030204" pitchFamily="34" charset="0"/>
              </a:rPr>
              <a:t>​</a:t>
            </a:r>
            <a:endParaRPr lang="en-US" dirty="0">
              <a:solidFill>
                <a:srgbClr val="002060"/>
              </a:solidFill>
              <a:cs typeface="Calibri"/>
            </a:endParaRPr>
          </a:p>
        </p:txBody>
      </p:sp>
      <p:sp>
        <p:nvSpPr>
          <p:cNvPr id="9" name="TextBox 8">
            <a:extLst>
              <a:ext uri="{FF2B5EF4-FFF2-40B4-BE49-F238E27FC236}">
                <a16:creationId xmlns:a16="http://schemas.microsoft.com/office/drawing/2014/main" id="{A8E75E28-5A76-C4FE-B7F6-EE5305C799A6}"/>
              </a:ext>
            </a:extLst>
          </p:cNvPr>
          <p:cNvSpPr txBox="1"/>
          <p:nvPr/>
        </p:nvSpPr>
        <p:spPr>
          <a:xfrm>
            <a:off x="9443941" y="6158895"/>
            <a:ext cx="2337499" cy="369332"/>
          </a:xfrm>
          <a:prstGeom prst="rect">
            <a:avLst/>
          </a:prstGeom>
          <a:noFill/>
        </p:spPr>
        <p:txBody>
          <a:bodyPr wrap="none" rtlCol="0">
            <a:spAutoFit/>
          </a:bodyPr>
          <a:lstStyle/>
          <a:p>
            <a:pPr algn="r"/>
            <a:r>
              <a:rPr lang="ar-AE" b="0" i="0" u="none" strike="noStrike" dirty="0">
                <a:solidFill>
                  <a:srgbClr val="002060"/>
                </a:solidFill>
                <a:effectLst/>
                <a:latin typeface="Calibri" panose="020F0502020204030204" pitchFamily="34" charset="0"/>
              </a:rPr>
              <a:t>انظر القسم 6 من دليل الرصد</a:t>
            </a:r>
            <a:r>
              <a:rPr lang="ar-AE" b="0" i="0" dirty="0">
                <a:solidFill>
                  <a:srgbClr val="002060"/>
                </a:solidFill>
                <a:effectLst/>
                <a:latin typeface="Calibri" panose="020F0502020204030204" pitchFamily="34" charset="0"/>
              </a:rPr>
              <a:t>​</a:t>
            </a:r>
            <a:endParaRPr lang="en-US" dirty="0">
              <a:solidFill>
                <a:srgbClr val="002060"/>
              </a:solidFill>
            </a:endParaRPr>
          </a:p>
        </p:txBody>
      </p:sp>
      <p:graphicFrame>
        <p:nvGraphicFramePr>
          <p:cNvPr id="3" name="Content Placeholder 2">
            <a:extLst>
              <a:ext uri="{FF2B5EF4-FFF2-40B4-BE49-F238E27FC236}">
                <a16:creationId xmlns:a16="http://schemas.microsoft.com/office/drawing/2014/main" id="{1E7CD6B8-B44A-8217-42A7-7CD656AE7FB0}"/>
              </a:ext>
            </a:extLst>
          </p:cNvPr>
          <p:cNvGraphicFramePr>
            <a:graphicFrameLocks noGrp="1"/>
          </p:cNvGraphicFramePr>
          <p:nvPr>
            <p:extLst>
              <p:ext uri="{D42A27DB-BD31-4B8C-83A1-F6EECF244321}">
                <p14:modId xmlns:p14="http://schemas.microsoft.com/office/powerpoint/2010/main" val="488729854"/>
              </p:ext>
            </p:extLst>
          </p:nvPr>
        </p:nvGraphicFramePr>
        <p:xfrm>
          <a:off x="838200" y="1453356"/>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2742033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C8E9-ABDE-1440-86B0-3FD383B5C40A}"/>
              </a:ext>
            </a:extLst>
          </p:cNvPr>
          <p:cNvSpPr>
            <a:spLocks noGrp="1"/>
          </p:cNvSpPr>
          <p:nvPr>
            <p:ph type="title"/>
          </p:nvPr>
        </p:nvSpPr>
        <p:spPr>
          <a:xfrm>
            <a:off x="442913" y="365125"/>
            <a:ext cx="11587161" cy="1325563"/>
          </a:xfrm>
        </p:spPr>
        <p:txBody>
          <a:bodyPr/>
          <a:lstStyle/>
          <a:p>
            <a:pPr algn="r"/>
            <a:r>
              <a:rPr lang="ar-AE" dirty="0"/>
              <a:t>مكتب المساعدة للمؤشر 6-5-1 لأهداف التنمية المستدامة ​</a:t>
            </a:r>
            <a:endParaRPr lang="en-US" dirty="0"/>
          </a:p>
        </p:txBody>
      </p:sp>
      <p:sp>
        <p:nvSpPr>
          <p:cNvPr id="4" name="Text Placeholder 3">
            <a:extLst>
              <a:ext uri="{FF2B5EF4-FFF2-40B4-BE49-F238E27FC236}">
                <a16:creationId xmlns:a16="http://schemas.microsoft.com/office/drawing/2014/main" id="{90933361-8468-8846-935D-5E62F14B1DCE}"/>
              </a:ext>
            </a:extLst>
          </p:cNvPr>
          <p:cNvSpPr>
            <a:spLocks noGrp="1"/>
          </p:cNvSpPr>
          <p:nvPr>
            <p:ph idx="1"/>
          </p:nvPr>
        </p:nvSpPr>
        <p:spPr>
          <a:xfrm>
            <a:off x="838200" y="1825625"/>
            <a:ext cx="6763871" cy="4351338"/>
          </a:xfrm>
        </p:spPr>
        <p:txBody>
          <a:bodyPr/>
          <a:lstStyle/>
          <a:p>
            <a:pPr marL="0" indent="0" algn="r">
              <a:buNone/>
            </a:pPr>
            <a:r>
              <a:rPr lang="ar-AE" sz="2400" b="0" dirty="0">
                <a:solidFill>
                  <a:schemeClr val="accent1"/>
                </a:solidFill>
              </a:rPr>
              <a:t>أي أسئلة تتعلق بالإبلاغ عن المؤشر 6-5-1 ​</a:t>
            </a:r>
          </a:p>
          <a:p>
            <a:pPr marL="0" indent="0" algn="r">
              <a:buNone/>
            </a:pPr>
            <a:endParaRPr lang="ar-AE" sz="2400" b="0" dirty="0">
              <a:solidFill>
                <a:schemeClr val="accent1"/>
              </a:solidFill>
            </a:endParaRPr>
          </a:p>
          <a:p>
            <a:pPr marL="0" indent="0" algn="r">
              <a:buNone/>
            </a:pPr>
            <a:r>
              <a:rPr lang="ar-AE" sz="2400" b="0" dirty="0">
                <a:solidFill>
                  <a:schemeClr val="accent1"/>
                </a:solidFill>
              </a:rPr>
              <a:t>ضمان الجودة: يُشجّع على تقديم تقارير «مؤقتة»، وسوف تُقدم ملاحظات تعقيبية لإتمام مسودة عملية التقديم.​</a:t>
            </a:r>
          </a:p>
          <a:p>
            <a:pPr marL="0" indent="0" algn="r">
              <a:buNone/>
            </a:pPr>
            <a:endParaRPr lang="ar-AE" sz="2400" b="0" dirty="0">
              <a:solidFill>
                <a:schemeClr val="accent1"/>
              </a:solidFill>
            </a:endParaRPr>
          </a:p>
          <a:p>
            <a:pPr marL="0" indent="0" algn="r">
              <a:buNone/>
            </a:pPr>
            <a:r>
              <a:rPr lang="ar-AE" sz="2400" b="0" dirty="0">
                <a:solidFill>
                  <a:schemeClr val="accent1"/>
                </a:solidFill>
              </a:rPr>
              <a:t>تقديم المسودات النهائية إلى مكتب المساعدة​</a:t>
            </a:r>
          </a:p>
          <a:p>
            <a:pPr marL="0" indent="0" algn="r">
              <a:buNone/>
            </a:pPr>
            <a:endParaRPr lang="ar-AE" sz="2400" b="0" dirty="0">
              <a:solidFill>
                <a:schemeClr val="accent1"/>
              </a:solidFill>
            </a:endParaRPr>
          </a:p>
          <a:p>
            <a:pPr marL="0" indent="0" algn="r">
              <a:buNone/>
            </a:pPr>
            <a:r>
              <a:rPr lang="ar-AE" sz="2400" b="0" dirty="0">
                <a:solidFill>
                  <a:schemeClr val="accent1"/>
                </a:solidFill>
              </a:rPr>
              <a:t>الأسئلة المتعلقة ببرنامج دعم الإدارة المتكاملة للموارد المائية في إطار الهدف 6 من أهداف التنمية المستدامة  ​</a:t>
            </a:r>
            <a:endParaRPr lang="en-US" b="0" dirty="0">
              <a:solidFill>
                <a:schemeClr val="accent1"/>
              </a:solidFill>
            </a:endParaRPr>
          </a:p>
        </p:txBody>
      </p:sp>
      <p:pic>
        <p:nvPicPr>
          <p:cNvPr id="8" name="Graphic 4" descr="Questions with solid fill">
            <a:extLst>
              <a:ext uri="{FF2B5EF4-FFF2-40B4-BE49-F238E27FC236}">
                <a16:creationId xmlns:a16="http://schemas.microsoft.com/office/drawing/2014/main" id="{DC967B6D-1839-6B42-D130-8D129C12BF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0944" y="1643944"/>
            <a:ext cx="2996793" cy="2996793"/>
          </a:xfrm>
          <a:prstGeom prst="rect">
            <a:avLst/>
          </a:prstGeom>
        </p:spPr>
      </p:pic>
      <p:sp>
        <p:nvSpPr>
          <p:cNvPr id="9" name="Content Placeholder 1">
            <a:extLst>
              <a:ext uri="{FF2B5EF4-FFF2-40B4-BE49-F238E27FC236}">
                <a16:creationId xmlns:a16="http://schemas.microsoft.com/office/drawing/2014/main" id="{1EA687C6-7307-9B02-5CA7-F9B448196807}"/>
              </a:ext>
            </a:extLst>
          </p:cNvPr>
          <p:cNvSpPr txBox="1">
            <a:spLocks/>
          </p:cNvSpPr>
          <p:nvPr/>
        </p:nvSpPr>
        <p:spPr>
          <a:xfrm>
            <a:off x="8477830" y="4739931"/>
            <a:ext cx="3126248" cy="4355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lang="en-GB" sz="2800" b="0" i="0" u="none" strike="noStrike" kern="1200" smtClean="0">
                <a:solidFill>
                  <a:schemeClr val="accent2"/>
                </a:solidFill>
                <a:effectLst/>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accent2"/>
                </a:solidFill>
                <a:latin typeface="Calibri" panose="020F0502020204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panose="020F0502020204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accent2"/>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a:solidFill>
                  <a:schemeClr val="tx2"/>
                </a:solidFill>
                <a:ea typeface="+mn-lt"/>
                <a:cs typeface="+mn-lt"/>
              </a:rPr>
              <a:t> </a:t>
            </a:r>
            <a:r>
              <a:rPr lang="en-US" sz="2400" b="1">
                <a:solidFill>
                  <a:schemeClr val="tx2"/>
                </a:solidFill>
                <a:ea typeface="+mn-lt"/>
                <a:cs typeface="+mn-lt"/>
                <a:hlinkClick r:id="rId5">
                  <a:extLst>
                    <a:ext uri="{A12FA001-AC4F-418D-AE19-62706E023703}">
                      <ahyp:hlinkClr xmlns:ahyp="http://schemas.microsoft.com/office/drawing/2018/hyperlinkcolor" val="tx"/>
                    </a:ext>
                  </a:extLst>
                </a:hlinkClick>
              </a:rPr>
              <a:t>iwrmsdg651@un.org</a:t>
            </a:r>
            <a:r>
              <a:rPr lang="en-US" sz="1600" b="1">
                <a:solidFill>
                  <a:schemeClr val="tx2"/>
                </a:solidFill>
                <a:ea typeface="+mn-lt"/>
                <a:cs typeface="+mn-lt"/>
              </a:rPr>
              <a:t>.</a:t>
            </a:r>
            <a:endParaRPr lang="en-US" sz="1600" b="1">
              <a:solidFill>
                <a:schemeClr val="tx2"/>
              </a:solidFill>
            </a:endParaRPr>
          </a:p>
        </p:txBody>
      </p:sp>
    </p:spTree>
    <p:extLst>
      <p:ext uri="{BB962C8B-B14F-4D97-AF65-F5344CB8AC3E}">
        <p14:creationId xmlns:p14="http://schemas.microsoft.com/office/powerpoint/2010/main" val="40536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9|4.4|7.5|10|24|9.2"/>
</p:tagLst>
</file>

<file path=ppt/tags/tag2.xml><?xml version="1.0" encoding="utf-8"?>
<p:tagLst xmlns:a="http://schemas.openxmlformats.org/drawingml/2006/main" xmlns:r="http://schemas.openxmlformats.org/officeDocument/2006/relationships" xmlns:p="http://schemas.openxmlformats.org/presentationml/2006/main">
  <p:tag name="TIMING" val="|9.9|10.4|11.4"/>
</p:tagLst>
</file>

<file path=ppt/theme/theme1.xml><?xml version="1.0" encoding="utf-8"?>
<a:theme xmlns:a="http://schemas.openxmlformats.org/drawingml/2006/main" name="Office Theme">
  <a:themeElements>
    <a:clrScheme name="IWRM Colors">
      <a:dk1>
        <a:srgbClr val="000000"/>
      </a:dk1>
      <a:lt1>
        <a:srgbClr val="FFFFFF"/>
      </a:lt1>
      <a:dk2>
        <a:srgbClr val="44546A"/>
      </a:dk2>
      <a:lt2>
        <a:srgbClr val="E7E6E6"/>
      </a:lt2>
      <a:accent1>
        <a:srgbClr val="194869"/>
      </a:accent1>
      <a:accent2>
        <a:srgbClr val="20A6CA"/>
      </a:accent2>
      <a:accent3>
        <a:srgbClr val="02A093"/>
      </a:accent3>
      <a:accent4>
        <a:srgbClr val="4EB3B9"/>
      </a:accent4>
      <a:accent5>
        <a:srgbClr val="F1883C"/>
      </a:accent5>
      <a:accent6>
        <a:srgbClr val="F39371"/>
      </a:accent6>
      <a:hlink>
        <a:srgbClr val="8EC044"/>
      </a:hlink>
      <a:folHlink>
        <a:srgbClr val="0261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3903724-28f5-48bb-9c71-b0ec8b148fe0" xsi:nil="true"/>
    <lcf76f155ced4ddcb4097134ff3c332f xmlns="da6fb1b6-4ee2-40fb-bb3b-74c8d3b07269">
      <Terms xmlns="http://schemas.microsoft.com/office/infopath/2007/PartnerControls"/>
    </lcf76f155ced4ddcb4097134ff3c332f>
    <k4ba791d09a440aba63648a4fa83da7e xmlns="13903724-28f5-48bb-9c71-b0ec8b148fe0">
      <Terms xmlns="http://schemas.microsoft.com/office/infopath/2007/PartnerControls"/>
    </k4ba791d09a440aba63648a4fa83da7e>
    <n2755ad5c18e49c7adbfdd598b931bcc xmlns="13903724-28f5-48bb-9c71-b0ec8b148fe0">
      <Terms xmlns="http://schemas.microsoft.com/office/infopath/2007/PartnerControls"/>
    </n2755ad5c18e49c7adbfdd598b931bcc>
    <DHIDateCreated xmlns="13903724-28f5-48bb-9c71-b0ec8b148fe0" xsi:nil="true"/>
    <DHIPublication xmlns="13903724-28f5-48bb-9c71-b0ec8b148fe0" xsi:nil="true"/>
    <b282f493e26e4ef1a208c9a49b9311f3 xmlns="13903724-28f5-48bb-9c71-b0ec8b148fe0">
      <Terms xmlns="http://schemas.microsoft.com/office/infopath/2007/PartnerControls"/>
    </b282f493e26e4ef1a208c9a49b9311f3>
    <DHIReviewLink xmlns="13903724-28f5-48bb-9c71-b0ec8b148fe0">
      <Url xsi:nil="true"/>
      <Description xsi:nil="true"/>
    </DHIReviewLink>
    <DHIManagementApprovalLink xmlns="13903724-28f5-48bb-9c71-b0ec8b148fe0">
      <Url xsi:nil="true"/>
      <Description xsi:nil="true"/>
    </DHIManagementApprovalLink>
    <e8bce870359e4a09862e3b9640f665e6 xmlns="13903724-28f5-48bb-9c71-b0ec8b148fe0">
      <Terms xmlns="http://schemas.microsoft.com/office/infopath/2007/PartnerControls"/>
    </e8bce870359e4a09862e3b9640f665e6>
  </documentManagement>
</p:properties>
</file>

<file path=customXml/item3.xml><?xml version="1.0" encoding="utf-8"?>
<ct:contentTypeSchema xmlns:ct="http://schemas.microsoft.com/office/2006/metadata/contentType" xmlns:ma="http://schemas.microsoft.com/office/2006/metadata/properties/metaAttributes" ct:_="" ma:_="" ma:contentTypeName="DHI Document" ma:contentTypeID="0x010100662C79DA35A2284584E29B1E84C9C8C700249DDBCB99AB314F859551F107D2B961" ma:contentTypeVersion="23" ma:contentTypeDescription="Create a new document." ma:contentTypeScope="" ma:versionID="6c14365250b8164616a3b51adba06575">
  <xsd:schema xmlns:xsd="http://www.w3.org/2001/XMLSchema" xmlns:xs="http://www.w3.org/2001/XMLSchema" xmlns:p="http://schemas.microsoft.com/office/2006/metadata/properties" xmlns:ns2="13903724-28f5-48bb-9c71-b0ec8b148fe0" xmlns:ns3="13903724-28f5-48bb-9c71-b0ec8b148fe0" xmlns:ns4="da6fb1b6-4ee2-40fb-bb3b-74c8d3b07269" targetNamespace="http://schemas.microsoft.com/office/2006/metadata/properties" ma:root="true" ma:fieldsID="86cee8694aafd8f56e4909046120d617" ns3:_="" ns4:_="">
    <xsd:import namespace="13903724-28f5-48bb-9c71-b0ec8b148fe0"/>
    <xsd:import namespace="13903724-28f5-48bb-9c71-b0ec8b148fe0"/>
    <xsd:import namespace="da6fb1b6-4ee2-40fb-bb3b-74c8d3b07269"/>
    <xsd:element name="properties">
      <xsd:complexType>
        <xsd:sequence>
          <xsd:element name="documentManagement">
            <xsd:complexType>
              <xsd:all>
                <xsd:element ref="ns2:TaxCatchAll" minOccurs="0"/>
                <xsd:element ref="ns2:TaxCatchAllLabel" minOccurs="0"/>
                <xsd:element ref="ns3:k4ba791d09a440aba63648a4fa83da7e" minOccurs="0"/>
                <xsd:element ref="ns3:n2755ad5c18e49c7adbfdd598b931bcc" minOccurs="0"/>
                <xsd:element ref="ns3:b282f493e26e4ef1a208c9a49b9311f3" minOccurs="0"/>
                <xsd:element ref="ns3:e8bce870359e4a09862e3b9640f665e6" minOccurs="0"/>
                <xsd:element ref="ns3:DHIPublication" minOccurs="0"/>
                <xsd:element ref="ns3:DHIDateCreated" minOccurs="0"/>
                <xsd:element ref="ns3:DHIReviewLink" minOccurs="0"/>
                <xsd:element ref="ns3:DHIManagementApprovalLink" minOccurs="0"/>
                <xsd:element ref="ns4:MediaServiceMetadata" minOccurs="0"/>
                <xsd:element ref="ns4:MediaServiceFastMetadata" minOccurs="0"/>
                <xsd:element ref="ns2:SharedWithUsers" minOccurs="0"/>
                <xsd:element ref="ns2:SharedWithDetails" minOccurs="0"/>
                <xsd:element ref="ns4:lcf76f155ced4ddcb4097134ff3c332f"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03724-28f5-48bb-9c71-b0ec8b148fe0"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6801673a-fca3-46f3-b8d0-63933d2703a0}" ma:internalName="TaxCatchAll" ma:showField="CatchAllData" ma:web="13903724-28f5-48bb-9c71-b0ec8b148fe0">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6801673a-fca3-46f3-b8d0-63933d2703a0}" ma:internalName="TaxCatchAllLabel" ma:readOnly="true" ma:showField="CatchAllDataLabel" ma:web="13903724-28f5-48bb-9c71-b0ec8b148fe0">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903724-28f5-48bb-9c71-b0ec8b148fe0" elementFormDefault="qualified">
    <xsd:import namespace="http://schemas.microsoft.com/office/2006/documentManagement/types"/>
    <xsd:import namespace="http://schemas.microsoft.com/office/infopath/2007/PartnerControls"/>
    <xsd:element name="k4ba791d09a440aba63648a4fa83da7e" ma:index="10" nillable="true" ma:taxonomy="true" ma:internalName="k4ba791d09a440aba63648a4fa83da7e" ma:taxonomyFieldName="DHICategory" ma:displayName="DHICategory" ma:default="" ma:fieldId="{44ba791d-09a4-40ab-a636-48a4fa83da7e}" ma:taxonomyMulti="true" ma:sspId="0cc1a1f7-5d9d-487e-9c70-c04623747153" ma:termSetId="cf316dbf-09a7-4527-b108-6ead98ea1f8f" ma:anchorId="00000000-0000-0000-0000-000000000000" ma:open="false" ma:isKeyword="false">
      <xsd:complexType>
        <xsd:sequence>
          <xsd:element ref="pc:Terms" minOccurs="0" maxOccurs="1"/>
        </xsd:sequence>
      </xsd:complexType>
    </xsd:element>
    <xsd:element name="n2755ad5c18e49c7adbfdd598b931bcc" ma:index="12" nillable="true" ma:taxonomy="true" ma:internalName="n2755ad5c18e49c7adbfdd598b931bcc" ma:taxonomyFieldName="DHIArea" ma:displayName="DHIArea" ma:default="" ma:fieldId="{72755ad5-c18e-49c7-adbf-dd598b931bcc}" ma:taxonomyMulti="true" ma:sspId="0cc1a1f7-5d9d-487e-9c70-c04623747153" ma:termSetId="3e9017fb-0c0c-4812-abde-a160736a9a23" ma:anchorId="00000000-0000-0000-0000-000000000000" ma:open="false" ma:isKeyword="false">
      <xsd:complexType>
        <xsd:sequence>
          <xsd:element ref="pc:Terms" minOccurs="0" maxOccurs="1"/>
        </xsd:sequence>
      </xsd:complexType>
    </xsd:element>
    <xsd:element name="b282f493e26e4ef1a208c9a49b9311f3" ma:index="14" nillable="true" ma:taxonomy="true" ma:internalName="b282f493e26e4ef1a208c9a49b9311f3" ma:taxonomyFieldName="DHIKeywords" ma:displayName="DHIKeywords" ma:default="" ma:fieldId="{b282f493-e26e-4ef1-a208-c9a49b9311f3}" ma:taxonomyMulti="true" ma:sspId="0cc1a1f7-5d9d-487e-9c70-c04623747153" ma:termSetId="d8f945d8-c24d-4deb-a750-9e845efe98c8" ma:anchorId="00000000-0000-0000-0000-000000000000" ma:open="true" ma:isKeyword="false">
      <xsd:complexType>
        <xsd:sequence>
          <xsd:element ref="pc:Terms" minOccurs="0" maxOccurs="1"/>
        </xsd:sequence>
      </xsd:complexType>
    </xsd:element>
    <xsd:element name="e8bce870359e4a09862e3b9640f665e6" ma:index="16" nillable="true" ma:taxonomy="true" ma:internalName="e8bce870359e4a09862e3b9640f665e6" ma:taxonomyFieldName="DHIAuthor" ma:displayName="DHIAuthor" ma:default="" ma:fieldId="{e8bce870-359e-4a09-862e-3b9640f665e6}" ma:taxonomyMulti="true" ma:sspId="0cc1a1f7-5d9d-487e-9c70-c04623747153" ma:termSetId="0c97983b-bbfd-42d4-9c04-ca31687e0c2a" ma:anchorId="00000000-0000-0000-0000-000000000000" ma:open="true" ma:isKeyword="false">
      <xsd:complexType>
        <xsd:sequence>
          <xsd:element ref="pc:Terms" minOccurs="0" maxOccurs="1"/>
        </xsd:sequence>
      </xsd:complexType>
    </xsd:element>
    <xsd:element name="DHIPublication" ma:index="18" nillable="true" ma:displayName="DHIPublication" ma:description="If the item is not a DHI publication, type the full name of the publication, e.g. journal name or book title and publisher" ma:internalName="DHIPublication">
      <xsd:simpleType>
        <xsd:restriction base="dms:Text">
          <xsd:maxLength value="255"/>
        </xsd:restriction>
      </xsd:simpleType>
    </xsd:element>
    <xsd:element name="DHIDateCreated" ma:index="19" nillable="true" ma:displayName="DHIDateCreated" ma:description="Accept the default creation date or add the date and year of publication." ma:format="DateOnly" ma:internalName="DHIDateCreated">
      <xsd:simpleType>
        <xsd:restriction base="dms:DateTime"/>
      </xsd:simpleType>
    </xsd:element>
    <xsd:element name="DHIReviewLink" ma:index="20" nillable="true" ma:displayName="DHI Review" ma:format="Hyperlink" ma:internalName="DHIReviewLink">
      <xsd:complexType>
        <xsd:complexContent>
          <xsd:extension base="dms:URL">
            <xsd:sequence>
              <xsd:element name="Url" type="dms:ValidUrl" minOccurs="0" nillable="true"/>
              <xsd:element name="Description" type="xsd:string" nillable="true"/>
            </xsd:sequence>
          </xsd:extension>
        </xsd:complexContent>
      </xsd:complexType>
    </xsd:element>
    <xsd:element name="DHIManagementApprovalLink" ma:index="21" nillable="true" ma:displayName="DHI Management Approval" ma:format="Hyperlink" ma:internalName="DHIManagementApprova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6fb1b6-4ee2-40fb-bb3b-74c8d3b07269"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0cc1a1f7-5d9d-487e-9c70-c04623747153"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element name="MediaServiceGenerationTime" ma:index="29" nillable="true" ma:displayName="MediaServiceGenerationTime" ma:hidden="true" ma:internalName="MediaServiceGenerationTime" ma:readOnly="true">
      <xsd:simpleType>
        <xsd:restriction base="dms:Text"/>
      </xsd:simpleType>
    </xsd:element>
    <xsd:element name="MediaServiceEventHashCode" ma:index="30"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92E70B-B65B-441E-A728-A1C16ABFEA92}">
  <ds:schemaRefs>
    <ds:schemaRef ds:uri="http://schemas.microsoft.com/sharepoint/v3/contenttype/forms"/>
  </ds:schemaRefs>
</ds:datastoreItem>
</file>

<file path=customXml/itemProps2.xml><?xml version="1.0" encoding="utf-8"?>
<ds:datastoreItem xmlns:ds="http://schemas.openxmlformats.org/officeDocument/2006/customXml" ds:itemID="{8F4D764E-EDB2-4262-A5D8-E0157FA71502}">
  <ds:schemaRefs>
    <ds:schemaRef ds:uri="http://schemas.microsoft.com/office/2006/documentManagement/types"/>
    <ds:schemaRef ds:uri="http://purl.org/dc/dcmitype/"/>
    <ds:schemaRef ds:uri="http://www.w3.org/XML/1998/namespace"/>
    <ds:schemaRef ds:uri="http://purl.org/dc/elements/1.1/"/>
    <ds:schemaRef ds:uri="73aa4948-b2bb-4bb6-a4ce-3dbfd67606c8"/>
    <ds:schemaRef ds:uri="http://schemas.microsoft.com/office/2006/metadata/properties"/>
    <ds:schemaRef ds:uri="http://purl.org/dc/terms/"/>
    <ds:schemaRef ds:uri="5e01a736-1b88-436b-a44b-5245e0be4ab3"/>
    <ds:schemaRef ds:uri="http://schemas.openxmlformats.org/package/2006/metadata/core-properties"/>
    <ds:schemaRef ds:uri="http://schemas.microsoft.com/office/infopath/2007/PartnerControls"/>
  </ds:schemaRefs>
</ds:datastoreItem>
</file>

<file path=customXml/itemProps3.xml><?xml version="1.0" encoding="utf-8"?>
<ds:datastoreItem xmlns:ds="http://schemas.openxmlformats.org/officeDocument/2006/customXml" ds:itemID="{E3FD9B8C-552A-440B-A5F6-AF18DE968F37}"/>
</file>

<file path=docProps/app.xml><?xml version="1.0" encoding="utf-8"?>
<Properties xmlns="http://schemas.openxmlformats.org/officeDocument/2006/extended-properties" xmlns:vt="http://schemas.openxmlformats.org/officeDocument/2006/docPropsVTypes">
  <Template/>
  <TotalTime>284</TotalTime>
  <Words>5678</Words>
  <Application>Microsoft Office PowerPoint</Application>
  <PresentationFormat>Widescreen</PresentationFormat>
  <Paragraphs>434</Paragraphs>
  <Slides>38</Slides>
  <Notes>36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Calibri Light</vt:lpstr>
      <vt:lpstr>Segoe UI</vt:lpstr>
      <vt:lpstr>Symbol</vt:lpstr>
      <vt:lpstr>WordVisi_MSFontService</vt:lpstr>
      <vt:lpstr>Office Theme</vt:lpstr>
      <vt:lpstr>1_office theme</vt:lpstr>
      <vt:lpstr>PowerPoint Presentation</vt:lpstr>
      <vt:lpstr>المحتويات​</vt:lpstr>
      <vt:lpstr>الجزء الأول: معلومات أساسية:   الإبلاغ عن الإدارة المتكاملة للموارد المائية في سياق أهداف التنمية المستدامة</vt:lpstr>
      <vt:lpstr>جدول أعمال عام 2030 والهدف 6 من أهداف التنمية المستدامة​</vt:lpstr>
      <vt:lpstr>الهدف 6 من أهداف التنمية المستدامة​</vt:lpstr>
      <vt:lpstr>PowerPoint Presentation</vt:lpstr>
      <vt:lpstr>الجزء الثاني:   الجدول الزمني ومكتب المساعدة ودليل الرصد</vt:lpstr>
      <vt:lpstr>الجدول الزمني للإبلاغ لعام 2023​</vt:lpstr>
      <vt:lpstr>مكتب المساعدة للمؤشر 6-5-1 لأهداف التنمية المستدامة ​</vt:lpstr>
      <vt:lpstr>مكتب المساعدة للمؤشر 6-5-1 لأهداف التنمية المستدامة ​</vt:lpstr>
      <vt:lpstr>دليل الرصد​</vt:lpstr>
      <vt:lpstr>PowerPoint Presentation</vt:lpstr>
      <vt:lpstr>الجزء الثالث:   المؤشر 6-5-1 لأهداف التنمية المستدامة   نظرة عامة على المسح</vt:lpstr>
      <vt:lpstr> </vt:lpstr>
      <vt:lpstr>كيفية الإجابة عن أسئلة المسح​</vt:lpstr>
      <vt:lpstr>مثال لأحد أسئلة المسح</vt:lpstr>
      <vt:lpstr>الملحقات</vt:lpstr>
      <vt:lpstr>أبرز التغييرات في مسح عام 2020 </vt:lpstr>
      <vt:lpstr>الدعم لملء المسح ​</vt:lpstr>
      <vt:lpstr>الجزء الرابع:  عمليات التشاور مع أصحاب المصلحة للإبلاغ عن المؤشر 6-5-1</vt:lpstr>
      <vt:lpstr>المشاورات مع أصحاب المصلحة​</vt:lpstr>
      <vt:lpstr>(1). مجموعات أصحاب المصلحة المحتملون​</vt:lpstr>
      <vt:lpstr>(2). الترتيب</vt:lpstr>
      <vt:lpstr>iii. Engagement formats</vt:lpstr>
      <vt:lpstr>PowerPoint Presentation</vt:lpstr>
      <vt:lpstr>المواد الداعمة الاختيارية للتشاور مع أصحاب المصلحة​</vt:lpstr>
      <vt:lpstr>الجزء الخامس: ​ برنامج دعم الإدارة المتكاملة للموارد المائية في إطار الهدف 6 من أهداف التنمية المستدامة​</vt:lpstr>
      <vt:lpstr>PowerPoint Presentation</vt:lpstr>
      <vt:lpstr>المرحلة الأولى: تعزيز التشاور مع أصحاب المصلحة في الإبلاغ عن المؤشر 6-5-1</vt:lpstr>
      <vt:lpstr>المرحلة الأولى: نهج الشراكة لتحديد التحديات </vt:lpstr>
      <vt:lpstr>تبادل المعلومات على المستوى الإقليمي</vt:lpstr>
      <vt:lpstr>المرحلة الثانية: صياغة الاستجابات</vt:lpstr>
      <vt:lpstr>المرحلة الثالثة: تنفيذ الحلول </vt:lpstr>
      <vt:lpstr>الجزء السادس:   التقدُّم المُحرَز في المؤشر 6-5-1 والحاجة إلى الإسراع</vt:lpstr>
      <vt:lpstr>الإبلاغ عن المؤشر 6-5-1 الخاص بالإدارة المتكاملة للموارد المائية حتى الآن (2017 و2020)</vt:lpstr>
      <vt:lpstr>ينبغي الإسراع بتنفيذ الإدارة المتكاملة للموارد المائية</vt:lpstr>
      <vt:lpstr>التقارير العالمية والإقليمية</vt:lpstr>
      <vt:lpstr>الخلاصة: روابط مفيدة إلى الموارد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Tariq Jowahir</dc:creator>
  <cp:lastModifiedBy>Kevin Robert Mpapasingo</cp:lastModifiedBy>
  <cp:revision>36</cp:revision>
  <dcterms:created xsi:type="dcterms:W3CDTF">2022-02-02T11:52:52Z</dcterms:created>
  <dcterms:modified xsi:type="dcterms:W3CDTF">2023-04-13T12:56:16Z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0x010100662C79DA35A2284584E29B1E84C9C8C700249DDBCB99AB314F859551F107D2B961</vt:lpwstr>
  </property>
  <property fmtid="{D5CDD505-2E9C-101B-9397-08002B2CF9AE}" pid="3" name="MediaServiceImageTags">
    <vt:lpwstr/>
  </property>
</Properties>
</file>