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83" r:id="rId5"/>
    <p:sldId id="263" r:id="rId6"/>
    <p:sldId id="324" r:id="rId7"/>
    <p:sldId id="299" r:id="rId8"/>
    <p:sldId id="289" r:id="rId9"/>
    <p:sldId id="290" r:id="rId10"/>
    <p:sldId id="325" r:id="rId11"/>
    <p:sldId id="262" r:id="rId12"/>
    <p:sldId id="279" r:id="rId13"/>
    <p:sldId id="280" r:id="rId14"/>
    <p:sldId id="275" r:id="rId15"/>
    <p:sldId id="300" r:id="rId16"/>
    <p:sldId id="326" r:id="rId17"/>
    <p:sldId id="256" r:id="rId18"/>
    <p:sldId id="301" r:id="rId19"/>
    <p:sldId id="257" r:id="rId20"/>
    <p:sldId id="302" r:id="rId21"/>
    <p:sldId id="303" r:id="rId22"/>
    <p:sldId id="305" r:id="rId23"/>
    <p:sldId id="327" r:id="rId24"/>
    <p:sldId id="307" r:id="rId25"/>
    <p:sldId id="308" r:id="rId26"/>
    <p:sldId id="309" r:id="rId27"/>
    <p:sldId id="310" r:id="rId28"/>
    <p:sldId id="311" r:id="rId29"/>
    <p:sldId id="312" r:id="rId30"/>
    <p:sldId id="328" r:id="rId31"/>
    <p:sldId id="304" r:id="rId32"/>
    <p:sldId id="315" r:id="rId33"/>
    <p:sldId id="316" r:id="rId34"/>
    <p:sldId id="314" r:id="rId35"/>
    <p:sldId id="317" r:id="rId36"/>
    <p:sldId id="319" r:id="rId37"/>
    <p:sldId id="329" r:id="rId38"/>
    <p:sldId id="318" r:id="rId39"/>
    <p:sldId id="322" r:id="rId40"/>
    <p:sldId id="323"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97EF40-B787-C630-0BE7-31099855ACFC}" name="Sandra Bruehlmann" initials="SB" userId="S::sandra.bruehlmann@gwp.org::0eb662ee-4e0d-4490-a17a-0d1b367bb3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729A39-ACF5-5744-AF19-04D5302DFF36}" v="102" dt="2023-04-03T11:21:03.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17"/>
    <p:restoredTop sz="77817" autoAdjust="0"/>
  </p:normalViewPr>
  <p:slideViewPr>
    <p:cSldViewPr snapToGrid="0">
      <p:cViewPr varScale="1">
        <p:scale>
          <a:sx n="49" d="100"/>
          <a:sy n="49" d="100"/>
        </p:scale>
        <p:origin x="880"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rha@dhigroup.com" userId="S::urn:spo:guest#lrha@dhigroup.com::" providerId="AD" clId="Web-{A0ECC789-5EC5-B024-76B5-3DC1E8EB6425}"/>
    <pc:docChg chg="modSld">
      <pc:chgData name="lrha@dhigroup.com" userId="S::urn:spo:guest#lrha@dhigroup.com::" providerId="AD" clId="Web-{A0ECC789-5EC5-B024-76B5-3DC1E8EB6425}" dt="2023-03-30T13:14:50.099" v="43"/>
      <pc:docMkLst>
        <pc:docMk/>
      </pc:docMkLst>
      <pc:sldChg chg="modNotes">
        <pc:chgData name="lrha@dhigroup.com" userId="S::urn:spo:guest#lrha@dhigroup.com::" providerId="AD" clId="Web-{A0ECC789-5EC5-B024-76B5-3DC1E8EB6425}" dt="2023-03-30T13:09:55.980" v="3"/>
        <pc:sldMkLst>
          <pc:docMk/>
          <pc:sldMk cId="2174983410" sldId="257"/>
        </pc:sldMkLst>
      </pc:sldChg>
      <pc:sldChg chg="modNotes">
        <pc:chgData name="lrha@dhigroup.com" userId="S::urn:spo:guest#lrha@dhigroup.com::" providerId="AD" clId="Web-{A0ECC789-5EC5-B024-76B5-3DC1E8EB6425}" dt="2023-03-30T13:09:36.730" v="1"/>
        <pc:sldMkLst>
          <pc:docMk/>
          <pc:sldMk cId="3446059254" sldId="301"/>
        </pc:sldMkLst>
      </pc:sldChg>
      <pc:sldChg chg="modNotes">
        <pc:chgData name="lrha@dhigroup.com" userId="S::urn:spo:guest#lrha@dhigroup.com::" providerId="AD" clId="Web-{A0ECC789-5EC5-B024-76B5-3DC1E8EB6425}" dt="2023-03-30T13:10:25.935" v="5"/>
        <pc:sldMkLst>
          <pc:docMk/>
          <pc:sldMk cId="2815241025" sldId="302"/>
        </pc:sldMkLst>
      </pc:sldChg>
      <pc:sldChg chg="modNotes">
        <pc:chgData name="lrha@dhigroup.com" userId="S::urn:spo:guest#lrha@dhigroup.com::" providerId="AD" clId="Web-{A0ECC789-5EC5-B024-76B5-3DC1E8EB6425}" dt="2023-03-30T13:10:42.888" v="7"/>
        <pc:sldMkLst>
          <pc:docMk/>
          <pc:sldMk cId="3132163063" sldId="303"/>
        </pc:sldMkLst>
      </pc:sldChg>
      <pc:sldChg chg="modNotes">
        <pc:chgData name="lrha@dhigroup.com" userId="S::urn:spo:guest#lrha@dhigroup.com::" providerId="AD" clId="Web-{A0ECC789-5EC5-B024-76B5-3DC1E8EB6425}" dt="2023-03-30T13:13:15.628" v="26"/>
        <pc:sldMkLst>
          <pc:docMk/>
          <pc:sldMk cId="2419876989" sldId="304"/>
        </pc:sldMkLst>
      </pc:sldChg>
      <pc:sldChg chg="modNotes">
        <pc:chgData name="lrha@dhigroup.com" userId="S::urn:spo:guest#lrha@dhigroup.com::" providerId="AD" clId="Web-{A0ECC789-5EC5-B024-76B5-3DC1E8EB6425}" dt="2023-03-30T13:11:02.498" v="9"/>
        <pc:sldMkLst>
          <pc:docMk/>
          <pc:sldMk cId="3558529992" sldId="305"/>
        </pc:sldMkLst>
      </pc:sldChg>
      <pc:sldChg chg="modNotes">
        <pc:chgData name="lrha@dhigroup.com" userId="S::urn:spo:guest#lrha@dhigroup.com::" providerId="AD" clId="Web-{A0ECC789-5EC5-B024-76B5-3DC1E8EB6425}" dt="2023-03-30T13:11:09.952" v="10"/>
        <pc:sldMkLst>
          <pc:docMk/>
          <pc:sldMk cId="906808064" sldId="306"/>
        </pc:sldMkLst>
      </pc:sldChg>
      <pc:sldChg chg="modNotes">
        <pc:chgData name="lrha@dhigroup.com" userId="S::urn:spo:guest#lrha@dhigroup.com::" providerId="AD" clId="Web-{A0ECC789-5EC5-B024-76B5-3DC1E8EB6425}" dt="2023-03-30T13:11:26.483" v="12"/>
        <pc:sldMkLst>
          <pc:docMk/>
          <pc:sldMk cId="2983746209" sldId="307"/>
        </pc:sldMkLst>
      </pc:sldChg>
      <pc:sldChg chg="modNotes">
        <pc:chgData name="lrha@dhigroup.com" userId="S::urn:spo:guest#lrha@dhigroup.com::" providerId="AD" clId="Web-{A0ECC789-5EC5-B024-76B5-3DC1E8EB6425}" dt="2023-03-30T13:11:40.343" v="14"/>
        <pc:sldMkLst>
          <pc:docMk/>
          <pc:sldMk cId="1171209614" sldId="308"/>
        </pc:sldMkLst>
      </pc:sldChg>
      <pc:sldChg chg="modNotes">
        <pc:chgData name="lrha@dhigroup.com" userId="S::urn:spo:guest#lrha@dhigroup.com::" providerId="AD" clId="Web-{A0ECC789-5EC5-B024-76B5-3DC1E8EB6425}" dt="2023-03-30T13:11:51.765" v="16"/>
        <pc:sldMkLst>
          <pc:docMk/>
          <pc:sldMk cId="3234125345" sldId="309"/>
        </pc:sldMkLst>
      </pc:sldChg>
      <pc:sldChg chg="modNotes">
        <pc:chgData name="lrha@dhigroup.com" userId="S::urn:spo:guest#lrha@dhigroup.com::" providerId="AD" clId="Web-{A0ECC789-5EC5-B024-76B5-3DC1E8EB6425}" dt="2023-03-30T13:12:05.703" v="18"/>
        <pc:sldMkLst>
          <pc:docMk/>
          <pc:sldMk cId="2646084854" sldId="310"/>
        </pc:sldMkLst>
      </pc:sldChg>
      <pc:sldChg chg="modNotes">
        <pc:chgData name="lrha@dhigroup.com" userId="S::urn:spo:guest#lrha@dhigroup.com::" providerId="AD" clId="Web-{A0ECC789-5EC5-B024-76B5-3DC1E8EB6425}" dt="2023-03-30T13:12:23.860" v="20"/>
        <pc:sldMkLst>
          <pc:docMk/>
          <pc:sldMk cId="4100429183" sldId="311"/>
        </pc:sldMkLst>
      </pc:sldChg>
      <pc:sldChg chg="modNotes">
        <pc:chgData name="lrha@dhigroup.com" userId="S::urn:spo:guest#lrha@dhigroup.com::" providerId="AD" clId="Web-{A0ECC789-5EC5-B024-76B5-3DC1E8EB6425}" dt="2023-03-30T13:12:42.408" v="22"/>
        <pc:sldMkLst>
          <pc:docMk/>
          <pc:sldMk cId="582040165" sldId="312"/>
        </pc:sldMkLst>
      </pc:sldChg>
      <pc:sldChg chg="modNotes">
        <pc:chgData name="lrha@dhigroup.com" userId="S::urn:spo:guest#lrha@dhigroup.com::" providerId="AD" clId="Web-{A0ECC789-5EC5-B024-76B5-3DC1E8EB6425}" dt="2023-03-30T13:13:46.394" v="32"/>
        <pc:sldMkLst>
          <pc:docMk/>
          <pc:sldMk cId="4129817334" sldId="314"/>
        </pc:sldMkLst>
      </pc:sldChg>
      <pc:sldChg chg="modNotes">
        <pc:chgData name="lrha@dhigroup.com" userId="S::urn:spo:guest#lrha@dhigroup.com::" providerId="AD" clId="Web-{A0ECC789-5EC5-B024-76B5-3DC1E8EB6425}" dt="2023-03-30T13:13:29.003" v="28"/>
        <pc:sldMkLst>
          <pc:docMk/>
          <pc:sldMk cId="299857052" sldId="315"/>
        </pc:sldMkLst>
      </pc:sldChg>
      <pc:sldChg chg="modNotes">
        <pc:chgData name="lrha@dhigroup.com" userId="S::urn:spo:guest#lrha@dhigroup.com::" providerId="AD" clId="Web-{A0ECC789-5EC5-B024-76B5-3DC1E8EB6425}" dt="2023-03-30T13:13:38.050" v="30"/>
        <pc:sldMkLst>
          <pc:docMk/>
          <pc:sldMk cId="2713155963" sldId="316"/>
        </pc:sldMkLst>
      </pc:sldChg>
      <pc:sldChg chg="modNotes">
        <pc:chgData name="lrha@dhigroup.com" userId="S::urn:spo:guest#lrha@dhigroup.com::" providerId="AD" clId="Web-{A0ECC789-5EC5-B024-76B5-3DC1E8EB6425}" dt="2023-03-30T13:14:01.223" v="34"/>
        <pc:sldMkLst>
          <pc:docMk/>
          <pc:sldMk cId="3069422187" sldId="317"/>
        </pc:sldMkLst>
      </pc:sldChg>
      <pc:sldChg chg="modNotes">
        <pc:chgData name="lrha@dhigroup.com" userId="S::urn:spo:guest#lrha@dhigroup.com::" providerId="AD" clId="Web-{A0ECC789-5EC5-B024-76B5-3DC1E8EB6425}" dt="2023-03-30T13:14:36.255" v="39"/>
        <pc:sldMkLst>
          <pc:docMk/>
          <pc:sldMk cId="378773762" sldId="318"/>
        </pc:sldMkLst>
      </pc:sldChg>
      <pc:sldChg chg="modNotes">
        <pc:chgData name="lrha@dhigroup.com" userId="S::urn:spo:guest#lrha@dhigroup.com::" providerId="AD" clId="Web-{A0ECC789-5EC5-B024-76B5-3DC1E8EB6425}" dt="2023-03-30T13:14:11.489" v="36"/>
        <pc:sldMkLst>
          <pc:docMk/>
          <pc:sldMk cId="1295229683" sldId="319"/>
        </pc:sldMkLst>
      </pc:sldChg>
      <pc:sldChg chg="modNotes">
        <pc:chgData name="lrha@dhigroup.com" userId="S::urn:spo:guest#lrha@dhigroup.com::" providerId="AD" clId="Web-{A0ECC789-5EC5-B024-76B5-3DC1E8EB6425}" dt="2023-03-30T13:13:11.924" v="24"/>
        <pc:sldMkLst>
          <pc:docMk/>
          <pc:sldMk cId="360543273" sldId="320"/>
        </pc:sldMkLst>
      </pc:sldChg>
      <pc:sldChg chg="modNotes">
        <pc:chgData name="lrha@dhigroup.com" userId="S::urn:spo:guest#lrha@dhigroup.com::" providerId="AD" clId="Web-{A0ECC789-5EC5-B024-76B5-3DC1E8EB6425}" dt="2023-03-30T13:14:18.051" v="37"/>
        <pc:sldMkLst>
          <pc:docMk/>
          <pc:sldMk cId="90914336" sldId="321"/>
        </pc:sldMkLst>
      </pc:sldChg>
      <pc:sldChg chg="modNotes">
        <pc:chgData name="lrha@dhigroup.com" userId="S::urn:spo:guest#lrha@dhigroup.com::" providerId="AD" clId="Web-{A0ECC789-5EC5-B024-76B5-3DC1E8EB6425}" dt="2023-03-30T13:14:47.255" v="41"/>
        <pc:sldMkLst>
          <pc:docMk/>
          <pc:sldMk cId="3325247733" sldId="322"/>
        </pc:sldMkLst>
      </pc:sldChg>
      <pc:sldChg chg="modNotes">
        <pc:chgData name="lrha@dhigroup.com" userId="S::urn:spo:guest#lrha@dhigroup.com::" providerId="AD" clId="Web-{A0ECC789-5EC5-B024-76B5-3DC1E8EB6425}" dt="2023-03-30T13:14:50.099" v="43"/>
        <pc:sldMkLst>
          <pc:docMk/>
          <pc:sldMk cId="4187995362" sldId="323"/>
        </pc:sldMkLst>
      </pc:sldChg>
    </pc:docChg>
  </pc:docChgLst>
  <pc:docChgLst>
    <pc:chgData name="Paul Glennie" userId="86fe0510131ef66f" providerId="LiveId" clId="{E3729A39-ACF5-5744-AF19-04D5302DFF36}"/>
    <pc:docChg chg="custSel modSld">
      <pc:chgData name="Paul Glennie" userId="86fe0510131ef66f" providerId="LiveId" clId="{E3729A39-ACF5-5744-AF19-04D5302DFF36}" dt="2023-04-03T11:21:08.496" v="130" actId="14100"/>
      <pc:docMkLst>
        <pc:docMk/>
      </pc:docMkLst>
      <pc:sldChg chg="modAnim">
        <pc:chgData name="Paul Glennie" userId="86fe0510131ef66f" providerId="LiveId" clId="{E3729A39-ACF5-5744-AF19-04D5302DFF36}" dt="2023-04-03T02:09:28.378" v="106"/>
        <pc:sldMkLst>
          <pc:docMk/>
          <pc:sldMk cId="2174855724" sldId="256"/>
        </pc:sldMkLst>
      </pc:sldChg>
      <pc:sldChg chg="modAnim">
        <pc:chgData name="Paul Glennie" userId="86fe0510131ef66f" providerId="LiveId" clId="{E3729A39-ACF5-5744-AF19-04D5302DFF36}" dt="2023-04-03T04:03:50.323" v="114"/>
        <pc:sldMkLst>
          <pc:docMk/>
          <pc:sldMk cId="4117271138" sldId="275"/>
        </pc:sldMkLst>
      </pc:sldChg>
      <pc:sldChg chg="addSp delSp modSp mod">
        <pc:chgData name="Paul Glennie" userId="86fe0510131ef66f" providerId="LiveId" clId="{E3729A39-ACF5-5744-AF19-04D5302DFF36}" dt="2023-04-03T01:13:09.829" v="36"/>
        <pc:sldMkLst>
          <pc:docMk/>
          <pc:sldMk cId="2979920258" sldId="289"/>
        </pc:sldMkLst>
        <pc:spChg chg="mod">
          <ac:chgData name="Paul Glennie" userId="86fe0510131ef66f" providerId="LiveId" clId="{E3729A39-ACF5-5744-AF19-04D5302DFF36}" dt="2023-04-03T01:11:58.091" v="34" actId="14100"/>
          <ac:spMkLst>
            <pc:docMk/>
            <pc:sldMk cId="2979920258" sldId="289"/>
            <ac:spMk id="3" creationId="{2D19DC12-BCC1-6C45-951E-6093472AA5BD}"/>
          </ac:spMkLst>
        </pc:spChg>
        <pc:spChg chg="add del mod">
          <ac:chgData name="Paul Glennie" userId="86fe0510131ef66f" providerId="LiveId" clId="{E3729A39-ACF5-5744-AF19-04D5302DFF36}" dt="2023-04-03T01:13:09.829" v="36"/>
          <ac:spMkLst>
            <pc:docMk/>
            <pc:sldMk cId="2979920258" sldId="289"/>
            <ac:spMk id="4" creationId="{469DE882-5B4B-C971-5DB1-1B8275840762}"/>
          </ac:spMkLst>
        </pc:spChg>
        <pc:spChg chg="add mod">
          <ac:chgData name="Paul Glennie" userId="86fe0510131ef66f" providerId="LiveId" clId="{E3729A39-ACF5-5744-AF19-04D5302DFF36}" dt="2023-04-03T01:11:45.595" v="32" actId="1076"/>
          <ac:spMkLst>
            <pc:docMk/>
            <pc:sldMk cId="2979920258" sldId="289"/>
            <ac:spMk id="5" creationId="{6871E89C-BCA6-182D-580D-7205390B8793}"/>
          </ac:spMkLst>
        </pc:spChg>
        <pc:picChg chg="mod">
          <ac:chgData name="Paul Glennie" userId="86fe0510131ef66f" providerId="LiveId" clId="{E3729A39-ACF5-5744-AF19-04D5302DFF36}" dt="2023-04-03T01:11:54.468" v="33" actId="1076"/>
          <ac:picMkLst>
            <pc:docMk/>
            <pc:sldMk cId="2979920258" sldId="289"/>
            <ac:picMk id="12" creationId="{4DD7AAE7-831D-67AF-86EE-87EE14779E75}"/>
          </ac:picMkLst>
        </pc:picChg>
      </pc:sldChg>
      <pc:sldChg chg="modAnim">
        <pc:chgData name="Paul Glennie" userId="86fe0510131ef66f" providerId="LiveId" clId="{E3729A39-ACF5-5744-AF19-04D5302DFF36}" dt="2023-04-03T02:08:28.902" v="93"/>
        <pc:sldMkLst>
          <pc:docMk/>
          <pc:sldMk cId="391706210" sldId="290"/>
        </pc:sldMkLst>
      </pc:sldChg>
      <pc:sldChg chg="addSp delSp modSp mod">
        <pc:chgData name="Paul Glennie" userId="86fe0510131ef66f" providerId="LiveId" clId="{E3729A39-ACF5-5744-AF19-04D5302DFF36}" dt="2023-04-03T11:21:08.496" v="130" actId="14100"/>
        <pc:sldMkLst>
          <pc:docMk/>
          <pc:sldMk cId="4041911991" sldId="300"/>
        </pc:sldMkLst>
        <pc:picChg chg="add mod">
          <ac:chgData name="Paul Glennie" userId="86fe0510131ef66f" providerId="LiveId" clId="{E3729A39-ACF5-5744-AF19-04D5302DFF36}" dt="2023-04-03T11:21:08.496" v="130" actId="14100"/>
          <ac:picMkLst>
            <pc:docMk/>
            <pc:sldMk cId="4041911991" sldId="300"/>
            <ac:picMk id="2" creationId="{B5B141AC-48C3-2D8E-9DBE-A200B3F56E6D}"/>
          </ac:picMkLst>
        </pc:picChg>
        <pc:picChg chg="del">
          <ac:chgData name="Paul Glennie" userId="86fe0510131ef66f" providerId="LiveId" clId="{E3729A39-ACF5-5744-AF19-04D5302DFF36}" dt="2023-04-03T11:21:02.104" v="128" actId="478"/>
          <ac:picMkLst>
            <pc:docMk/>
            <pc:sldMk cId="4041911991" sldId="300"/>
            <ac:picMk id="10" creationId="{029B06D8-DD97-6E8F-4E2C-7B058FF7E44C}"/>
          </ac:picMkLst>
        </pc:picChg>
      </pc:sldChg>
      <pc:sldChg chg="addSp modSp modAnim">
        <pc:chgData name="Paul Glennie" userId="86fe0510131ef66f" providerId="LiveId" clId="{E3729A39-ACF5-5744-AF19-04D5302DFF36}" dt="2023-04-03T01:34:30.630" v="50"/>
        <pc:sldMkLst>
          <pc:docMk/>
          <pc:sldMk cId="2815241025" sldId="302"/>
        </pc:sldMkLst>
        <pc:picChg chg="mod">
          <ac:chgData name="Paul Glennie" userId="86fe0510131ef66f" providerId="LiveId" clId="{E3729A39-ACF5-5744-AF19-04D5302DFF36}" dt="2023-04-03T01:34:30.630" v="50"/>
          <ac:picMkLst>
            <pc:docMk/>
            <pc:sldMk cId="2815241025" sldId="302"/>
            <ac:picMk id="5" creationId="{41A99FA4-0486-35FB-986E-60695A631970}"/>
          </ac:picMkLst>
        </pc:picChg>
        <pc:picChg chg="add mod">
          <ac:chgData name="Paul Glennie" userId="86fe0510131ef66f" providerId="LiveId" clId="{E3729A39-ACF5-5744-AF19-04D5302DFF36}" dt="2023-04-03T01:33:57.908" v="49" actId="1076"/>
          <ac:picMkLst>
            <pc:docMk/>
            <pc:sldMk cId="2815241025" sldId="302"/>
            <ac:picMk id="1026" creationId="{28313D6E-06FE-C7D9-442C-0E3440C9B5EA}"/>
          </ac:picMkLst>
        </pc:picChg>
      </pc:sldChg>
      <pc:sldChg chg="modAnim">
        <pc:chgData name="Paul Glennie" userId="86fe0510131ef66f" providerId="LiveId" clId="{E3729A39-ACF5-5744-AF19-04D5302DFF36}" dt="2023-04-03T01:38:39.358" v="58"/>
        <pc:sldMkLst>
          <pc:docMk/>
          <pc:sldMk cId="3558529992" sldId="305"/>
        </pc:sldMkLst>
      </pc:sldChg>
      <pc:sldChg chg="modAnim">
        <pc:chgData name="Paul Glennie" userId="86fe0510131ef66f" providerId="LiveId" clId="{E3729A39-ACF5-5744-AF19-04D5302DFF36}" dt="2023-04-03T04:22:00.277" v="127"/>
        <pc:sldMkLst>
          <pc:docMk/>
          <pc:sldMk cId="1171209614" sldId="308"/>
        </pc:sldMkLst>
      </pc:sldChg>
      <pc:sldChg chg="modAnim">
        <pc:chgData name="Paul Glennie" userId="86fe0510131ef66f" providerId="LiveId" clId="{E3729A39-ACF5-5744-AF19-04D5302DFF36}" dt="2023-04-03T01:49:31.513" v="68"/>
        <pc:sldMkLst>
          <pc:docMk/>
          <pc:sldMk cId="4129817334" sldId="314"/>
        </pc:sldMkLst>
      </pc:sldChg>
      <pc:sldChg chg="modAnim">
        <pc:chgData name="Paul Glennie" userId="86fe0510131ef66f" providerId="LiveId" clId="{E3729A39-ACF5-5744-AF19-04D5302DFF36}" dt="2023-04-03T03:10:31.383" v="108"/>
        <pc:sldMkLst>
          <pc:docMk/>
          <pc:sldMk cId="2713155963" sldId="316"/>
        </pc:sldMkLst>
      </pc:sldChg>
      <pc:sldChg chg="modAnim">
        <pc:chgData name="Paul Glennie" userId="86fe0510131ef66f" providerId="LiveId" clId="{E3729A39-ACF5-5744-AF19-04D5302DFF36}" dt="2023-04-03T01:50:36.791" v="71"/>
        <pc:sldMkLst>
          <pc:docMk/>
          <pc:sldMk cId="3069422187" sldId="317"/>
        </pc:sldMkLst>
      </pc:sldChg>
      <pc:sldChg chg="delSp modSp mod delAnim">
        <pc:chgData name="Paul Glennie" userId="86fe0510131ef66f" providerId="LiveId" clId="{E3729A39-ACF5-5744-AF19-04D5302DFF36}" dt="2023-04-03T01:53:57.681" v="76" actId="478"/>
        <pc:sldMkLst>
          <pc:docMk/>
          <pc:sldMk cId="3761759668" sldId="329"/>
        </pc:sldMkLst>
        <pc:picChg chg="del mod">
          <ac:chgData name="Paul Glennie" userId="86fe0510131ef66f" providerId="LiveId" clId="{E3729A39-ACF5-5744-AF19-04D5302DFF36}" dt="2023-04-03T01:53:57.681" v="76" actId="478"/>
          <ac:picMkLst>
            <pc:docMk/>
            <pc:sldMk cId="3761759668" sldId="329"/>
            <ac:picMk id="11" creationId="{3BDD4A2B-1EF7-EF6C-A13B-2A7BD93A1CB5}"/>
          </ac:picMkLst>
        </pc:picChg>
        <pc:picChg chg="mod">
          <ac:chgData name="Paul Glennie" userId="86fe0510131ef66f" providerId="LiveId" clId="{E3729A39-ACF5-5744-AF19-04D5302DFF36}" dt="2023-04-03T01:53:30.148" v="75"/>
          <ac:picMkLst>
            <pc:docMk/>
            <pc:sldMk cId="3761759668" sldId="329"/>
            <ac:picMk id="13" creationId="{D8D5F4C3-58D1-96B5-78F7-52894C0D4466}"/>
          </ac:picMkLst>
        </pc:picChg>
      </pc:sldChg>
    </pc:docChg>
  </pc:docChgLst>
  <pc:docChgLst>
    <pc:chgData name="Sandra Bruehlmann" userId="0eb662ee-4e0d-4490-a17a-0d1b367bb399" providerId="ADAL" clId="{68DB6506-78BF-4A53-BB96-DCE8765EC88F}"/>
    <pc:docChg chg="custSel modSld">
      <pc:chgData name="Sandra Bruehlmann" userId="0eb662ee-4e0d-4490-a17a-0d1b367bb399" providerId="ADAL" clId="{68DB6506-78BF-4A53-BB96-DCE8765EC88F}" dt="2023-03-29T11:03:21.874" v="16" actId="1076"/>
      <pc:docMkLst>
        <pc:docMk/>
      </pc:docMkLst>
      <pc:sldChg chg="delCm">
        <pc:chgData name="Sandra Bruehlmann" userId="0eb662ee-4e0d-4490-a17a-0d1b367bb399" providerId="ADAL" clId="{68DB6506-78BF-4A53-BB96-DCE8765EC88F}" dt="2023-03-22T23:43:55.214" v="4"/>
        <pc:sldMkLst>
          <pc:docMk/>
          <pc:sldMk cId="4117271138" sldId="275"/>
        </pc:sldMkLst>
      </pc:sldChg>
      <pc:sldChg chg="modSp mod">
        <pc:chgData name="Sandra Bruehlmann" userId="0eb662ee-4e0d-4490-a17a-0d1b367bb399" providerId="ADAL" clId="{68DB6506-78BF-4A53-BB96-DCE8765EC88F}" dt="2023-03-22T23:43:44.072" v="3" actId="1076"/>
        <pc:sldMkLst>
          <pc:docMk/>
          <pc:sldMk cId="1262777699" sldId="299"/>
        </pc:sldMkLst>
        <pc:spChg chg="mod">
          <ac:chgData name="Sandra Bruehlmann" userId="0eb662ee-4e0d-4490-a17a-0d1b367bb399" providerId="ADAL" clId="{68DB6506-78BF-4A53-BB96-DCE8765EC88F}" dt="2023-03-22T23:43:44.072" v="3" actId="1076"/>
          <ac:spMkLst>
            <pc:docMk/>
            <pc:sldMk cId="1262777699" sldId="299"/>
            <ac:spMk id="2" creationId="{239F6C42-589A-E944-994F-D5C75DD50B77}"/>
          </ac:spMkLst>
        </pc:spChg>
        <pc:spChg chg="mod">
          <ac:chgData name="Sandra Bruehlmann" userId="0eb662ee-4e0d-4490-a17a-0d1b367bb399" providerId="ADAL" clId="{68DB6506-78BF-4A53-BB96-DCE8765EC88F}" dt="2023-03-22T23:43:16.507" v="1" actId="1076"/>
          <ac:spMkLst>
            <pc:docMk/>
            <pc:sldMk cId="1262777699" sldId="299"/>
            <ac:spMk id="3" creationId="{2D19DC12-BCC1-6C45-951E-6093472AA5BD}"/>
          </ac:spMkLst>
        </pc:spChg>
        <pc:picChg chg="mod">
          <ac:chgData name="Sandra Bruehlmann" userId="0eb662ee-4e0d-4490-a17a-0d1b367bb399" providerId="ADAL" clId="{68DB6506-78BF-4A53-BB96-DCE8765EC88F}" dt="2023-03-22T23:43:19.107" v="2" actId="1076"/>
          <ac:picMkLst>
            <pc:docMk/>
            <pc:sldMk cId="1262777699" sldId="299"/>
            <ac:picMk id="1026" creationId="{CA1CFF0F-C368-6C34-F3BF-6CD57043683F}"/>
          </ac:picMkLst>
        </pc:picChg>
      </pc:sldChg>
      <pc:sldChg chg="addSp delSp modSp mod">
        <pc:chgData name="Sandra Bruehlmann" userId="0eb662ee-4e0d-4490-a17a-0d1b367bb399" providerId="ADAL" clId="{68DB6506-78BF-4A53-BB96-DCE8765EC88F}" dt="2023-03-29T11:02:31.594" v="6"/>
        <pc:sldMkLst>
          <pc:docMk/>
          <pc:sldMk cId="2983746209" sldId="307"/>
        </pc:sldMkLst>
        <pc:picChg chg="add mod">
          <ac:chgData name="Sandra Bruehlmann" userId="0eb662ee-4e0d-4490-a17a-0d1b367bb399" providerId="ADAL" clId="{68DB6506-78BF-4A53-BB96-DCE8765EC88F}" dt="2023-03-29T11:02:31.594" v="6"/>
          <ac:picMkLst>
            <pc:docMk/>
            <pc:sldMk cId="2983746209" sldId="307"/>
            <ac:picMk id="3" creationId="{C9B88B50-9919-247C-C447-598890944E92}"/>
          </ac:picMkLst>
        </pc:picChg>
        <pc:picChg chg="del">
          <ac:chgData name="Sandra Bruehlmann" userId="0eb662ee-4e0d-4490-a17a-0d1b367bb399" providerId="ADAL" clId="{68DB6506-78BF-4A53-BB96-DCE8765EC88F}" dt="2023-03-29T11:02:26.686" v="5" actId="478"/>
          <ac:picMkLst>
            <pc:docMk/>
            <pc:sldMk cId="2983746209" sldId="307"/>
            <ac:picMk id="8" creationId="{00000000-0000-0000-0000-000000000000}"/>
          </ac:picMkLst>
        </pc:picChg>
      </pc:sldChg>
      <pc:sldChg chg="addSp delSp modSp mod">
        <pc:chgData name="Sandra Bruehlmann" userId="0eb662ee-4e0d-4490-a17a-0d1b367bb399" providerId="ADAL" clId="{68DB6506-78BF-4A53-BB96-DCE8765EC88F}" dt="2023-03-29T11:02:52.887" v="10" actId="1076"/>
        <pc:sldMkLst>
          <pc:docMk/>
          <pc:sldMk cId="1171209614" sldId="308"/>
        </pc:sldMkLst>
        <pc:picChg chg="add mod">
          <ac:chgData name="Sandra Bruehlmann" userId="0eb662ee-4e0d-4490-a17a-0d1b367bb399" providerId="ADAL" clId="{68DB6506-78BF-4A53-BB96-DCE8765EC88F}" dt="2023-03-29T11:02:52.887" v="10" actId="1076"/>
          <ac:picMkLst>
            <pc:docMk/>
            <pc:sldMk cId="1171209614" sldId="308"/>
            <ac:picMk id="4" creationId="{39D20A91-D453-EACD-CD05-DF9A6BE0D8C5}"/>
          </ac:picMkLst>
        </pc:picChg>
        <pc:picChg chg="del">
          <ac:chgData name="Sandra Bruehlmann" userId="0eb662ee-4e0d-4490-a17a-0d1b367bb399" providerId="ADAL" clId="{68DB6506-78BF-4A53-BB96-DCE8765EC88F}" dt="2023-03-29T11:02:42.192" v="7" actId="478"/>
          <ac:picMkLst>
            <pc:docMk/>
            <pc:sldMk cId="1171209614" sldId="308"/>
            <ac:picMk id="5" creationId="{00000000-0000-0000-0000-000000000000}"/>
          </ac:picMkLst>
        </pc:picChg>
      </pc:sldChg>
      <pc:sldChg chg="addSp delSp modSp mod">
        <pc:chgData name="Sandra Bruehlmann" userId="0eb662ee-4e0d-4490-a17a-0d1b367bb399" providerId="ADAL" clId="{68DB6506-78BF-4A53-BB96-DCE8765EC88F}" dt="2023-03-29T11:03:03.956" v="12"/>
        <pc:sldMkLst>
          <pc:docMk/>
          <pc:sldMk cId="3234125345" sldId="309"/>
        </pc:sldMkLst>
        <pc:picChg chg="add mod">
          <ac:chgData name="Sandra Bruehlmann" userId="0eb662ee-4e0d-4490-a17a-0d1b367bb399" providerId="ADAL" clId="{68DB6506-78BF-4A53-BB96-DCE8765EC88F}" dt="2023-03-29T11:03:03.956" v="12"/>
          <ac:picMkLst>
            <pc:docMk/>
            <pc:sldMk cId="3234125345" sldId="309"/>
            <ac:picMk id="3" creationId="{AD93C47C-51A6-7421-A84A-F8B45EABB17C}"/>
          </ac:picMkLst>
        </pc:picChg>
        <pc:picChg chg="del">
          <ac:chgData name="Sandra Bruehlmann" userId="0eb662ee-4e0d-4490-a17a-0d1b367bb399" providerId="ADAL" clId="{68DB6506-78BF-4A53-BB96-DCE8765EC88F}" dt="2023-03-29T11:03:02.791" v="11" actId="478"/>
          <ac:picMkLst>
            <pc:docMk/>
            <pc:sldMk cId="3234125345" sldId="309"/>
            <ac:picMk id="6" creationId="{00000000-0000-0000-0000-000000000000}"/>
          </ac:picMkLst>
        </pc:picChg>
      </pc:sldChg>
      <pc:sldChg chg="addSp delSp modSp mod">
        <pc:chgData name="Sandra Bruehlmann" userId="0eb662ee-4e0d-4490-a17a-0d1b367bb399" providerId="ADAL" clId="{68DB6506-78BF-4A53-BB96-DCE8765EC88F}" dt="2023-03-29T11:03:21.874" v="16" actId="1076"/>
        <pc:sldMkLst>
          <pc:docMk/>
          <pc:sldMk cId="2646084854" sldId="310"/>
        </pc:sldMkLst>
        <pc:picChg chg="add mod">
          <ac:chgData name="Sandra Bruehlmann" userId="0eb662ee-4e0d-4490-a17a-0d1b367bb399" providerId="ADAL" clId="{68DB6506-78BF-4A53-BB96-DCE8765EC88F}" dt="2023-03-29T11:03:21.874" v="16" actId="1076"/>
          <ac:picMkLst>
            <pc:docMk/>
            <pc:sldMk cId="2646084854" sldId="310"/>
            <ac:picMk id="4" creationId="{5D3F09D7-F613-5ABA-F2A9-566071B8B388}"/>
          </ac:picMkLst>
        </pc:picChg>
        <pc:picChg chg="del">
          <ac:chgData name="Sandra Bruehlmann" userId="0eb662ee-4e0d-4490-a17a-0d1b367bb399" providerId="ADAL" clId="{68DB6506-78BF-4A53-BB96-DCE8765EC88F}" dt="2023-03-29T11:03:15.031" v="13" actId="478"/>
          <ac:picMkLst>
            <pc:docMk/>
            <pc:sldMk cId="2646084854" sldId="310"/>
            <ac:picMk id="1026" creationId="{6A0E822A-8A12-6BB6-EC04-7DAA39489938}"/>
          </ac:picMkLst>
        </pc:picChg>
      </pc:sldChg>
    </pc:docChg>
  </pc:docChgLst>
  <pc:docChgLst>
    <pc:chgData name="Paul Glennie" userId="86fe0510131ef66f" providerId="LiveId" clId="{ABCA74F7-42E0-044D-A9F1-C5352D9929A3}"/>
    <pc:docChg chg="undo redo custSel addSld modSld">
      <pc:chgData name="Paul Glennie" userId="86fe0510131ef66f" providerId="LiveId" clId="{ABCA74F7-42E0-044D-A9F1-C5352D9929A3}" dt="2023-03-31T02:48:11.203" v="656" actId="18331"/>
      <pc:docMkLst>
        <pc:docMk/>
      </pc:docMkLst>
      <pc:sldChg chg="modTransition">
        <pc:chgData name="Paul Glennie" userId="86fe0510131ef66f" providerId="LiveId" clId="{ABCA74F7-42E0-044D-A9F1-C5352D9929A3}" dt="2023-03-31T01:33:08.735" v="640"/>
        <pc:sldMkLst>
          <pc:docMk/>
          <pc:sldMk cId="2174855724" sldId="256"/>
        </pc:sldMkLst>
      </pc:sldChg>
      <pc:sldChg chg="modTransition">
        <pc:chgData name="Paul Glennie" userId="86fe0510131ef66f" providerId="LiveId" clId="{ABCA74F7-42E0-044D-A9F1-C5352D9929A3}" dt="2023-03-31T01:33:08.735" v="640"/>
        <pc:sldMkLst>
          <pc:docMk/>
          <pc:sldMk cId="2174983410" sldId="257"/>
        </pc:sldMkLst>
      </pc:sldChg>
      <pc:sldChg chg="addSp delSp modSp modTransition modAnim">
        <pc:chgData name="Paul Glennie" userId="86fe0510131ef66f" providerId="LiveId" clId="{ABCA74F7-42E0-044D-A9F1-C5352D9929A3}" dt="2023-03-31T01:33:08.735" v="640"/>
        <pc:sldMkLst>
          <pc:docMk/>
          <pc:sldMk cId="4122599792" sldId="261"/>
        </pc:sldMkLst>
        <pc:picChg chg="add del mod">
          <ac:chgData name="Paul Glennie" userId="86fe0510131ef66f" providerId="LiveId" clId="{ABCA74F7-42E0-044D-A9F1-C5352D9929A3}" dt="2023-03-31T00:42:26.713" v="139"/>
          <ac:picMkLst>
            <pc:docMk/>
            <pc:sldMk cId="4122599792" sldId="261"/>
            <ac:picMk id="3" creationId="{211E3259-7C8E-5582-B77C-AB7114CCAC17}"/>
          </ac:picMkLst>
        </pc:picChg>
        <pc:picChg chg="mod">
          <ac:chgData name="Paul Glennie" userId="86fe0510131ef66f" providerId="LiveId" clId="{ABCA74F7-42E0-044D-A9F1-C5352D9929A3}" dt="2023-03-31T00:48:29.637" v="144" actId="18331"/>
          <ac:picMkLst>
            <pc:docMk/>
            <pc:sldMk cId="4122599792" sldId="261"/>
            <ac:picMk id="8" creationId="{00000000-0000-0000-0000-000000000000}"/>
          </ac:picMkLst>
        </pc:picChg>
      </pc:sldChg>
      <pc:sldChg chg="addSp delSp modSp mod modTransition delAnim modAnim">
        <pc:chgData name="Paul Glennie" userId="86fe0510131ef66f" providerId="LiveId" clId="{ABCA74F7-42E0-044D-A9F1-C5352D9929A3}" dt="2023-03-31T01:37:10.225" v="642"/>
        <pc:sldMkLst>
          <pc:docMk/>
          <pc:sldMk cId="2027420337" sldId="262"/>
        </pc:sldMkLst>
        <pc:picChg chg="add del mod">
          <ac:chgData name="Paul Glennie" userId="86fe0510131ef66f" providerId="LiveId" clId="{ABCA74F7-42E0-044D-A9F1-C5352D9929A3}" dt="2023-03-30T23:41:53.619" v="16" actId="478"/>
          <ac:picMkLst>
            <pc:docMk/>
            <pc:sldMk cId="2027420337" sldId="262"/>
            <ac:picMk id="3" creationId="{E710127C-A44D-E3E5-84D3-90F6CE5537A4}"/>
          </ac:picMkLst>
        </pc:picChg>
        <pc:picChg chg="add del mod">
          <ac:chgData name="Paul Glennie" userId="86fe0510131ef66f" providerId="LiveId" clId="{ABCA74F7-42E0-044D-A9F1-C5352D9929A3}" dt="2023-03-31T00:25:32.573" v="109" actId="478"/>
          <ac:picMkLst>
            <pc:docMk/>
            <pc:sldMk cId="2027420337" sldId="262"/>
            <ac:picMk id="4" creationId="{34278F73-74F3-EDBD-065C-FA26B917BB6E}"/>
          </ac:picMkLst>
        </pc:picChg>
        <pc:picChg chg="add del mod">
          <ac:chgData name="Paul Glennie" userId="86fe0510131ef66f" providerId="LiveId" clId="{ABCA74F7-42E0-044D-A9F1-C5352D9929A3}" dt="2023-03-31T00:58:40.316" v="251" actId="478"/>
          <ac:picMkLst>
            <pc:docMk/>
            <pc:sldMk cId="2027420337" sldId="262"/>
            <ac:picMk id="5" creationId="{2D1FF478-5828-2079-95C5-EB0B6BFF29CF}"/>
          </ac:picMkLst>
        </pc:picChg>
        <pc:picChg chg="add mod">
          <ac:chgData name="Paul Glennie" userId="86fe0510131ef66f" providerId="LiveId" clId="{ABCA74F7-42E0-044D-A9F1-C5352D9929A3}" dt="2023-03-31T01:37:10.225" v="642"/>
          <ac:picMkLst>
            <pc:docMk/>
            <pc:sldMk cId="2027420337" sldId="262"/>
            <ac:picMk id="7" creationId="{2AA331C9-E78B-E529-9A95-B093135FEF2D}"/>
          </ac:picMkLst>
        </pc:picChg>
      </pc:sldChg>
      <pc:sldChg chg="modTransition">
        <pc:chgData name="Paul Glennie" userId="86fe0510131ef66f" providerId="LiveId" clId="{ABCA74F7-42E0-044D-A9F1-C5352D9929A3}" dt="2023-03-31T01:33:08.735" v="640"/>
        <pc:sldMkLst>
          <pc:docMk/>
          <pc:sldMk cId="275513528" sldId="263"/>
        </pc:sldMkLst>
      </pc:sldChg>
      <pc:sldChg chg="addSp delSp modSp mod modTransition delAnim modAnim modNotesTx">
        <pc:chgData name="Paul Glennie" userId="86fe0510131ef66f" providerId="LiveId" clId="{ABCA74F7-42E0-044D-A9F1-C5352D9929A3}" dt="2023-03-31T01:37:10.225" v="642"/>
        <pc:sldMkLst>
          <pc:docMk/>
          <pc:sldMk cId="3356344471" sldId="266"/>
        </pc:sldMkLst>
        <pc:picChg chg="add del mod">
          <ac:chgData name="Paul Glennie" userId="86fe0510131ef66f" providerId="LiveId" clId="{ABCA74F7-42E0-044D-A9F1-C5352D9929A3}" dt="2023-03-31T00:25:29.207" v="108" actId="478"/>
          <ac:picMkLst>
            <pc:docMk/>
            <pc:sldMk cId="3356344471" sldId="266"/>
            <ac:picMk id="3" creationId="{5E085886-2717-660D-6EE9-1D2DA67B8A0E}"/>
          </ac:picMkLst>
        </pc:picChg>
        <pc:picChg chg="add del mod">
          <ac:chgData name="Paul Glennie" userId="86fe0510131ef66f" providerId="LiveId" clId="{ABCA74F7-42E0-044D-A9F1-C5352D9929A3}" dt="2023-03-31T00:58:37.519" v="250" actId="478"/>
          <ac:picMkLst>
            <pc:docMk/>
            <pc:sldMk cId="3356344471" sldId="266"/>
            <ac:picMk id="5" creationId="{3DEAD9FA-3EBD-0675-F356-B26BCFE96889}"/>
          </ac:picMkLst>
        </pc:picChg>
        <pc:picChg chg="add mod">
          <ac:chgData name="Paul Glennie" userId="86fe0510131ef66f" providerId="LiveId" clId="{ABCA74F7-42E0-044D-A9F1-C5352D9929A3}" dt="2023-03-31T01:37:10.225" v="642"/>
          <ac:picMkLst>
            <pc:docMk/>
            <pc:sldMk cId="3356344471" sldId="266"/>
            <ac:picMk id="6" creationId="{4E5141B1-0127-3E05-5DB8-320860BD0D8D}"/>
          </ac:picMkLst>
        </pc:picChg>
        <pc:picChg chg="mod">
          <ac:chgData name="Paul Glennie" userId="86fe0510131ef66f" providerId="LiveId" clId="{ABCA74F7-42E0-044D-A9F1-C5352D9929A3}" dt="2023-03-31T00:48:21.843" v="143" actId="18331"/>
          <ac:picMkLst>
            <pc:docMk/>
            <pc:sldMk cId="3356344471" sldId="266"/>
            <ac:picMk id="8" creationId="{00000000-0000-0000-0000-000000000000}"/>
          </ac:picMkLst>
        </pc:picChg>
      </pc:sldChg>
      <pc:sldChg chg="addSp delSp modSp mod modTransition delAnim modAnim">
        <pc:chgData name="Paul Glennie" userId="86fe0510131ef66f" providerId="LiveId" clId="{ABCA74F7-42E0-044D-A9F1-C5352D9929A3}" dt="2023-03-31T01:37:10.225" v="642"/>
        <pc:sldMkLst>
          <pc:docMk/>
          <pc:sldMk cId="4117271138" sldId="275"/>
        </pc:sldMkLst>
        <pc:spChg chg="mod">
          <ac:chgData name="Paul Glennie" userId="86fe0510131ef66f" providerId="LiveId" clId="{ABCA74F7-42E0-044D-A9F1-C5352D9929A3}" dt="2023-03-31T00:40:46.220" v="135" actId="20577"/>
          <ac:spMkLst>
            <pc:docMk/>
            <pc:sldMk cId="4117271138" sldId="275"/>
            <ac:spMk id="6" creationId="{79058CBD-39B2-D146-8F8C-1C3B25132AFB}"/>
          </ac:spMkLst>
        </pc:spChg>
        <pc:picChg chg="add del mod">
          <ac:chgData name="Paul Glennie" userId="86fe0510131ef66f" providerId="LiveId" clId="{ABCA74F7-42E0-044D-A9F1-C5352D9929A3}" dt="2023-03-31T00:25:46.389" v="112" actId="478"/>
          <ac:picMkLst>
            <pc:docMk/>
            <pc:sldMk cId="4117271138" sldId="275"/>
            <ac:picMk id="3" creationId="{7489376A-5E7D-5DF2-28DA-B447B1D60DE8}"/>
          </ac:picMkLst>
        </pc:picChg>
        <pc:picChg chg="add del mod">
          <ac:chgData name="Paul Glennie" userId="86fe0510131ef66f" providerId="LiveId" clId="{ABCA74F7-42E0-044D-A9F1-C5352D9929A3}" dt="2023-03-31T00:39:32.154" v="128"/>
          <ac:picMkLst>
            <pc:docMk/>
            <pc:sldMk cId="4117271138" sldId="275"/>
            <ac:picMk id="4" creationId="{F97DF2A0-7E6C-51F2-A584-64B9095B76D6}"/>
          </ac:picMkLst>
        </pc:picChg>
        <pc:picChg chg="add del mod">
          <ac:chgData name="Paul Glennie" userId="86fe0510131ef66f" providerId="LiveId" clId="{ABCA74F7-42E0-044D-A9F1-C5352D9929A3}" dt="2023-03-31T00:58:50.221" v="254" actId="478"/>
          <ac:picMkLst>
            <pc:docMk/>
            <pc:sldMk cId="4117271138" sldId="275"/>
            <ac:picMk id="5" creationId="{2B4F7EDF-D933-0E77-7CC2-E60450849D6E}"/>
          </ac:picMkLst>
        </pc:picChg>
        <pc:picChg chg="mod">
          <ac:chgData name="Paul Glennie" userId="86fe0510131ef66f" providerId="LiveId" clId="{ABCA74F7-42E0-044D-A9F1-C5352D9929A3}" dt="2023-03-31T00:40:25.955" v="132" actId="1076"/>
          <ac:picMkLst>
            <pc:docMk/>
            <pc:sldMk cId="4117271138" sldId="275"/>
            <ac:picMk id="9" creationId="{FA7DA04C-5AD3-3620-091F-9D844E4D5695}"/>
          </ac:picMkLst>
        </pc:picChg>
        <pc:picChg chg="add mod">
          <ac:chgData name="Paul Glennie" userId="86fe0510131ef66f" providerId="LiveId" clId="{ABCA74F7-42E0-044D-A9F1-C5352D9929A3}" dt="2023-03-31T01:37:10.225" v="642"/>
          <ac:picMkLst>
            <pc:docMk/>
            <pc:sldMk cId="4117271138" sldId="275"/>
            <ac:picMk id="10" creationId="{064AA176-3005-C775-5B22-9C434CFED312}"/>
          </ac:picMkLst>
        </pc:picChg>
      </pc:sldChg>
      <pc:sldChg chg="addSp delSp modSp mod modTransition delAnim modAnim modNotesTx">
        <pc:chgData name="Paul Glennie" userId="86fe0510131ef66f" providerId="LiveId" clId="{ABCA74F7-42E0-044D-A9F1-C5352D9929A3}" dt="2023-03-31T01:37:10.225" v="642"/>
        <pc:sldMkLst>
          <pc:docMk/>
          <pc:sldMk cId="4053628480" sldId="279"/>
        </pc:sldMkLst>
        <pc:spChg chg="del mod">
          <ac:chgData name="Paul Glennie" userId="86fe0510131ef66f" providerId="LiveId" clId="{ABCA74F7-42E0-044D-A9F1-C5352D9929A3}" dt="2023-03-31T00:37:35.177" v="125" actId="478"/>
          <ac:spMkLst>
            <pc:docMk/>
            <pc:sldMk cId="4053628480" sldId="279"/>
            <ac:spMk id="4" creationId="{90933361-8468-8846-935D-5E62F14B1DCE}"/>
          </ac:spMkLst>
        </pc:spChg>
        <pc:spChg chg="add del mod">
          <ac:chgData name="Paul Glennie" userId="86fe0510131ef66f" providerId="LiveId" clId="{ABCA74F7-42E0-044D-A9F1-C5352D9929A3}" dt="2023-03-31T00:36:47.660" v="119"/>
          <ac:spMkLst>
            <pc:docMk/>
            <pc:sldMk cId="4053628480" sldId="279"/>
            <ac:spMk id="6" creationId="{40F2C05C-ED59-ACC9-E70F-753B12CABA9D}"/>
          </ac:spMkLst>
        </pc:spChg>
        <pc:spChg chg="add mod">
          <ac:chgData name="Paul Glennie" userId="86fe0510131ef66f" providerId="LiveId" clId="{ABCA74F7-42E0-044D-A9F1-C5352D9929A3}" dt="2023-03-31T00:37:28.892" v="123" actId="255"/>
          <ac:spMkLst>
            <pc:docMk/>
            <pc:sldMk cId="4053628480" sldId="279"/>
            <ac:spMk id="7" creationId="{B028C1B4-837C-906A-4E0D-46990E1F9A46}"/>
          </ac:spMkLst>
        </pc:spChg>
        <pc:spChg chg="add del mod">
          <ac:chgData name="Paul Glennie" userId="86fe0510131ef66f" providerId="LiveId" clId="{ABCA74F7-42E0-044D-A9F1-C5352D9929A3}" dt="2023-03-31T00:37:43.618" v="126" actId="478"/>
          <ac:spMkLst>
            <pc:docMk/>
            <pc:sldMk cId="4053628480" sldId="279"/>
            <ac:spMk id="11" creationId="{99E17C1A-1696-5908-F61F-76F849B58436}"/>
          </ac:spMkLst>
        </pc:spChg>
        <pc:picChg chg="add del mod">
          <ac:chgData name="Paul Glennie" userId="86fe0510131ef66f" providerId="LiveId" clId="{ABCA74F7-42E0-044D-A9F1-C5352D9929A3}" dt="2023-03-31T00:25:35.215" v="110" actId="478"/>
          <ac:picMkLst>
            <pc:docMk/>
            <pc:sldMk cId="4053628480" sldId="279"/>
            <ac:picMk id="3" creationId="{8D9FC1AB-77DD-83AA-5A6D-297555EC2F81}"/>
          </ac:picMkLst>
        </pc:picChg>
        <pc:picChg chg="add del mod">
          <ac:chgData name="Paul Glennie" userId="86fe0510131ef66f" providerId="LiveId" clId="{ABCA74F7-42E0-044D-A9F1-C5352D9929A3}" dt="2023-03-31T00:28:32.128" v="116"/>
          <ac:picMkLst>
            <pc:docMk/>
            <pc:sldMk cId="4053628480" sldId="279"/>
            <ac:picMk id="5" creationId="{3B117147-3050-ED49-B9FD-65E09DEF372A}"/>
          </ac:picMkLst>
        </pc:picChg>
        <pc:picChg chg="add del mod">
          <ac:chgData name="Paul Glennie" userId="86fe0510131ef66f" providerId="LiveId" clId="{ABCA74F7-42E0-044D-A9F1-C5352D9929A3}" dt="2023-03-31T00:58:43.885" v="252" actId="478"/>
          <ac:picMkLst>
            <pc:docMk/>
            <pc:sldMk cId="4053628480" sldId="279"/>
            <ac:picMk id="12" creationId="{34DB049C-5F8C-0AF5-80F5-995565229861}"/>
          </ac:picMkLst>
        </pc:picChg>
        <pc:picChg chg="add mod">
          <ac:chgData name="Paul Glennie" userId="86fe0510131ef66f" providerId="LiveId" clId="{ABCA74F7-42E0-044D-A9F1-C5352D9929A3}" dt="2023-03-31T01:37:10.225" v="642"/>
          <ac:picMkLst>
            <pc:docMk/>
            <pc:sldMk cId="4053628480" sldId="279"/>
            <ac:picMk id="13" creationId="{85F2A0DC-D448-05B9-823A-EF5B294E962D}"/>
          </ac:picMkLst>
        </pc:picChg>
      </pc:sldChg>
      <pc:sldChg chg="addSp delSp modSp mod modTransition delAnim modAnim">
        <pc:chgData name="Paul Glennie" userId="86fe0510131ef66f" providerId="LiveId" clId="{ABCA74F7-42E0-044D-A9F1-C5352D9929A3}" dt="2023-03-31T01:37:10.225" v="642"/>
        <pc:sldMkLst>
          <pc:docMk/>
          <pc:sldMk cId="274341649" sldId="280"/>
        </pc:sldMkLst>
        <pc:picChg chg="add del mod">
          <ac:chgData name="Paul Glennie" userId="86fe0510131ef66f" providerId="LiveId" clId="{ABCA74F7-42E0-044D-A9F1-C5352D9929A3}" dt="2023-03-31T00:25:38.854" v="111" actId="478"/>
          <ac:picMkLst>
            <pc:docMk/>
            <pc:sldMk cId="274341649" sldId="280"/>
            <ac:picMk id="3" creationId="{63262F19-AB9A-149D-6FC7-92C0D2552F27}"/>
          </ac:picMkLst>
        </pc:picChg>
        <pc:picChg chg="add del mod">
          <ac:chgData name="Paul Glennie" userId="86fe0510131ef66f" providerId="LiveId" clId="{ABCA74F7-42E0-044D-A9F1-C5352D9929A3}" dt="2023-03-30T23:53:31.285" v="24" actId="478"/>
          <ac:picMkLst>
            <pc:docMk/>
            <pc:sldMk cId="274341649" sldId="280"/>
            <ac:picMk id="4" creationId="{12B915DF-4913-545C-F538-5D278AAE1998}"/>
          </ac:picMkLst>
        </pc:picChg>
        <pc:picChg chg="add del mod">
          <ac:chgData name="Paul Glennie" userId="86fe0510131ef66f" providerId="LiveId" clId="{ABCA74F7-42E0-044D-A9F1-C5352D9929A3}" dt="2023-03-31T00:28:23.833" v="115"/>
          <ac:picMkLst>
            <pc:docMk/>
            <pc:sldMk cId="274341649" sldId="280"/>
            <ac:picMk id="5" creationId="{225039A0-5AF5-3FC3-1511-E4E49120EAE8}"/>
          </ac:picMkLst>
        </pc:picChg>
        <pc:picChg chg="add del mod">
          <ac:chgData name="Paul Glennie" userId="86fe0510131ef66f" providerId="LiveId" clId="{ABCA74F7-42E0-044D-A9F1-C5352D9929A3}" dt="2023-03-31T00:58:46.640" v="253" actId="478"/>
          <ac:picMkLst>
            <pc:docMk/>
            <pc:sldMk cId="274341649" sldId="280"/>
            <ac:picMk id="16" creationId="{B25B6445-706A-E52E-7035-E723E9D179A3}"/>
          </ac:picMkLst>
        </pc:picChg>
        <pc:picChg chg="add mod">
          <ac:chgData name="Paul Glennie" userId="86fe0510131ef66f" providerId="LiveId" clId="{ABCA74F7-42E0-044D-A9F1-C5352D9929A3}" dt="2023-03-31T01:37:10.225" v="642"/>
          <ac:picMkLst>
            <pc:docMk/>
            <pc:sldMk cId="274341649" sldId="280"/>
            <ac:picMk id="17" creationId="{6E02D0BD-17BC-D5D2-81B3-3F43B0054D86}"/>
          </ac:picMkLst>
        </pc:picChg>
      </pc:sldChg>
      <pc:sldChg chg="modSp mod modTransition">
        <pc:chgData name="Paul Glennie" userId="86fe0510131ef66f" providerId="LiveId" clId="{ABCA74F7-42E0-044D-A9F1-C5352D9929A3}" dt="2023-03-31T01:33:08.735" v="640"/>
        <pc:sldMkLst>
          <pc:docMk/>
          <pc:sldMk cId="2100642776" sldId="283"/>
        </pc:sldMkLst>
        <pc:spChg chg="mod">
          <ac:chgData name="Paul Glennie" userId="86fe0510131ef66f" providerId="LiveId" clId="{ABCA74F7-42E0-044D-A9F1-C5352D9929A3}" dt="2023-03-31T00:52:53.058" v="213" actId="1076"/>
          <ac:spMkLst>
            <pc:docMk/>
            <pc:sldMk cId="2100642776" sldId="283"/>
            <ac:spMk id="45" creationId="{F806305B-3B97-AA4F-B6EB-B0223C9D44C0}"/>
          </ac:spMkLst>
        </pc:spChg>
        <pc:picChg chg="mod">
          <ac:chgData name="Paul Glennie" userId="86fe0510131ef66f" providerId="LiveId" clId="{ABCA74F7-42E0-044D-A9F1-C5352D9929A3}" dt="2023-03-31T00:48:04.041" v="141" actId="18331"/>
          <ac:picMkLst>
            <pc:docMk/>
            <pc:sldMk cId="2100642776" sldId="283"/>
            <ac:picMk id="2" creationId="{00000000-0000-0000-0000-000000000000}"/>
          </ac:picMkLst>
        </pc:picChg>
      </pc:sldChg>
      <pc:sldChg chg="modTransition">
        <pc:chgData name="Paul Glennie" userId="86fe0510131ef66f" providerId="LiveId" clId="{ABCA74F7-42E0-044D-A9F1-C5352D9929A3}" dt="2023-03-31T01:33:08.735" v="640"/>
        <pc:sldMkLst>
          <pc:docMk/>
          <pc:sldMk cId="2979920258" sldId="289"/>
        </pc:sldMkLst>
      </pc:sldChg>
      <pc:sldChg chg="modTransition">
        <pc:chgData name="Paul Glennie" userId="86fe0510131ef66f" providerId="LiveId" clId="{ABCA74F7-42E0-044D-A9F1-C5352D9929A3}" dt="2023-03-31T01:33:08.735" v="640"/>
        <pc:sldMkLst>
          <pc:docMk/>
          <pc:sldMk cId="391706210" sldId="290"/>
        </pc:sldMkLst>
      </pc:sldChg>
      <pc:sldChg chg="addSp delSp modSp modTransition modAnim">
        <pc:chgData name="Paul Glennie" userId="86fe0510131ef66f" providerId="LiveId" clId="{ABCA74F7-42E0-044D-A9F1-C5352D9929A3}" dt="2023-03-31T01:47:00.685" v="644"/>
        <pc:sldMkLst>
          <pc:docMk/>
          <pc:sldMk cId="3799831177" sldId="291"/>
        </pc:sldMkLst>
        <pc:picChg chg="add del mod">
          <ac:chgData name="Paul Glennie" userId="86fe0510131ef66f" providerId="LiveId" clId="{ABCA74F7-42E0-044D-A9F1-C5352D9929A3}" dt="2023-03-31T01:33:12.069" v="641"/>
          <ac:picMkLst>
            <pc:docMk/>
            <pc:sldMk cId="3799831177" sldId="291"/>
            <ac:picMk id="2" creationId="{7E459C4A-ABAC-3F8B-7061-269C3AACBDD9}"/>
          </ac:picMkLst>
        </pc:picChg>
        <pc:picChg chg="add mod">
          <ac:chgData name="Paul Glennie" userId="86fe0510131ef66f" providerId="LiveId" clId="{ABCA74F7-42E0-044D-A9F1-C5352D9929A3}" dt="2023-03-31T01:47:00.685" v="644"/>
          <ac:picMkLst>
            <pc:docMk/>
            <pc:sldMk cId="3799831177" sldId="291"/>
            <ac:picMk id="6" creationId="{0AC297E8-BE52-51E5-247A-AC02317E6FCA}"/>
          </ac:picMkLst>
        </pc:picChg>
      </pc:sldChg>
      <pc:sldChg chg="modSp modTransition modNotesTx">
        <pc:chgData name="Paul Glennie" userId="86fe0510131ef66f" providerId="LiveId" clId="{ABCA74F7-42E0-044D-A9F1-C5352D9929A3}" dt="2023-03-31T01:33:08.735" v="640"/>
        <pc:sldMkLst>
          <pc:docMk/>
          <pc:sldMk cId="1010046635" sldId="298"/>
        </pc:sldMkLst>
        <pc:picChg chg="mod">
          <ac:chgData name="Paul Glennie" userId="86fe0510131ef66f" providerId="LiveId" clId="{ABCA74F7-42E0-044D-A9F1-C5352D9929A3}" dt="2023-03-31T00:48:12.131" v="142" actId="18331"/>
          <ac:picMkLst>
            <pc:docMk/>
            <pc:sldMk cId="1010046635" sldId="298"/>
            <ac:picMk id="6" creationId="{00000000-0000-0000-0000-000000000000}"/>
          </ac:picMkLst>
        </pc:picChg>
      </pc:sldChg>
      <pc:sldChg chg="modSp mod modTransition">
        <pc:chgData name="Paul Glennie" userId="86fe0510131ef66f" providerId="LiveId" clId="{ABCA74F7-42E0-044D-A9F1-C5352D9929A3}" dt="2023-03-31T01:33:08.735" v="640"/>
        <pc:sldMkLst>
          <pc:docMk/>
          <pc:sldMk cId="1262777699" sldId="299"/>
        </pc:sldMkLst>
        <pc:spChg chg="mod">
          <ac:chgData name="Paul Glennie" userId="86fe0510131ef66f" providerId="LiveId" clId="{ABCA74F7-42E0-044D-A9F1-C5352D9929A3}" dt="2023-03-31T00:25:01.989" v="106" actId="1076"/>
          <ac:spMkLst>
            <pc:docMk/>
            <pc:sldMk cId="1262777699" sldId="299"/>
            <ac:spMk id="2" creationId="{239F6C42-589A-E944-994F-D5C75DD50B77}"/>
          </ac:spMkLst>
        </pc:spChg>
        <pc:spChg chg="mod">
          <ac:chgData name="Paul Glennie" userId="86fe0510131ef66f" providerId="LiveId" clId="{ABCA74F7-42E0-044D-A9F1-C5352D9929A3}" dt="2023-03-31T00:25:07.104" v="107" actId="14100"/>
          <ac:spMkLst>
            <pc:docMk/>
            <pc:sldMk cId="1262777699" sldId="299"/>
            <ac:spMk id="3" creationId="{2D19DC12-BCC1-6C45-951E-6093472AA5BD}"/>
          </ac:spMkLst>
        </pc:spChg>
        <pc:picChg chg="mod">
          <ac:chgData name="Paul Glennie" userId="86fe0510131ef66f" providerId="LiveId" clId="{ABCA74F7-42E0-044D-A9F1-C5352D9929A3}" dt="2023-03-31T00:24:39.225" v="100" actId="14100"/>
          <ac:picMkLst>
            <pc:docMk/>
            <pc:sldMk cId="1262777699" sldId="299"/>
            <ac:picMk id="5" creationId="{24F98705-35B0-2D03-5E0B-2E2F50B82885}"/>
          </ac:picMkLst>
        </pc:picChg>
        <pc:picChg chg="mod">
          <ac:chgData name="Paul Glennie" userId="86fe0510131ef66f" providerId="LiveId" clId="{ABCA74F7-42E0-044D-A9F1-C5352D9929A3}" dt="2023-03-31T00:24:56.490" v="105" actId="14100"/>
          <ac:picMkLst>
            <pc:docMk/>
            <pc:sldMk cId="1262777699" sldId="299"/>
            <ac:picMk id="1026" creationId="{CA1CFF0F-C368-6C34-F3BF-6CD57043683F}"/>
          </ac:picMkLst>
        </pc:picChg>
      </pc:sldChg>
      <pc:sldChg chg="addSp delSp modSp mod modTransition delAnim modAnim">
        <pc:chgData name="Paul Glennie" userId="86fe0510131ef66f" providerId="LiveId" clId="{ABCA74F7-42E0-044D-A9F1-C5352D9929A3}" dt="2023-03-31T01:37:10.225" v="642"/>
        <pc:sldMkLst>
          <pc:docMk/>
          <pc:sldMk cId="4041911991" sldId="300"/>
        </pc:sldMkLst>
        <pc:picChg chg="add del mod">
          <ac:chgData name="Paul Glennie" userId="86fe0510131ef66f" providerId="LiveId" clId="{ABCA74F7-42E0-044D-A9F1-C5352D9929A3}" dt="2023-03-31T00:25:49.671" v="113" actId="478"/>
          <ac:picMkLst>
            <pc:docMk/>
            <pc:sldMk cId="4041911991" sldId="300"/>
            <ac:picMk id="2" creationId="{2030F982-FFE8-66BD-F874-696BC41FC6CE}"/>
          </ac:picMkLst>
        </pc:picChg>
        <pc:picChg chg="add del mod">
          <ac:chgData name="Paul Glennie" userId="86fe0510131ef66f" providerId="LiveId" clId="{ABCA74F7-42E0-044D-A9F1-C5352D9929A3}" dt="2023-03-31T00:58:52.466" v="255" actId="478"/>
          <ac:picMkLst>
            <pc:docMk/>
            <pc:sldMk cId="4041911991" sldId="300"/>
            <ac:picMk id="3" creationId="{8792E3F0-5F1F-9D51-B1C2-382090E72352}"/>
          </ac:picMkLst>
        </pc:picChg>
        <pc:picChg chg="add mod">
          <ac:chgData name="Paul Glennie" userId="86fe0510131ef66f" providerId="LiveId" clId="{ABCA74F7-42E0-044D-A9F1-C5352D9929A3}" dt="2023-03-31T01:37:10.225" v="642"/>
          <ac:picMkLst>
            <pc:docMk/>
            <pc:sldMk cId="4041911991" sldId="300"/>
            <ac:picMk id="4" creationId="{E989A5E4-53CB-9ED7-74E4-EC61D5F9FA56}"/>
          </ac:picMkLst>
        </pc:picChg>
      </pc:sldChg>
      <pc:sldChg chg="modTransition">
        <pc:chgData name="Paul Glennie" userId="86fe0510131ef66f" providerId="LiveId" clId="{ABCA74F7-42E0-044D-A9F1-C5352D9929A3}" dt="2023-03-31T01:33:08.735" v="640"/>
        <pc:sldMkLst>
          <pc:docMk/>
          <pc:sldMk cId="3446059254" sldId="301"/>
        </pc:sldMkLst>
      </pc:sldChg>
      <pc:sldChg chg="modTransition">
        <pc:chgData name="Paul Glennie" userId="86fe0510131ef66f" providerId="LiveId" clId="{ABCA74F7-42E0-044D-A9F1-C5352D9929A3}" dt="2023-03-31T01:33:08.735" v="640"/>
        <pc:sldMkLst>
          <pc:docMk/>
          <pc:sldMk cId="2815241025" sldId="302"/>
        </pc:sldMkLst>
      </pc:sldChg>
      <pc:sldChg chg="modTransition">
        <pc:chgData name="Paul Glennie" userId="86fe0510131ef66f" providerId="LiveId" clId="{ABCA74F7-42E0-044D-A9F1-C5352D9929A3}" dt="2023-03-31T01:33:08.735" v="640"/>
        <pc:sldMkLst>
          <pc:docMk/>
          <pc:sldMk cId="3132163063" sldId="303"/>
        </pc:sldMkLst>
      </pc:sldChg>
      <pc:sldChg chg="modTransition">
        <pc:chgData name="Paul Glennie" userId="86fe0510131ef66f" providerId="LiveId" clId="{ABCA74F7-42E0-044D-A9F1-C5352D9929A3}" dt="2023-03-31T01:33:08.735" v="640"/>
        <pc:sldMkLst>
          <pc:docMk/>
          <pc:sldMk cId="2419876989" sldId="304"/>
        </pc:sldMkLst>
      </pc:sldChg>
      <pc:sldChg chg="modTransition">
        <pc:chgData name="Paul Glennie" userId="86fe0510131ef66f" providerId="LiveId" clId="{ABCA74F7-42E0-044D-A9F1-C5352D9929A3}" dt="2023-03-31T01:33:08.735" v="640"/>
        <pc:sldMkLst>
          <pc:docMk/>
          <pc:sldMk cId="3558529992" sldId="305"/>
        </pc:sldMkLst>
      </pc:sldChg>
      <pc:sldChg chg="addSp delSp modSp mod modTransition delAnim modAnim">
        <pc:chgData name="Paul Glennie" userId="86fe0510131ef66f" providerId="LiveId" clId="{ABCA74F7-42E0-044D-A9F1-C5352D9929A3}" dt="2023-03-31T01:44:15.041" v="643"/>
        <pc:sldMkLst>
          <pc:docMk/>
          <pc:sldMk cId="906808064" sldId="306"/>
        </pc:sldMkLst>
        <pc:picChg chg="add del mod">
          <ac:chgData name="Paul Glennie" userId="86fe0510131ef66f" providerId="LiveId" clId="{ABCA74F7-42E0-044D-A9F1-C5352D9929A3}" dt="2023-03-30T23:58:11.451" v="27" actId="478"/>
          <ac:picMkLst>
            <pc:docMk/>
            <pc:sldMk cId="906808064" sldId="306"/>
            <ac:picMk id="3" creationId="{0FE4D017-295A-A983-D842-17C744338E6E}"/>
          </ac:picMkLst>
        </pc:picChg>
        <pc:picChg chg="add mod">
          <ac:chgData name="Paul Glennie" userId="86fe0510131ef66f" providerId="LiveId" clId="{ABCA74F7-42E0-044D-A9F1-C5352D9929A3}" dt="2023-03-31T00:06:17.155" v="45"/>
          <ac:picMkLst>
            <pc:docMk/>
            <pc:sldMk cId="906808064" sldId="306"/>
            <ac:picMk id="5" creationId="{1C936245-E474-31A8-90B3-C5C680ADFCAB}"/>
          </ac:picMkLst>
        </pc:picChg>
        <pc:picChg chg="add del mod">
          <ac:chgData name="Paul Glennie" userId="86fe0510131ef66f" providerId="LiveId" clId="{ABCA74F7-42E0-044D-A9F1-C5352D9929A3}" dt="2023-03-31T01:33:12.069" v="641"/>
          <ac:picMkLst>
            <pc:docMk/>
            <pc:sldMk cId="906808064" sldId="306"/>
            <ac:picMk id="6" creationId="{EDB92AAC-9B14-7AD3-025A-363555A98265}"/>
          </ac:picMkLst>
        </pc:picChg>
        <pc:picChg chg="add mod">
          <ac:chgData name="Paul Glennie" userId="86fe0510131ef66f" providerId="LiveId" clId="{ABCA74F7-42E0-044D-A9F1-C5352D9929A3}" dt="2023-03-31T01:44:15.041" v="643"/>
          <ac:picMkLst>
            <pc:docMk/>
            <pc:sldMk cId="906808064" sldId="306"/>
            <ac:picMk id="7" creationId="{AA1D3CCC-F209-71AE-2B0D-4448F88C4A57}"/>
          </ac:picMkLst>
        </pc:picChg>
        <pc:picChg chg="mod">
          <ac:chgData name="Paul Glennie" userId="86fe0510131ef66f" providerId="LiveId" clId="{ABCA74F7-42E0-044D-A9F1-C5352D9929A3}" dt="2023-03-31T00:48:36.510" v="145" actId="18331"/>
          <ac:picMkLst>
            <pc:docMk/>
            <pc:sldMk cId="906808064" sldId="306"/>
            <ac:picMk id="9" creationId="{00000000-0000-0000-0000-000000000000}"/>
          </ac:picMkLst>
        </pc:picChg>
      </pc:sldChg>
      <pc:sldChg chg="addSp delSp modSp mod modTransition addAnim delAnim modAnim">
        <pc:chgData name="Paul Glennie" userId="86fe0510131ef66f" providerId="LiveId" clId="{ABCA74F7-42E0-044D-A9F1-C5352D9929A3}" dt="2023-03-31T01:44:15.041" v="643"/>
        <pc:sldMkLst>
          <pc:docMk/>
          <pc:sldMk cId="2983746209" sldId="307"/>
        </pc:sldMkLst>
        <pc:picChg chg="add del mod">
          <ac:chgData name="Paul Glennie" userId="86fe0510131ef66f" providerId="LiveId" clId="{ABCA74F7-42E0-044D-A9F1-C5352D9929A3}" dt="2023-03-31T00:06:26.773" v="47" actId="478"/>
          <ac:picMkLst>
            <pc:docMk/>
            <pc:sldMk cId="2983746209" sldId="307"/>
            <ac:picMk id="4" creationId="{0023B2F3-6D6F-3968-EED3-4EEDF81CCE01}"/>
          </ac:picMkLst>
        </pc:picChg>
        <pc:picChg chg="add mod">
          <ac:chgData name="Paul Glennie" userId="86fe0510131ef66f" providerId="LiveId" clId="{ABCA74F7-42E0-044D-A9F1-C5352D9929A3}" dt="2023-03-31T00:06:17.155" v="45"/>
          <ac:picMkLst>
            <pc:docMk/>
            <pc:sldMk cId="2983746209" sldId="307"/>
            <ac:picMk id="5" creationId="{34D35A65-1CA9-2A2C-4AD5-DECFBCE9FBF6}"/>
          </ac:picMkLst>
        </pc:picChg>
        <pc:picChg chg="add del mod">
          <ac:chgData name="Paul Glennie" userId="86fe0510131ef66f" providerId="LiveId" clId="{ABCA74F7-42E0-044D-A9F1-C5352D9929A3}" dt="2023-03-31T01:24:18.345" v="638"/>
          <ac:picMkLst>
            <pc:docMk/>
            <pc:sldMk cId="2983746209" sldId="307"/>
            <ac:picMk id="6" creationId="{7E1CC4C0-DF14-F0CE-0977-3C56419A7572}"/>
          </ac:picMkLst>
        </pc:picChg>
        <pc:picChg chg="add del mod">
          <ac:chgData name="Paul Glennie" userId="86fe0510131ef66f" providerId="LiveId" clId="{ABCA74F7-42E0-044D-A9F1-C5352D9929A3}" dt="2023-03-31T01:33:12.069" v="641"/>
          <ac:picMkLst>
            <pc:docMk/>
            <pc:sldMk cId="2983746209" sldId="307"/>
            <ac:picMk id="7" creationId="{20D22549-B8D9-2BFD-297C-59D409AFBBD9}"/>
          </ac:picMkLst>
        </pc:picChg>
        <pc:picChg chg="add mod">
          <ac:chgData name="Paul Glennie" userId="86fe0510131ef66f" providerId="LiveId" clId="{ABCA74F7-42E0-044D-A9F1-C5352D9929A3}" dt="2023-03-31T01:44:15.041" v="643"/>
          <ac:picMkLst>
            <pc:docMk/>
            <pc:sldMk cId="2983746209" sldId="307"/>
            <ac:picMk id="8" creationId="{B6AF8CF7-57C8-740F-FB7D-475B89BBFE78}"/>
          </ac:picMkLst>
        </pc:picChg>
      </pc:sldChg>
      <pc:sldChg chg="addSp delSp modSp mod modTransition modAnim">
        <pc:chgData name="Paul Glennie" userId="86fe0510131ef66f" providerId="LiveId" clId="{ABCA74F7-42E0-044D-A9F1-C5352D9929A3}" dt="2023-03-31T01:44:15.041" v="643"/>
        <pc:sldMkLst>
          <pc:docMk/>
          <pc:sldMk cId="1171209614" sldId="308"/>
        </pc:sldMkLst>
        <pc:spChg chg="add del mod">
          <ac:chgData name="Paul Glennie" userId="86fe0510131ef66f" providerId="LiveId" clId="{ABCA74F7-42E0-044D-A9F1-C5352D9929A3}" dt="2023-03-31T00:07:02.068" v="53" actId="478"/>
          <ac:spMkLst>
            <pc:docMk/>
            <pc:sldMk cId="1171209614" sldId="308"/>
            <ac:spMk id="3" creationId="{2D19DC12-BCC1-6C45-951E-6093472AA5BD}"/>
          </ac:spMkLst>
        </pc:spChg>
        <pc:spChg chg="add del mod">
          <ac:chgData name="Paul Glennie" userId="86fe0510131ef66f" providerId="LiveId" clId="{ABCA74F7-42E0-044D-A9F1-C5352D9929A3}" dt="2023-03-31T00:06:14.799" v="44" actId="478"/>
          <ac:spMkLst>
            <pc:docMk/>
            <pc:sldMk cId="1171209614" sldId="308"/>
            <ac:spMk id="7" creationId="{817C2939-CDB1-7C72-16F9-0DB5BCBBAF17}"/>
          </ac:spMkLst>
        </pc:spChg>
        <pc:spChg chg="add del">
          <ac:chgData name="Paul Glennie" userId="86fe0510131ef66f" providerId="LiveId" clId="{ABCA74F7-42E0-044D-A9F1-C5352D9929A3}" dt="2023-03-31T00:02:36.122" v="32" actId="22"/>
          <ac:spMkLst>
            <pc:docMk/>
            <pc:sldMk cId="1171209614" sldId="308"/>
            <ac:spMk id="9" creationId="{3D2C66A6-4871-0CEE-FF6F-BD1B48A1A7AF}"/>
          </ac:spMkLst>
        </pc:spChg>
        <pc:spChg chg="add del mod">
          <ac:chgData name="Paul Glennie" userId="86fe0510131ef66f" providerId="LiveId" clId="{ABCA74F7-42E0-044D-A9F1-C5352D9929A3}" dt="2023-03-31T00:06:10.316" v="41" actId="478"/>
          <ac:spMkLst>
            <pc:docMk/>
            <pc:sldMk cId="1171209614" sldId="308"/>
            <ac:spMk id="11" creationId="{97D6F11B-4D7D-738D-E23F-486ECE856B7F}"/>
          </ac:spMkLst>
        </pc:spChg>
        <pc:spChg chg="add del mod">
          <ac:chgData name="Paul Glennie" userId="86fe0510131ef66f" providerId="LiveId" clId="{ABCA74F7-42E0-044D-A9F1-C5352D9929A3}" dt="2023-03-31T00:06:00.728" v="38"/>
          <ac:spMkLst>
            <pc:docMk/>
            <pc:sldMk cId="1171209614" sldId="308"/>
            <ac:spMk id="12" creationId="{ADA94A20-F560-26F5-36AF-DE526F6F7085}"/>
          </ac:spMkLst>
        </pc:spChg>
        <pc:spChg chg="add del mod">
          <ac:chgData name="Paul Glennie" userId="86fe0510131ef66f" providerId="LiveId" clId="{ABCA74F7-42E0-044D-A9F1-C5352D9929A3}" dt="2023-03-31T00:06:09.674" v="40"/>
          <ac:spMkLst>
            <pc:docMk/>
            <pc:sldMk cId="1171209614" sldId="308"/>
            <ac:spMk id="13" creationId="{289C8A83-973D-6455-A2CD-D09576260312}"/>
          </ac:spMkLst>
        </pc:spChg>
        <pc:spChg chg="add del mod">
          <ac:chgData name="Paul Glennie" userId="86fe0510131ef66f" providerId="LiveId" clId="{ABCA74F7-42E0-044D-A9F1-C5352D9929A3}" dt="2023-03-31T00:06:51.861" v="50"/>
          <ac:spMkLst>
            <pc:docMk/>
            <pc:sldMk cId="1171209614" sldId="308"/>
            <ac:spMk id="14" creationId="{6AE49030-5F00-F6DD-30D3-AEFA8DB3922B}"/>
          </ac:spMkLst>
        </pc:spChg>
        <pc:spChg chg="add mod">
          <ac:chgData name="Paul Glennie" userId="86fe0510131ef66f" providerId="LiveId" clId="{ABCA74F7-42E0-044D-A9F1-C5352D9929A3}" dt="2023-03-31T00:06:57.525" v="52" actId="1076"/>
          <ac:spMkLst>
            <pc:docMk/>
            <pc:sldMk cId="1171209614" sldId="308"/>
            <ac:spMk id="15" creationId="{47FCB7F8-7B7B-ABC4-A231-4E9822F59492}"/>
          </ac:spMkLst>
        </pc:spChg>
        <pc:spChg chg="add del mod">
          <ac:chgData name="Paul Glennie" userId="86fe0510131ef66f" providerId="LiveId" clId="{ABCA74F7-42E0-044D-A9F1-C5352D9929A3}" dt="2023-03-31T00:07:08.168" v="55" actId="478"/>
          <ac:spMkLst>
            <pc:docMk/>
            <pc:sldMk cId="1171209614" sldId="308"/>
            <ac:spMk id="17" creationId="{1DC306EF-03E8-D30A-AFB4-600F578DFFFC}"/>
          </ac:spMkLst>
        </pc:spChg>
        <pc:picChg chg="add mod">
          <ac:chgData name="Paul Glennie" userId="86fe0510131ef66f" providerId="LiveId" clId="{ABCA74F7-42E0-044D-A9F1-C5352D9929A3}" dt="2023-03-31T00:06:17.155" v="45"/>
          <ac:picMkLst>
            <pc:docMk/>
            <pc:sldMk cId="1171209614" sldId="308"/>
            <ac:picMk id="5" creationId="{B2541CDE-A5A9-1302-DD0D-6A4403E8B017}"/>
          </ac:picMkLst>
        </pc:picChg>
        <pc:picChg chg="add del mod">
          <ac:chgData name="Paul Glennie" userId="86fe0510131ef66f" providerId="LiveId" clId="{ABCA74F7-42E0-044D-A9F1-C5352D9929A3}" dt="2023-03-31T01:30:28.456" v="639"/>
          <ac:picMkLst>
            <pc:docMk/>
            <pc:sldMk cId="1171209614" sldId="308"/>
            <ac:picMk id="18" creationId="{0A1D79D0-7029-37E6-FC54-198D3D70919E}"/>
          </ac:picMkLst>
        </pc:picChg>
        <pc:picChg chg="add del mod">
          <ac:chgData name="Paul Glennie" userId="86fe0510131ef66f" providerId="LiveId" clId="{ABCA74F7-42E0-044D-A9F1-C5352D9929A3}" dt="2023-03-31T01:33:12.069" v="641"/>
          <ac:picMkLst>
            <pc:docMk/>
            <pc:sldMk cId="1171209614" sldId="308"/>
            <ac:picMk id="19" creationId="{C5F71F49-9241-BFBB-E54C-A8E0ACBE4FAA}"/>
          </ac:picMkLst>
        </pc:picChg>
        <pc:picChg chg="add mod">
          <ac:chgData name="Paul Glennie" userId="86fe0510131ef66f" providerId="LiveId" clId="{ABCA74F7-42E0-044D-A9F1-C5352D9929A3}" dt="2023-03-31T01:44:15.041" v="643"/>
          <ac:picMkLst>
            <pc:docMk/>
            <pc:sldMk cId="1171209614" sldId="308"/>
            <ac:picMk id="20" creationId="{41B51752-6130-4BE1-C42D-BB508BB2208B}"/>
          </ac:picMkLst>
        </pc:picChg>
      </pc:sldChg>
      <pc:sldChg chg="addSp delSp modSp modTransition modAnim">
        <pc:chgData name="Paul Glennie" userId="86fe0510131ef66f" providerId="LiveId" clId="{ABCA74F7-42E0-044D-A9F1-C5352D9929A3}" dt="2023-03-31T01:44:15.041" v="643"/>
        <pc:sldMkLst>
          <pc:docMk/>
          <pc:sldMk cId="3234125345" sldId="309"/>
        </pc:sldMkLst>
        <pc:picChg chg="add del mod">
          <ac:chgData name="Paul Glennie" userId="86fe0510131ef66f" providerId="LiveId" clId="{ABCA74F7-42E0-044D-A9F1-C5352D9929A3}" dt="2023-03-31T01:30:28.456" v="639"/>
          <ac:picMkLst>
            <pc:docMk/>
            <pc:sldMk cId="3234125345" sldId="309"/>
            <ac:picMk id="4" creationId="{C7875F1C-A25C-E30F-686E-36797FE4A3B5}"/>
          </ac:picMkLst>
        </pc:picChg>
        <pc:picChg chg="add del mod">
          <ac:chgData name="Paul Glennie" userId="86fe0510131ef66f" providerId="LiveId" clId="{ABCA74F7-42E0-044D-A9F1-C5352D9929A3}" dt="2023-03-31T01:33:12.069" v="641"/>
          <ac:picMkLst>
            <pc:docMk/>
            <pc:sldMk cId="3234125345" sldId="309"/>
            <ac:picMk id="5" creationId="{D50CF739-70F7-37E1-0F9F-E84D373B0954}"/>
          </ac:picMkLst>
        </pc:picChg>
        <pc:picChg chg="add mod">
          <ac:chgData name="Paul Glennie" userId="86fe0510131ef66f" providerId="LiveId" clId="{ABCA74F7-42E0-044D-A9F1-C5352D9929A3}" dt="2023-03-31T01:44:15.041" v="643"/>
          <ac:picMkLst>
            <pc:docMk/>
            <pc:sldMk cId="3234125345" sldId="309"/>
            <ac:picMk id="6" creationId="{9F9495BB-ED7E-026F-C060-90020A226319}"/>
          </ac:picMkLst>
        </pc:picChg>
      </pc:sldChg>
      <pc:sldChg chg="addSp delSp modSp mod modTransition delAnim modAnim">
        <pc:chgData name="Paul Glennie" userId="86fe0510131ef66f" providerId="LiveId" clId="{ABCA74F7-42E0-044D-A9F1-C5352D9929A3}" dt="2023-03-31T01:44:15.041" v="643"/>
        <pc:sldMkLst>
          <pc:docMk/>
          <pc:sldMk cId="2646084854" sldId="310"/>
        </pc:sldMkLst>
        <pc:spChg chg="del mod">
          <ac:chgData name="Paul Glennie" userId="86fe0510131ef66f" providerId="LiveId" clId="{ABCA74F7-42E0-044D-A9F1-C5352D9929A3}" dt="2023-03-31T00:12:08.944" v="64" actId="478"/>
          <ac:spMkLst>
            <pc:docMk/>
            <pc:sldMk cId="2646084854" sldId="310"/>
            <ac:spMk id="3" creationId="{2D19DC12-BCC1-6C45-951E-6093472AA5BD}"/>
          </ac:spMkLst>
        </pc:spChg>
        <pc:spChg chg="add mod">
          <ac:chgData name="Paul Glennie" userId="86fe0510131ef66f" providerId="LiveId" clId="{ABCA74F7-42E0-044D-A9F1-C5352D9929A3}" dt="2023-03-31T00:13:11.076" v="72" actId="14100"/>
          <ac:spMkLst>
            <pc:docMk/>
            <pc:sldMk cId="2646084854" sldId="310"/>
            <ac:spMk id="7" creationId="{8BD5E865-2670-F9B5-C1DB-E972B45444FC}"/>
          </ac:spMkLst>
        </pc:spChg>
        <pc:spChg chg="add del mod">
          <ac:chgData name="Paul Glennie" userId="86fe0510131ef66f" providerId="LiveId" clId="{ABCA74F7-42E0-044D-A9F1-C5352D9929A3}" dt="2023-03-31T00:12:18.038" v="65" actId="478"/>
          <ac:spMkLst>
            <pc:docMk/>
            <pc:sldMk cId="2646084854" sldId="310"/>
            <ac:spMk id="9" creationId="{34E4B64E-D657-2E49-1D1C-36DAAD6E90CD}"/>
          </ac:spMkLst>
        </pc:spChg>
        <pc:picChg chg="add del mod">
          <ac:chgData name="Paul Glennie" userId="86fe0510131ef66f" providerId="LiveId" clId="{ABCA74F7-42E0-044D-A9F1-C5352D9929A3}" dt="2023-03-31T00:11:37.378" v="62" actId="478"/>
          <ac:picMkLst>
            <pc:docMk/>
            <pc:sldMk cId="2646084854" sldId="310"/>
            <ac:picMk id="6" creationId="{40A3C8F8-6A4C-CD40-B300-5BFB4E3920AF}"/>
          </ac:picMkLst>
        </pc:picChg>
        <pc:picChg chg="add del mod">
          <ac:chgData name="Paul Glennie" userId="86fe0510131ef66f" providerId="LiveId" clId="{ABCA74F7-42E0-044D-A9F1-C5352D9929A3}" dt="2023-03-31T00:14:10.055" v="75"/>
          <ac:picMkLst>
            <pc:docMk/>
            <pc:sldMk cId="2646084854" sldId="310"/>
            <ac:picMk id="10" creationId="{A0ACDDA2-CB34-0835-4908-77B63B74A8F7}"/>
          </ac:picMkLst>
        </pc:picChg>
        <pc:picChg chg="add del mod">
          <ac:chgData name="Paul Glennie" userId="86fe0510131ef66f" providerId="LiveId" clId="{ABCA74F7-42E0-044D-A9F1-C5352D9929A3}" dt="2023-03-31T01:30:28.456" v="639"/>
          <ac:picMkLst>
            <pc:docMk/>
            <pc:sldMk cId="2646084854" sldId="310"/>
            <ac:picMk id="11" creationId="{2646336A-ECFB-1DAC-168B-E233AEBCBB2B}"/>
          </ac:picMkLst>
        </pc:picChg>
        <pc:picChg chg="add del mod">
          <ac:chgData name="Paul Glennie" userId="86fe0510131ef66f" providerId="LiveId" clId="{ABCA74F7-42E0-044D-A9F1-C5352D9929A3}" dt="2023-03-31T01:33:12.069" v="641"/>
          <ac:picMkLst>
            <pc:docMk/>
            <pc:sldMk cId="2646084854" sldId="310"/>
            <ac:picMk id="12" creationId="{71C0A9B7-427C-A0CA-1CEC-4FF4B8CD06D9}"/>
          </ac:picMkLst>
        </pc:picChg>
        <pc:picChg chg="add mod">
          <ac:chgData name="Paul Glennie" userId="86fe0510131ef66f" providerId="LiveId" clId="{ABCA74F7-42E0-044D-A9F1-C5352D9929A3}" dt="2023-03-31T01:44:15.041" v="643"/>
          <ac:picMkLst>
            <pc:docMk/>
            <pc:sldMk cId="2646084854" sldId="310"/>
            <ac:picMk id="13" creationId="{290482EB-3B9C-FCAB-C96F-F05A3D53A1D8}"/>
          </ac:picMkLst>
        </pc:picChg>
      </pc:sldChg>
      <pc:sldChg chg="addSp delSp modSp mod modTransition modAnim">
        <pc:chgData name="Paul Glennie" userId="86fe0510131ef66f" providerId="LiveId" clId="{ABCA74F7-42E0-044D-A9F1-C5352D9929A3}" dt="2023-03-31T02:45:51.596" v="652" actId="1076"/>
        <pc:sldMkLst>
          <pc:docMk/>
          <pc:sldMk cId="4100429183" sldId="311"/>
        </pc:sldMkLst>
        <pc:spChg chg="del mod">
          <ac:chgData name="Paul Glennie" userId="86fe0510131ef66f" providerId="LiveId" clId="{ABCA74F7-42E0-044D-A9F1-C5352D9929A3}" dt="2023-03-31T00:15:43.414" v="81" actId="478"/>
          <ac:spMkLst>
            <pc:docMk/>
            <pc:sldMk cId="4100429183" sldId="311"/>
            <ac:spMk id="3" creationId="{2D19DC12-BCC1-6C45-951E-6093472AA5BD}"/>
          </ac:spMkLst>
        </pc:spChg>
        <pc:spChg chg="add mod">
          <ac:chgData name="Paul Glennie" userId="86fe0510131ef66f" providerId="LiveId" clId="{ABCA74F7-42E0-044D-A9F1-C5352D9929A3}" dt="2023-03-31T00:15:39.173" v="80" actId="113"/>
          <ac:spMkLst>
            <pc:docMk/>
            <pc:sldMk cId="4100429183" sldId="311"/>
            <ac:spMk id="7" creationId="{ACEE9BE2-EA27-5681-7E24-BB0A116E3F7B}"/>
          </ac:spMkLst>
        </pc:spChg>
        <pc:spChg chg="add del mod">
          <ac:chgData name="Paul Glennie" userId="86fe0510131ef66f" providerId="LiveId" clId="{ABCA74F7-42E0-044D-A9F1-C5352D9929A3}" dt="2023-03-31T00:15:46.956" v="82" actId="478"/>
          <ac:spMkLst>
            <pc:docMk/>
            <pc:sldMk cId="4100429183" sldId="311"/>
            <ac:spMk id="9" creationId="{C3AAF125-A86E-D28A-941A-A69E3F7E0249}"/>
          </ac:spMkLst>
        </pc:spChg>
        <pc:picChg chg="add del mod">
          <ac:chgData name="Paul Glennie" userId="86fe0510131ef66f" providerId="LiveId" clId="{ABCA74F7-42E0-044D-A9F1-C5352D9929A3}" dt="2023-03-31T00:15:15.576" v="76"/>
          <ac:picMkLst>
            <pc:docMk/>
            <pc:sldMk cId="4100429183" sldId="311"/>
            <ac:picMk id="4" creationId="{AD9CCCC9-D2F1-4B09-2AA9-DB593D4E6922}"/>
          </ac:picMkLst>
        </pc:picChg>
        <pc:picChg chg="add del mod">
          <ac:chgData name="Paul Glennie" userId="86fe0510131ef66f" providerId="LiveId" clId="{ABCA74F7-42E0-044D-A9F1-C5352D9929A3}" dt="2023-03-31T00:15:17.259" v="77"/>
          <ac:picMkLst>
            <pc:docMk/>
            <pc:sldMk cId="4100429183" sldId="311"/>
            <ac:picMk id="5" creationId="{DB72836A-C273-92C5-47FC-1DACA2FA07F6}"/>
          </ac:picMkLst>
        </pc:picChg>
        <pc:picChg chg="add del mod">
          <ac:chgData name="Paul Glennie" userId="86fe0510131ef66f" providerId="LiveId" clId="{ABCA74F7-42E0-044D-A9F1-C5352D9929A3}" dt="2023-03-31T01:30:28.456" v="639"/>
          <ac:picMkLst>
            <pc:docMk/>
            <pc:sldMk cId="4100429183" sldId="311"/>
            <ac:picMk id="10" creationId="{38FDED31-FBC4-43D5-9F2D-D2F9B29F210C}"/>
          </ac:picMkLst>
        </pc:picChg>
        <pc:picChg chg="add del mod">
          <ac:chgData name="Paul Glennie" userId="86fe0510131ef66f" providerId="LiveId" clId="{ABCA74F7-42E0-044D-A9F1-C5352D9929A3}" dt="2023-03-31T01:33:12.069" v="641"/>
          <ac:picMkLst>
            <pc:docMk/>
            <pc:sldMk cId="4100429183" sldId="311"/>
            <ac:picMk id="11" creationId="{B20317DD-4787-FCCC-A0C1-94B7FE0C8317}"/>
          </ac:picMkLst>
        </pc:picChg>
        <pc:picChg chg="add mod">
          <ac:chgData name="Paul Glennie" userId="86fe0510131ef66f" providerId="LiveId" clId="{ABCA74F7-42E0-044D-A9F1-C5352D9929A3}" dt="2023-03-31T01:44:15.041" v="643"/>
          <ac:picMkLst>
            <pc:docMk/>
            <pc:sldMk cId="4100429183" sldId="311"/>
            <ac:picMk id="12" creationId="{08C3680C-F91E-D45A-848B-8D4D17CD0B6D}"/>
          </ac:picMkLst>
        </pc:picChg>
        <pc:picChg chg="add mod">
          <ac:chgData name="Paul Glennie" userId="86fe0510131ef66f" providerId="LiveId" clId="{ABCA74F7-42E0-044D-A9F1-C5352D9929A3}" dt="2023-03-31T02:45:51.596" v="652" actId="1076"/>
          <ac:picMkLst>
            <pc:docMk/>
            <pc:sldMk cId="4100429183" sldId="311"/>
            <ac:picMk id="13" creationId="{9FF7BB40-5F1B-3BA7-4FC8-6B8D13966CBC}"/>
          </ac:picMkLst>
        </pc:picChg>
      </pc:sldChg>
      <pc:sldChg chg="addSp delSp modSp mod modTransition modAnim">
        <pc:chgData name="Paul Glennie" userId="86fe0510131ef66f" providerId="LiveId" clId="{ABCA74F7-42E0-044D-A9F1-C5352D9929A3}" dt="2023-03-31T01:44:15.041" v="643"/>
        <pc:sldMkLst>
          <pc:docMk/>
          <pc:sldMk cId="582040165" sldId="312"/>
        </pc:sldMkLst>
        <pc:spChg chg="del">
          <ac:chgData name="Paul Glennie" userId="86fe0510131ef66f" providerId="LiveId" clId="{ABCA74F7-42E0-044D-A9F1-C5352D9929A3}" dt="2023-03-31T00:18:08.841" v="89" actId="478"/>
          <ac:spMkLst>
            <pc:docMk/>
            <pc:sldMk cId="582040165" sldId="312"/>
            <ac:spMk id="3" creationId="{2D19DC12-BCC1-6C45-951E-6093472AA5BD}"/>
          </ac:spMkLst>
        </pc:spChg>
        <pc:spChg chg="add del mod">
          <ac:chgData name="Paul Glennie" userId="86fe0510131ef66f" providerId="LiveId" clId="{ABCA74F7-42E0-044D-A9F1-C5352D9929A3}" dt="2023-03-31T00:17:49.727" v="86"/>
          <ac:spMkLst>
            <pc:docMk/>
            <pc:sldMk cId="582040165" sldId="312"/>
            <ac:spMk id="6" creationId="{9F6B805E-3317-D4BE-32B2-BAA4CF4BCBD7}"/>
          </ac:spMkLst>
        </pc:spChg>
        <pc:spChg chg="add mod">
          <ac:chgData name="Paul Glennie" userId="86fe0510131ef66f" providerId="LiveId" clId="{ABCA74F7-42E0-044D-A9F1-C5352D9929A3}" dt="2023-03-31T00:18:18.686" v="92" actId="113"/>
          <ac:spMkLst>
            <pc:docMk/>
            <pc:sldMk cId="582040165" sldId="312"/>
            <ac:spMk id="7" creationId="{ADB03623-1341-9DF4-779E-BA56A812FF1D}"/>
          </ac:spMkLst>
        </pc:spChg>
        <pc:spChg chg="add del mod">
          <ac:chgData name="Paul Glennie" userId="86fe0510131ef66f" providerId="LiveId" clId="{ABCA74F7-42E0-044D-A9F1-C5352D9929A3}" dt="2023-03-31T00:18:12.433" v="90" actId="478"/>
          <ac:spMkLst>
            <pc:docMk/>
            <pc:sldMk cId="582040165" sldId="312"/>
            <ac:spMk id="9" creationId="{8AD1ACE7-53FE-B90E-C487-C6371254262E}"/>
          </ac:spMkLst>
        </pc:spChg>
        <pc:spChg chg="add del">
          <ac:chgData name="Paul Glennie" userId="86fe0510131ef66f" providerId="LiveId" clId="{ABCA74F7-42E0-044D-A9F1-C5352D9929A3}" dt="2023-03-31T01:09:09.602" v="482" actId="22"/>
          <ac:spMkLst>
            <pc:docMk/>
            <pc:sldMk cId="582040165" sldId="312"/>
            <ac:spMk id="16" creationId="{9089C7E9-103B-8B85-5752-6FAB5DC72800}"/>
          </ac:spMkLst>
        </pc:spChg>
        <pc:picChg chg="add del mod">
          <ac:chgData name="Paul Glennie" userId="86fe0510131ef66f" providerId="LiveId" clId="{ABCA74F7-42E0-044D-A9F1-C5352D9929A3}" dt="2023-03-31T00:17:21.488" v="83"/>
          <ac:picMkLst>
            <pc:docMk/>
            <pc:sldMk cId="582040165" sldId="312"/>
            <ac:picMk id="4" creationId="{F024545F-B171-F4E7-D60C-5810B58ED5AC}"/>
          </ac:picMkLst>
        </pc:picChg>
        <pc:picChg chg="add del mod">
          <ac:chgData name="Paul Glennie" userId="86fe0510131ef66f" providerId="LiveId" clId="{ABCA74F7-42E0-044D-A9F1-C5352D9929A3}" dt="2023-03-31T00:17:23.158" v="84"/>
          <ac:picMkLst>
            <pc:docMk/>
            <pc:sldMk cId="582040165" sldId="312"/>
            <ac:picMk id="5" creationId="{DF7AB638-5088-B843-6EB6-486D41647DAD}"/>
          </ac:picMkLst>
        </pc:picChg>
        <pc:picChg chg="add del mod">
          <ac:chgData name="Paul Glennie" userId="86fe0510131ef66f" providerId="LiveId" clId="{ABCA74F7-42E0-044D-A9F1-C5352D9929A3}" dt="2023-03-31T01:30:28.456" v="639"/>
          <ac:picMkLst>
            <pc:docMk/>
            <pc:sldMk cId="582040165" sldId="312"/>
            <ac:picMk id="10" creationId="{C4B196A1-5451-DBF4-20E9-D4D12AB58C02}"/>
          </ac:picMkLst>
        </pc:picChg>
        <pc:picChg chg="add del mod">
          <ac:chgData name="Paul Glennie" userId="86fe0510131ef66f" providerId="LiveId" clId="{ABCA74F7-42E0-044D-A9F1-C5352D9929A3}" dt="2023-03-31T01:33:12.069" v="641"/>
          <ac:picMkLst>
            <pc:docMk/>
            <pc:sldMk cId="582040165" sldId="312"/>
            <ac:picMk id="17" creationId="{24BAA328-A749-448E-75C7-40C6E2B290AD}"/>
          </ac:picMkLst>
        </pc:picChg>
        <pc:picChg chg="add mod">
          <ac:chgData name="Paul Glennie" userId="86fe0510131ef66f" providerId="LiveId" clId="{ABCA74F7-42E0-044D-A9F1-C5352D9929A3}" dt="2023-03-31T01:44:15.041" v="643"/>
          <ac:picMkLst>
            <pc:docMk/>
            <pc:sldMk cId="582040165" sldId="312"/>
            <ac:picMk id="18" creationId="{0DD20875-35E3-4DBD-ED01-27C990F26195}"/>
          </ac:picMkLst>
        </pc:picChg>
      </pc:sldChg>
      <pc:sldChg chg="modTransition">
        <pc:chgData name="Paul Glennie" userId="86fe0510131ef66f" providerId="LiveId" clId="{ABCA74F7-42E0-044D-A9F1-C5352D9929A3}" dt="2023-03-31T01:33:08.735" v="640"/>
        <pc:sldMkLst>
          <pc:docMk/>
          <pc:sldMk cId="4129817334" sldId="314"/>
        </pc:sldMkLst>
      </pc:sldChg>
      <pc:sldChg chg="modTransition">
        <pc:chgData name="Paul Glennie" userId="86fe0510131ef66f" providerId="LiveId" clId="{ABCA74F7-42E0-044D-A9F1-C5352D9929A3}" dt="2023-03-31T01:33:08.735" v="640"/>
        <pc:sldMkLst>
          <pc:docMk/>
          <pc:sldMk cId="299857052" sldId="315"/>
        </pc:sldMkLst>
      </pc:sldChg>
      <pc:sldChg chg="modTransition">
        <pc:chgData name="Paul Glennie" userId="86fe0510131ef66f" providerId="LiveId" clId="{ABCA74F7-42E0-044D-A9F1-C5352D9929A3}" dt="2023-03-31T01:33:08.735" v="640"/>
        <pc:sldMkLst>
          <pc:docMk/>
          <pc:sldMk cId="2713155963" sldId="316"/>
        </pc:sldMkLst>
      </pc:sldChg>
      <pc:sldChg chg="modTransition">
        <pc:chgData name="Paul Glennie" userId="86fe0510131ef66f" providerId="LiveId" clId="{ABCA74F7-42E0-044D-A9F1-C5352D9929A3}" dt="2023-03-31T01:33:08.735" v="640"/>
        <pc:sldMkLst>
          <pc:docMk/>
          <pc:sldMk cId="3069422187" sldId="317"/>
        </pc:sldMkLst>
      </pc:sldChg>
      <pc:sldChg chg="addSp delSp modSp modTransition modAnim">
        <pc:chgData name="Paul Glennie" userId="86fe0510131ef66f" providerId="LiveId" clId="{ABCA74F7-42E0-044D-A9F1-C5352D9929A3}" dt="2023-03-31T01:47:00.685" v="644"/>
        <pc:sldMkLst>
          <pc:docMk/>
          <pc:sldMk cId="378773762" sldId="318"/>
        </pc:sldMkLst>
        <pc:picChg chg="add del mod">
          <ac:chgData name="Paul Glennie" userId="86fe0510131ef66f" providerId="LiveId" clId="{ABCA74F7-42E0-044D-A9F1-C5352D9929A3}" dt="2023-03-31T01:33:12.069" v="641"/>
          <ac:picMkLst>
            <pc:docMk/>
            <pc:sldMk cId="378773762" sldId="318"/>
            <ac:picMk id="9" creationId="{98C64BA5-8D3A-38DB-0D24-2F82C7405A71}"/>
          </ac:picMkLst>
        </pc:picChg>
        <pc:picChg chg="add mod">
          <ac:chgData name="Paul Glennie" userId="86fe0510131ef66f" providerId="LiveId" clId="{ABCA74F7-42E0-044D-A9F1-C5352D9929A3}" dt="2023-03-31T01:47:00.685" v="644"/>
          <ac:picMkLst>
            <pc:docMk/>
            <pc:sldMk cId="378773762" sldId="318"/>
            <ac:picMk id="10" creationId="{5292E742-B5B5-D0A6-A6E9-73E939926BB4}"/>
          </ac:picMkLst>
        </pc:picChg>
      </pc:sldChg>
      <pc:sldChg chg="modTransition">
        <pc:chgData name="Paul Glennie" userId="86fe0510131ef66f" providerId="LiveId" clId="{ABCA74F7-42E0-044D-A9F1-C5352D9929A3}" dt="2023-03-31T01:33:08.735" v="640"/>
        <pc:sldMkLst>
          <pc:docMk/>
          <pc:sldMk cId="1295229683" sldId="319"/>
        </pc:sldMkLst>
      </pc:sldChg>
      <pc:sldChg chg="modSp modTransition">
        <pc:chgData name="Paul Glennie" userId="86fe0510131ef66f" providerId="LiveId" clId="{ABCA74F7-42E0-044D-A9F1-C5352D9929A3}" dt="2023-03-31T01:33:08.735" v="640"/>
        <pc:sldMkLst>
          <pc:docMk/>
          <pc:sldMk cId="360543273" sldId="320"/>
        </pc:sldMkLst>
        <pc:picChg chg="mod">
          <ac:chgData name="Paul Glennie" userId="86fe0510131ef66f" providerId="LiveId" clId="{ABCA74F7-42E0-044D-A9F1-C5352D9929A3}" dt="2023-03-31T00:48:43.541" v="146" actId="18331"/>
          <ac:picMkLst>
            <pc:docMk/>
            <pc:sldMk cId="360543273" sldId="320"/>
            <ac:picMk id="9" creationId="{00000000-0000-0000-0000-000000000000}"/>
          </ac:picMkLst>
        </pc:picChg>
      </pc:sldChg>
      <pc:sldChg chg="addSp delSp modSp modTransition modAnim">
        <pc:chgData name="Paul Glennie" userId="86fe0510131ef66f" providerId="LiveId" clId="{ABCA74F7-42E0-044D-A9F1-C5352D9929A3}" dt="2023-03-31T01:47:00.685" v="644"/>
        <pc:sldMkLst>
          <pc:docMk/>
          <pc:sldMk cId="90914336" sldId="321"/>
        </pc:sldMkLst>
        <pc:picChg chg="add del mod">
          <ac:chgData name="Paul Glennie" userId="86fe0510131ef66f" providerId="LiveId" clId="{ABCA74F7-42E0-044D-A9F1-C5352D9929A3}" dt="2023-03-31T01:33:12.069" v="641"/>
          <ac:picMkLst>
            <pc:docMk/>
            <pc:sldMk cId="90914336" sldId="321"/>
            <ac:picMk id="3" creationId="{0E7B74F4-09C3-63F6-7141-006CBD4A1648}"/>
          </ac:picMkLst>
        </pc:picChg>
        <pc:picChg chg="add mod">
          <ac:chgData name="Paul Glennie" userId="86fe0510131ef66f" providerId="LiveId" clId="{ABCA74F7-42E0-044D-A9F1-C5352D9929A3}" dt="2023-03-31T01:47:00.685" v="644"/>
          <ac:picMkLst>
            <pc:docMk/>
            <pc:sldMk cId="90914336" sldId="321"/>
            <ac:picMk id="5" creationId="{FD587612-65F6-161C-5563-5614EAB5742A}"/>
          </ac:picMkLst>
        </pc:picChg>
        <pc:picChg chg="mod">
          <ac:chgData name="Paul Glennie" userId="86fe0510131ef66f" providerId="LiveId" clId="{ABCA74F7-42E0-044D-A9F1-C5352D9929A3}" dt="2023-03-31T00:48:49.211" v="147" actId="18331"/>
          <ac:picMkLst>
            <pc:docMk/>
            <pc:sldMk cId="90914336" sldId="321"/>
            <ac:picMk id="6" creationId="{00000000-0000-0000-0000-000000000000}"/>
          </ac:picMkLst>
        </pc:picChg>
      </pc:sldChg>
      <pc:sldChg chg="addSp delSp modSp modTransition modAnim">
        <pc:chgData name="Paul Glennie" userId="86fe0510131ef66f" providerId="LiveId" clId="{ABCA74F7-42E0-044D-A9F1-C5352D9929A3}" dt="2023-03-31T01:47:00.685" v="644"/>
        <pc:sldMkLst>
          <pc:docMk/>
          <pc:sldMk cId="3325247733" sldId="322"/>
        </pc:sldMkLst>
        <pc:picChg chg="add del mod">
          <ac:chgData name="Paul Glennie" userId="86fe0510131ef66f" providerId="LiveId" clId="{ABCA74F7-42E0-044D-A9F1-C5352D9929A3}" dt="2023-03-31T01:33:12.069" v="641"/>
          <ac:picMkLst>
            <pc:docMk/>
            <pc:sldMk cId="3325247733" sldId="322"/>
            <ac:picMk id="3" creationId="{75FC1BFE-7031-58ED-0C59-42CB64DC779E}"/>
          </ac:picMkLst>
        </pc:picChg>
        <pc:picChg chg="add mod">
          <ac:chgData name="Paul Glennie" userId="86fe0510131ef66f" providerId="LiveId" clId="{ABCA74F7-42E0-044D-A9F1-C5352D9929A3}" dt="2023-03-31T01:47:00.685" v="644"/>
          <ac:picMkLst>
            <pc:docMk/>
            <pc:sldMk cId="3325247733" sldId="322"/>
            <ac:picMk id="4" creationId="{FDBD81D9-5A2E-8F5C-33B8-09A28875CACB}"/>
          </ac:picMkLst>
        </pc:picChg>
      </pc:sldChg>
      <pc:sldChg chg="addSp delSp modSp modTransition modAnim">
        <pc:chgData name="Paul Glennie" userId="86fe0510131ef66f" providerId="LiveId" clId="{ABCA74F7-42E0-044D-A9F1-C5352D9929A3}" dt="2023-03-31T01:47:00.685" v="644"/>
        <pc:sldMkLst>
          <pc:docMk/>
          <pc:sldMk cId="4187995362" sldId="323"/>
        </pc:sldMkLst>
        <pc:picChg chg="add del mod">
          <ac:chgData name="Paul Glennie" userId="86fe0510131ef66f" providerId="LiveId" clId="{ABCA74F7-42E0-044D-A9F1-C5352D9929A3}" dt="2023-03-31T01:33:12.069" v="641"/>
          <ac:picMkLst>
            <pc:docMk/>
            <pc:sldMk cId="4187995362" sldId="323"/>
            <ac:picMk id="3" creationId="{6E49AF4C-E901-BFFF-52BE-5B8065F6D43C}"/>
          </ac:picMkLst>
        </pc:picChg>
        <pc:picChg chg="add mod">
          <ac:chgData name="Paul Glennie" userId="86fe0510131ef66f" providerId="LiveId" clId="{ABCA74F7-42E0-044D-A9F1-C5352D9929A3}" dt="2023-03-31T01:47:00.685" v="644"/>
          <ac:picMkLst>
            <pc:docMk/>
            <pc:sldMk cId="4187995362" sldId="323"/>
            <ac:picMk id="4" creationId="{BD9C0498-46FA-E362-260D-10309C16D72F}"/>
          </ac:picMkLst>
        </pc:picChg>
      </pc:sldChg>
      <pc:sldChg chg="addSp delSp modSp add mod modTransition modNotesTx">
        <pc:chgData name="Paul Glennie" userId="86fe0510131ef66f" providerId="LiveId" clId="{ABCA74F7-42E0-044D-A9F1-C5352D9929A3}" dt="2023-03-31T01:33:08.735" v="640"/>
        <pc:sldMkLst>
          <pc:docMk/>
          <pc:sldMk cId="852369081" sldId="324"/>
        </pc:sldMkLst>
        <pc:spChg chg="add del mod">
          <ac:chgData name="Paul Glennie" userId="86fe0510131ef66f" providerId="LiveId" clId="{ABCA74F7-42E0-044D-A9F1-C5352D9929A3}" dt="2023-03-31T00:54:08.264" v="219" actId="47"/>
          <ac:spMkLst>
            <pc:docMk/>
            <pc:sldMk cId="852369081" sldId="324"/>
            <ac:spMk id="4" creationId="{F37ACA96-C810-5137-B424-EA8554466652}"/>
          </ac:spMkLst>
        </pc:spChg>
        <pc:spChg chg="add del mod">
          <ac:chgData name="Paul Glennie" userId="86fe0510131ef66f" providerId="LiveId" clId="{ABCA74F7-42E0-044D-A9F1-C5352D9929A3}" dt="2023-03-31T00:54:10.207" v="221"/>
          <ac:spMkLst>
            <pc:docMk/>
            <pc:sldMk cId="852369081" sldId="324"/>
            <ac:spMk id="5" creationId="{15A1F0C7-9E1C-FE1E-8109-11C73D75813C}"/>
          </ac:spMkLst>
        </pc:spChg>
        <pc:spChg chg="add del mod">
          <ac:chgData name="Paul Glennie" userId="86fe0510131ef66f" providerId="LiveId" clId="{ABCA74F7-42E0-044D-A9F1-C5352D9929A3}" dt="2023-03-31T00:54:15.470" v="223"/>
          <ac:spMkLst>
            <pc:docMk/>
            <pc:sldMk cId="852369081" sldId="324"/>
            <ac:spMk id="7" creationId="{87A3C68D-8320-5B4E-341F-F2AFC204C509}"/>
          </ac:spMkLst>
        </pc:spChg>
        <pc:spChg chg="add del mod">
          <ac:chgData name="Paul Glennie" userId="86fe0510131ef66f" providerId="LiveId" clId="{ABCA74F7-42E0-044D-A9F1-C5352D9929A3}" dt="2023-03-31T00:54:19.769" v="225"/>
          <ac:spMkLst>
            <pc:docMk/>
            <pc:sldMk cId="852369081" sldId="324"/>
            <ac:spMk id="8" creationId="{6AF27015-DBE8-1FB7-A437-AAC2305AF320}"/>
          </ac:spMkLst>
        </pc:spChg>
        <pc:spChg chg="add del mod">
          <ac:chgData name="Paul Glennie" userId="86fe0510131ef66f" providerId="LiveId" clId="{ABCA74F7-42E0-044D-A9F1-C5352D9929A3}" dt="2023-03-31T00:54:24.379" v="227"/>
          <ac:spMkLst>
            <pc:docMk/>
            <pc:sldMk cId="852369081" sldId="324"/>
            <ac:spMk id="9" creationId="{0D2EFF27-AF6D-0703-B087-A948D09E9298}"/>
          </ac:spMkLst>
        </pc:spChg>
        <pc:spChg chg="add mod">
          <ac:chgData name="Paul Glennie" userId="86fe0510131ef66f" providerId="LiveId" clId="{ABCA74F7-42E0-044D-A9F1-C5352D9929A3}" dt="2023-03-31T00:55:41.199" v="240" actId="1076"/>
          <ac:spMkLst>
            <pc:docMk/>
            <pc:sldMk cId="852369081" sldId="324"/>
            <ac:spMk id="10" creationId="{716EE931-8351-3CF7-8556-55FEF9B1B532}"/>
          </ac:spMkLst>
        </pc:spChg>
        <pc:spChg chg="add del mod">
          <ac:chgData name="Paul Glennie" userId="86fe0510131ef66f" providerId="LiveId" clId="{ABCA74F7-42E0-044D-A9F1-C5352D9929A3}" dt="2023-03-31T00:55:11.226" v="233"/>
          <ac:spMkLst>
            <pc:docMk/>
            <pc:sldMk cId="852369081" sldId="324"/>
            <ac:spMk id="11" creationId="{844D5327-85DF-D80E-7128-5B8414DF7584}"/>
          </ac:spMkLst>
        </pc:spChg>
        <pc:spChg chg="add mod">
          <ac:chgData name="Paul Glennie" userId="86fe0510131ef66f" providerId="LiveId" clId="{ABCA74F7-42E0-044D-A9F1-C5352D9929A3}" dt="2023-03-31T00:55:31.028" v="239" actId="6549"/>
          <ac:spMkLst>
            <pc:docMk/>
            <pc:sldMk cId="852369081" sldId="324"/>
            <ac:spMk id="12" creationId="{CD5DE9B9-D1BC-2BFB-D513-5BC1507008C7}"/>
          </ac:spMkLst>
        </pc:spChg>
        <pc:spChg chg="mod">
          <ac:chgData name="Paul Glennie" userId="86fe0510131ef66f" providerId="LiveId" clId="{ABCA74F7-42E0-044D-A9F1-C5352D9929A3}" dt="2023-03-31T01:01:54.931" v="356" actId="255"/>
          <ac:spMkLst>
            <pc:docMk/>
            <pc:sldMk cId="852369081" sldId="324"/>
            <ac:spMk id="14" creationId="{0E942CD6-1766-864C-9A66-6AA9B68E0D68}"/>
          </ac:spMkLst>
        </pc:spChg>
        <pc:spChg chg="del mod">
          <ac:chgData name="Paul Glennie" userId="86fe0510131ef66f" providerId="LiveId" clId="{ABCA74F7-42E0-044D-A9F1-C5352D9929A3}" dt="2023-03-31T00:54:40.763" v="230" actId="478"/>
          <ac:spMkLst>
            <pc:docMk/>
            <pc:sldMk cId="852369081" sldId="324"/>
            <ac:spMk id="45" creationId="{F806305B-3B97-AA4F-B6EB-B0223C9D44C0}"/>
          </ac:spMkLst>
        </pc:spChg>
        <pc:picChg chg="del">
          <ac:chgData name="Paul Glennie" userId="86fe0510131ef66f" providerId="LiveId" clId="{ABCA74F7-42E0-044D-A9F1-C5352D9929A3}" dt="2023-03-31T00:56:13.864" v="242" actId="478"/>
          <ac:picMkLst>
            <pc:docMk/>
            <pc:sldMk cId="852369081" sldId="324"/>
            <ac:picMk id="2" creationId="{00000000-0000-0000-0000-000000000000}"/>
          </ac:picMkLst>
        </pc:picChg>
        <pc:picChg chg="mod">
          <ac:chgData name="Paul Glennie" userId="86fe0510131ef66f" providerId="LiveId" clId="{ABCA74F7-42E0-044D-A9F1-C5352D9929A3}" dt="2023-03-31T00:52:23.546" v="212" actId="1076"/>
          <ac:picMkLst>
            <pc:docMk/>
            <pc:sldMk cId="852369081" sldId="324"/>
            <ac:picMk id="3" creationId="{2CD53AE3-2149-D83E-B2CA-009A2FEEA9A3}"/>
          </ac:picMkLst>
        </pc:picChg>
        <pc:picChg chg="mod">
          <ac:chgData name="Paul Glennie" userId="86fe0510131ef66f" providerId="LiveId" clId="{ABCA74F7-42E0-044D-A9F1-C5352D9929A3}" dt="2023-03-31T00:58:11.130" v="249" actId="1076"/>
          <ac:picMkLst>
            <pc:docMk/>
            <pc:sldMk cId="852369081" sldId="324"/>
            <ac:picMk id="6" creationId="{AFAE8779-A55D-27BA-3548-708372E1C0D0}"/>
          </ac:picMkLst>
        </pc:picChg>
        <pc:picChg chg="add del mod">
          <ac:chgData name="Paul Glennie" userId="86fe0510131ef66f" providerId="LiveId" clId="{ABCA74F7-42E0-044D-A9F1-C5352D9929A3}" dt="2023-03-31T00:57:38.541" v="246" actId="478"/>
          <ac:picMkLst>
            <pc:docMk/>
            <pc:sldMk cId="852369081" sldId="324"/>
            <ac:picMk id="13" creationId="{FF15DCD3-3D1A-BD2D-C786-539013F33EA9}"/>
          </ac:picMkLst>
        </pc:picChg>
        <pc:picChg chg="add mod">
          <ac:chgData name="Paul Glennie" userId="86fe0510131ef66f" providerId="LiveId" clId="{ABCA74F7-42E0-044D-A9F1-C5352D9929A3}" dt="2023-03-31T00:57:53.860" v="248" actId="1076"/>
          <ac:picMkLst>
            <pc:docMk/>
            <pc:sldMk cId="852369081" sldId="324"/>
            <ac:picMk id="15" creationId="{3A33C49F-3A83-C8C5-000E-C360AFD66A3A}"/>
          </ac:picMkLst>
        </pc:picChg>
      </pc:sldChg>
      <pc:sldChg chg="addSp delSp modSp add mod modTransition modAnim modNotesTx">
        <pc:chgData name="Paul Glennie" userId="86fe0510131ef66f" providerId="LiveId" clId="{ABCA74F7-42E0-044D-A9F1-C5352D9929A3}" dt="2023-03-31T01:37:10.225" v="642"/>
        <pc:sldMkLst>
          <pc:docMk/>
          <pc:sldMk cId="915992938" sldId="325"/>
        </pc:sldMkLst>
        <pc:spChg chg="add mod">
          <ac:chgData name="Paul Glennie" userId="86fe0510131ef66f" providerId="LiveId" clId="{ABCA74F7-42E0-044D-A9F1-C5352D9929A3}" dt="2023-03-31T01:01:44.931" v="355" actId="255"/>
          <ac:spMkLst>
            <pc:docMk/>
            <pc:sldMk cId="915992938" sldId="325"/>
            <ac:spMk id="2" creationId="{D78EE008-96C5-F438-B8BD-BEC683944A9B}"/>
          </ac:spMkLst>
        </pc:spChg>
        <pc:spChg chg="del mod">
          <ac:chgData name="Paul Glennie" userId="86fe0510131ef66f" providerId="LiveId" clId="{ABCA74F7-42E0-044D-A9F1-C5352D9929A3}" dt="2023-03-31T01:00:24.969" v="311" actId="478"/>
          <ac:spMkLst>
            <pc:docMk/>
            <pc:sldMk cId="915992938" sldId="325"/>
            <ac:spMk id="14" creationId="{0E942CD6-1766-864C-9A66-6AA9B68E0D68}"/>
          </ac:spMkLst>
        </pc:spChg>
        <pc:picChg chg="add mod modCrop">
          <ac:chgData name="Paul Glennie" userId="86fe0510131ef66f" providerId="LiveId" clId="{ABCA74F7-42E0-044D-A9F1-C5352D9929A3}" dt="2023-03-31T01:01:13.788" v="354" actId="732"/>
          <ac:picMkLst>
            <pc:docMk/>
            <pc:sldMk cId="915992938" sldId="325"/>
            <ac:picMk id="5" creationId="{A32003E7-F1A6-FE48-7992-21A7098E4583}"/>
          </ac:picMkLst>
        </pc:picChg>
        <pc:picChg chg="add del mod">
          <ac:chgData name="Paul Glennie" userId="86fe0510131ef66f" providerId="LiveId" clId="{ABCA74F7-42E0-044D-A9F1-C5352D9929A3}" dt="2023-03-31T01:33:12.069" v="641"/>
          <ac:picMkLst>
            <pc:docMk/>
            <pc:sldMk cId="915992938" sldId="325"/>
            <ac:picMk id="7" creationId="{5DE26B37-59F6-862D-0382-924BA6BCA4D3}"/>
          </ac:picMkLst>
        </pc:picChg>
        <pc:picChg chg="add mod">
          <ac:chgData name="Paul Glennie" userId="86fe0510131ef66f" providerId="LiveId" clId="{ABCA74F7-42E0-044D-A9F1-C5352D9929A3}" dt="2023-03-31T01:37:10.225" v="642"/>
          <ac:picMkLst>
            <pc:docMk/>
            <pc:sldMk cId="915992938" sldId="325"/>
            <ac:picMk id="8" creationId="{5AEFAFBC-67E8-91C2-FE7B-38D9ACA6AC20}"/>
          </ac:picMkLst>
        </pc:picChg>
        <pc:picChg chg="del">
          <ac:chgData name="Paul Glennie" userId="86fe0510131ef66f" providerId="LiveId" clId="{ABCA74F7-42E0-044D-A9F1-C5352D9929A3}" dt="2023-03-31T01:00:50.721" v="352" actId="478"/>
          <ac:picMkLst>
            <pc:docMk/>
            <pc:sldMk cId="915992938" sldId="325"/>
            <ac:picMk id="15" creationId="{3A33C49F-3A83-C8C5-000E-C360AFD66A3A}"/>
          </ac:picMkLst>
        </pc:picChg>
      </pc:sldChg>
      <pc:sldChg chg="addSp delSp modSp add mod modTransition modNotesTx">
        <pc:chgData name="Paul Glennie" userId="86fe0510131ef66f" providerId="LiveId" clId="{ABCA74F7-42E0-044D-A9F1-C5352D9929A3}" dt="2023-03-31T01:37:10.225" v="642"/>
        <pc:sldMkLst>
          <pc:docMk/>
          <pc:sldMk cId="3357189369" sldId="326"/>
        </pc:sldMkLst>
        <pc:spChg chg="mod">
          <ac:chgData name="Paul Glennie" userId="86fe0510131ef66f" providerId="LiveId" clId="{ABCA74F7-42E0-044D-A9F1-C5352D9929A3}" dt="2023-03-31T01:05:29.319" v="412" actId="20577"/>
          <ac:spMkLst>
            <pc:docMk/>
            <pc:sldMk cId="3357189369" sldId="326"/>
            <ac:spMk id="2" creationId="{D78EE008-96C5-F438-B8BD-BEC683944A9B}"/>
          </ac:spMkLst>
        </pc:spChg>
        <pc:picChg chg="del">
          <ac:chgData name="Paul Glennie" userId="86fe0510131ef66f" providerId="LiveId" clId="{ABCA74F7-42E0-044D-A9F1-C5352D9929A3}" dt="2023-03-31T01:04:50.397" v="391" actId="478"/>
          <ac:picMkLst>
            <pc:docMk/>
            <pc:sldMk cId="3357189369" sldId="326"/>
            <ac:picMk id="5" creationId="{A32003E7-F1A6-FE48-7992-21A7098E4583}"/>
          </ac:picMkLst>
        </pc:picChg>
        <pc:picChg chg="add mod modCrop">
          <ac:chgData name="Paul Glennie" userId="86fe0510131ef66f" providerId="LiveId" clId="{ABCA74F7-42E0-044D-A9F1-C5352D9929A3}" dt="2023-03-31T01:05:12.856" v="394" actId="18331"/>
          <ac:picMkLst>
            <pc:docMk/>
            <pc:sldMk cId="3357189369" sldId="326"/>
            <ac:picMk id="7" creationId="{16D9D361-D86B-D1AA-2B2E-E379A411ABB7}"/>
          </ac:picMkLst>
        </pc:picChg>
        <pc:picChg chg="add mod">
          <ac:chgData name="Paul Glennie" userId="86fe0510131ef66f" providerId="LiveId" clId="{ABCA74F7-42E0-044D-A9F1-C5352D9929A3}" dt="2023-03-31T01:37:10.225" v="642"/>
          <ac:picMkLst>
            <pc:docMk/>
            <pc:sldMk cId="3357189369" sldId="326"/>
            <ac:picMk id="8" creationId="{07400B24-BBAB-FAF6-5E29-FC68B97FE064}"/>
          </ac:picMkLst>
        </pc:picChg>
      </pc:sldChg>
      <pc:sldChg chg="addSp delSp modSp add mod modTransition delAnim modNotesTx">
        <pc:chgData name="Paul Glennie" userId="86fe0510131ef66f" providerId="LiveId" clId="{ABCA74F7-42E0-044D-A9F1-C5352D9929A3}" dt="2023-03-31T01:44:15.041" v="643"/>
        <pc:sldMkLst>
          <pc:docMk/>
          <pc:sldMk cId="3346667292" sldId="327"/>
        </pc:sldMkLst>
        <pc:spChg chg="mod">
          <ac:chgData name="Paul Glennie" userId="86fe0510131ef66f" providerId="LiveId" clId="{ABCA74F7-42E0-044D-A9F1-C5352D9929A3}" dt="2023-03-31T01:15:11.593" v="618" actId="1076"/>
          <ac:spMkLst>
            <pc:docMk/>
            <pc:sldMk cId="3346667292" sldId="327"/>
            <ac:spMk id="2" creationId="{D78EE008-96C5-F438-B8BD-BEC683944A9B}"/>
          </ac:spMkLst>
        </pc:spChg>
        <pc:spChg chg="add mod">
          <ac:chgData name="Paul Glennie" userId="86fe0510131ef66f" providerId="LiveId" clId="{ABCA74F7-42E0-044D-A9F1-C5352D9929A3}" dt="2023-03-31T01:16:34.494" v="633" actId="1076"/>
          <ac:spMkLst>
            <pc:docMk/>
            <pc:sldMk cId="3346667292" sldId="327"/>
            <ac:spMk id="8" creationId="{D573F420-AE3A-3B95-B959-97FDFFC902BC}"/>
          </ac:spMkLst>
        </pc:spChg>
        <pc:spChg chg="mod">
          <ac:chgData name="Paul Glennie" userId="86fe0510131ef66f" providerId="LiveId" clId="{ABCA74F7-42E0-044D-A9F1-C5352D9929A3}" dt="2023-03-31T01:15:47.561" v="621" actId="207"/>
          <ac:spMkLst>
            <pc:docMk/>
            <pc:sldMk cId="3346667292" sldId="327"/>
            <ac:spMk id="12" creationId="{CD5DE9B9-D1BC-2BFB-D513-5BC1507008C7}"/>
          </ac:spMkLst>
        </pc:spChg>
        <pc:picChg chg="add del mod modCrop">
          <ac:chgData name="Paul Glennie" userId="86fe0510131ef66f" providerId="LiveId" clId="{ABCA74F7-42E0-044D-A9F1-C5352D9929A3}" dt="2023-03-31T01:08:01.135" v="479" actId="18331"/>
          <ac:picMkLst>
            <pc:docMk/>
            <pc:sldMk cId="3346667292" sldId="327"/>
            <ac:picMk id="5" creationId="{48DBB0BD-3BBA-A2AA-F311-ABC0FFEC022F}"/>
          </ac:picMkLst>
        </pc:picChg>
        <pc:picChg chg="del">
          <ac:chgData name="Paul Glennie" userId="86fe0510131ef66f" providerId="LiveId" clId="{ABCA74F7-42E0-044D-A9F1-C5352D9929A3}" dt="2023-03-31T01:07:49.423" v="477" actId="478"/>
          <ac:picMkLst>
            <pc:docMk/>
            <pc:sldMk cId="3346667292" sldId="327"/>
            <ac:picMk id="7" creationId="{16D9D361-D86B-D1AA-2B2E-E379A411ABB7}"/>
          </ac:picMkLst>
        </pc:picChg>
        <pc:picChg chg="add del mod">
          <ac:chgData name="Paul Glennie" userId="86fe0510131ef66f" providerId="LiveId" clId="{ABCA74F7-42E0-044D-A9F1-C5352D9929A3}" dt="2023-03-31T01:17:39.402" v="635" actId="478"/>
          <ac:picMkLst>
            <pc:docMk/>
            <pc:sldMk cId="3346667292" sldId="327"/>
            <ac:picMk id="9" creationId="{96A301FE-7461-B7FC-0080-3BB014F93A7B}"/>
          </ac:picMkLst>
        </pc:picChg>
        <pc:picChg chg="add mod">
          <ac:chgData name="Paul Glennie" userId="86fe0510131ef66f" providerId="LiveId" clId="{ABCA74F7-42E0-044D-A9F1-C5352D9929A3}" dt="2023-03-31T01:44:15.041" v="643"/>
          <ac:picMkLst>
            <pc:docMk/>
            <pc:sldMk cId="3346667292" sldId="327"/>
            <ac:picMk id="11" creationId="{E953D3B5-10D1-22DD-B9E3-7779346B129E}"/>
          </ac:picMkLst>
        </pc:picChg>
      </pc:sldChg>
      <pc:sldChg chg="addSp delSp modSp add mod modTransition modNotesTx">
        <pc:chgData name="Paul Glennie" userId="86fe0510131ef66f" providerId="LiveId" clId="{ABCA74F7-42E0-044D-A9F1-C5352D9929A3}" dt="2023-03-31T02:45:39.002" v="650" actId="478"/>
        <pc:sldMkLst>
          <pc:docMk/>
          <pc:sldMk cId="261925215" sldId="328"/>
        </pc:sldMkLst>
        <pc:spChg chg="mod">
          <ac:chgData name="Paul Glennie" userId="86fe0510131ef66f" providerId="LiveId" clId="{ABCA74F7-42E0-044D-A9F1-C5352D9929A3}" dt="2023-03-31T01:09:38.168" v="520" actId="20577"/>
          <ac:spMkLst>
            <pc:docMk/>
            <pc:sldMk cId="261925215" sldId="328"/>
            <ac:spMk id="2" creationId="{D78EE008-96C5-F438-B8BD-BEC683944A9B}"/>
          </ac:spMkLst>
        </pc:spChg>
        <pc:spChg chg="add del mod">
          <ac:chgData name="Paul Glennie" userId="86fe0510131ef66f" providerId="LiveId" clId="{ABCA74F7-42E0-044D-A9F1-C5352D9929A3}" dt="2023-03-31T01:10:11.326" v="523"/>
          <ac:spMkLst>
            <pc:docMk/>
            <pc:sldMk cId="261925215" sldId="328"/>
            <ac:spMk id="7" creationId="{88933E62-380C-2CEF-F33D-B7D69E615B63}"/>
          </ac:spMkLst>
        </pc:spChg>
        <pc:spChg chg="add mod">
          <ac:chgData name="Paul Glennie" userId="86fe0510131ef66f" providerId="LiveId" clId="{ABCA74F7-42E0-044D-A9F1-C5352D9929A3}" dt="2023-03-31T01:10:50.047" v="531" actId="113"/>
          <ac:spMkLst>
            <pc:docMk/>
            <pc:sldMk cId="261925215" sldId="328"/>
            <ac:spMk id="8" creationId="{F301F30B-4686-D500-59A1-F071D518FDF1}"/>
          </ac:spMkLst>
        </pc:spChg>
        <pc:picChg chg="del">
          <ac:chgData name="Paul Glennie" userId="86fe0510131ef66f" providerId="LiveId" clId="{ABCA74F7-42E0-044D-A9F1-C5352D9929A3}" dt="2023-03-31T01:11:25.089" v="552" actId="478"/>
          <ac:picMkLst>
            <pc:docMk/>
            <pc:sldMk cId="261925215" sldId="328"/>
            <ac:picMk id="5" creationId="{48DBB0BD-3BBA-A2AA-F311-ABC0FFEC022F}"/>
          </ac:picMkLst>
        </pc:picChg>
        <pc:picChg chg="add del mod">
          <ac:chgData name="Paul Glennie" userId="86fe0510131ef66f" providerId="LiveId" clId="{ABCA74F7-42E0-044D-A9F1-C5352D9929A3}" dt="2023-03-31T01:11:29.825" v="554"/>
          <ac:picMkLst>
            <pc:docMk/>
            <pc:sldMk cId="261925215" sldId="328"/>
            <ac:picMk id="9" creationId="{C1057B78-10CC-1202-1EBD-F38216F8ACF0}"/>
          </ac:picMkLst>
        </pc:picChg>
        <pc:picChg chg="add del mod modCrop">
          <ac:chgData name="Paul Glennie" userId="86fe0510131ef66f" providerId="LiveId" clId="{ABCA74F7-42E0-044D-A9F1-C5352D9929A3}" dt="2023-03-31T02:45:39.002" v="650" actId="478"/>
          <ac:picMkLst>
            <pc:docMk/>
            <pc:sldMk cId="261925215" sldId="328"/>
            <ac:picMk id="11" creationId="{1A514E6C-9E3A-7801-9298-1342526EA2D4}"/>
          </ac:picMkLst>
        </pc:picChg>
        <pc:picChg chg="add del mod">
          <ac:chgData name="Paul Glennie" userId="86fe0510131ef66f" providerId="LiveId" clId="{ABCA74F7-42E0-044D-A9F1-C5352D9929A3}" dt="2023-03-31T02:45:38.502" v="649"/>
          <ac:picMkLst>
            <pc:docMk/>
            <pc:sldMk cId="261925215" sldId="328"/>
            <ac:picMk id="13" creationId="{C25F8FE2-06FA-5B8A-4F36-DC07B9B9CF67}"/>
          </ac:picMkLst>
        </pc:picChg>
      </pc:sldChg>
      <pc:sldChg chg="addSp delSp modSp add mod modTransition modAnim modNotesTx">
        <pc:chgData name="Paul Glennie" userId="86fe0510131ef66f" providerId="LiveId" clId="{ABCA74F7-42E0-044D-A9F1-C5352D9929A3}" dt="2023-03-31T02:48:11.203" v="656" actId="18331"/>
        <pc:sldMkLst>
          <pc:docMk/>
          <pc:sldMk cId="3761759668" sldId="329"/>
        </pc:sldMkLst>
        <pc:spChg chg="mod">
          <ac:chgData name="Paul Glennie" userId="86fe0510131ef66f" providerId="LiveId" clId="{ABCA74F7-42E0-044D-A9F1-C5352D9929A3}" dt="2023-03-31T01:13:32.697" v="612" actId="14100"/>
          <ac:spMkLst>
            <pc:docMk/>
            <pc:sldMk cId="3761759668" sldId="329"/>
            <ac:spMk id="2" creationId="{D78EE008-96C5-F438-B8BD-BEC683944A9B}"/>
          </ac:spMkLst>
        </pc:spChg>
        <pc:spChg chg="del">
          <ac:chgData name="Paul Glennie" userId="86fe0510131ef66f" providerId="LiveId" clId="{ABCA74F7-42E0-044D-A9F1-C5352D9929A3}" dt="2023-03-31T01:13:38.547" v="613" actId="478"/>
          <ac:spMkLst>
            <pc:docMk/>
            <pc:sldMk cId="3761759668" sldId="329"/>
            <ac:spMk id="8" creationId="{F301F30B-4686-D500-59A1-F071D518FDF1}"/>
          </ac:spMkLst>
        </pc:spChg>
        <pc:picChg chg="add del mod">
          <ac:chgData name="Paul Glennie" userId="86fe0510131ef66f" providerId="LiveId" clId="{ABCA74F7-42E0-044D-A9F1-C5352D9929A3}" dt="2023-03-31T01:14:22.679" v="616"/>
          <ac:picMkLst>
            <pc:docMk/>
            <pc:sldMk cId="3761759668" sldId="329"/>
            <ac:picMk id="5" creationId="{747EC934-98C7-6D34-EFEF-419855E7DCF2}"/>
          </ac:picMkLst>
        </pc:picChg>
        <pc:picChg chg="add del mod">
          <ac:chgData name="Paul Glennie" userId="86fe0510131ef66f" providerId="LiveId" clId="{ABCA74F7-42E0-044D-A9F1-C5352D9929A3}" dt="2023-03-31T01:33:12.069" v="641"/>
          <ac:picMkLst>
            <pc:docMk/>
            <pc:sldMk cId="3761759668" sldId="329"/>
            <ac:picMk id="7" creationId="{79FB3DDF-ACC8-4E4C-24F3-1FAB7FD601D7}"/>
          </ac:picMkLst>
        </pc:picChg>
        <pc:picChg chg="add mod">
          <ac:chgData name="Paul Glennie" userId="86fe0510131ef66f" providerId="LiveId" clId="{ABCA74F7-42E0-044D-A9F1-C5352D9929A3}" dt="2023-03-31T01:47:00.685" v="644"/>
          <ac:picMkLst>
            <pc:docMk/>
            <pc:sldMk cId="3761759668" sldId="329"/>
            <ac:picMk id="9" creationId="{3728EF29-2C2E-F7CD-805B-260924DDBB0C}"/>
          </ac:picMkLst>
        </pc:picChg>
        <pc:picChg chg="del">
          <ac:chgData name="Paul Glennie" userId="86fe0510131ef66f" providerId="LiveId" clId="{ABCA74F7-42E0-044D-A9F1-C5352D9929A3}" dt="2023-03-31T02:47:28.924" v="653" actId="478"/>
          <ac:picMkLst>
            <pc:docMk/>
            <pc:sldMk cId="3761759668" sldId="329"/>
            <ac:picMk id="11" creationId="{1A514E6C-9E3A-7801-9298-1342526EA2D4}"/>
          </ac:picMkLst>
        </pc:picChg>
        <pc:picChg chg="add mod modCrop">
          <ac:chgData name="Paul Glennie" userId="86fe0510131ef66f" providerId="LiveId" clId="{ABCA74F7-42E0-044D-A9F1-C5352D9929A3}" dt="2023-03-31T02:48:11.203" v="656" actId="18331"/>
          <ac:picMkLst>
            <pc:docMk/>
            <pc:sldMk cId="3761759668" sldId="329"/>
            <ac:picMk id="13" creationId="{D8D5F4C3-58D1-96B5-78F7-52894C0D4466}"/>
          </ac:picMkLst>
        </pc:picChg>
      </pc:sldChg>
    </pc:docChg>
  </pc:docChgLst>
  <pc:docChgLst>
    <pc:chgData name="Sandra Bruehlmann" userId="0eb662ee-4e0d-4490-a17a-0d1b367bb399" providerId="ADAL" clId="{8D4DAD70-282E-4801-8195-1DF2C0694AE4}"/>
    <pc:docChg chg="undo custSel delSld modSld">
      <pc:chgData name="Sandra Bruehlmann" userId="0eb662ee-4e0d-4490-a17a-0d1b367bb399" providerId="ADAL" clId="{8D4DAD70-282E-4801-8195-1DF2C0694AE4}" dt="2023-03-21T15:26:46.790" v="79"/>
      <pc:docMkLst>
        <pc:docMk/>
      </pc:docMkLst>
      <pc:sldChg chg="addCm">
        <pc:chgData name="Sandra Bruehlmann" userId="0eb662ee-4e0d-4490-a17a-0d1b367bb399" providerId="ADAL" clId="{8D4DAD70-282E-4801-8195-1DF2C0694AE4}" dt="2023-03-21T15:12:26.247" v="15"/>
        <pc:sldMkLst>
          <pc:docMk/>
          <pc:sldMk cId="2174855724" sldId="256"/>
        </pc:sldMkLst>
      </pc:sldChg>
      <pc:sldChg chg="modSp mod">
        <pc:chgData name="Sandra Bruehlmann" userId="0eb662ee-4e0d-4490-a17a-0d1b367bb399" providerId="ADAL" clId="{8D4DAD70-282E-4801-8195-1DF2C0694AE4}" dt="2023-03-21T15:12:53.849" v="18" actId="14100"/>
        <pc:sldMkLst>
          <pc:docMk/>
          <pc:sldMk cId="2174983410" sldId="257"/>
        </pc:sldMkLst>
        <pc:graphicFrameChg chg="mod modGraphic">
          <ac:chgData name="Sandra Bruehlmann" userId="0eb662ee-4e0d-4490-a17a-0d1b367bb399" providerId="ADAL" clId="{8D4DAD70-282E-4801-8195-1DF2C0694AE4}" dt="2023-03-21T15:12:53.849" v="18" actId="14100"/>
          <ac:graphicFrameMkLst>
            <pc:docMk/>
            <pc:sldMk cId="2174983410" sldId="257"/>
            <ac:graphicFrameMk id="23" creationId="{B89CFD56-18F3-C8D2-E5AE-80CE198413D5}"/>
          </ac:graphicFrameMkLst>
        </pc:graphicFrameChg>
      </pc:sldChg>
      <pc:sldChg chg="addCm">
        <pc:chgData name="Sandra Bruehlmann" userId="0eb662ee-4e0d-4490-a17a-0d1b367bb399" providerId="ADAL" clId="{8D4DAD70-282E-4801-8195-1DF2C0694AE4}" dt="2023-03-21T15:03:42.857" v="10"/>
        <pc:sldMkLst>
          <pc:docMk/>
          <pc:sldMk cId="2027420337" sldId="262"/>
        </pc:sldMkLst>
      </pc:sldChg>
      <pc:sldChg chg="addCm">
        <pc:chgData name="Sandra Bruehlmann" userId="0eb662ee-4e0d-4490-a17a-0d1b367bb399" providerId="ADAL" clId="{8D4DAD70-282E-4801-8195-1DF2C0694AE4}" dt="2023-03-21T15:10:00.537" v="14"/>
        <pc:sldMkLst>
          <pc:docMk/>
          <pc:sldMk cId="275513528" sldId="263"/>
        </pc:sldMkLst>
      </pc:sldChg>
      <pc:sldChg chg="del">
        <pc:chgData name="Sandra Bruehlmann" userId="0eb662ee-4e0d-4490-a17a-0d1b367bb399" providerId="ADAL" clId="{8D4DAD70-282E-4801-8195-1DF2C0694AE4}" dt="2023-03-21T15:23:20.971" v="74" actId="47"/>
        <pc:sldMkLst>
          <pc:docMk/>
          <pc:sldMk cId="741140589" sldId="272"/>
        </pc:sldMkLst>
      </pc:sldChg>
      <pc:sldChg chg="del">
        <pc:chgData name="Sandra Bruehlmann" userId="0eb662ee-4e0d-4490-a17a-0d1b367bb399" providerId="ADAL" clId="{8D4DAD70-282E-4801-8195-1DF2C0694AE4}" dt="2023-03-21T15:23:32.723" v="75" actId="47"/>
        <pc:sldMkLst>
          <pc:docMk/>
          <pc:sldMk cId="964396472" sldId="273"/>
        </pc:sldMkLst>
      </pc:sldChg>
      <pc:sldChg chg="addCm">
        <pc:chgData name="Sandra Bruehlmann" userId="0eb662ee-4e0d-4490-a17a-0d1b367bb399" providerId="ADAL" clId="{8D4DAD70-282E-4801-8195-1DF2C0694AE4}" dt="2023-03-21T15:07:49.876" v="13"/>
        <pc:sldMkLst>
          <pc:docMk/>
          <pc:sldMk cId="4117271138" sldId="275"/>
        </pc:sldMkLst>
      </pc:sldChg>
      <pc:sldChg chg="addCm">
        <pc:chgData name="Sandra Bruehlmann" userId="0eb662ee-4e0d-4490-a17a-0d1b367bb399" providerId="ADAL" clId="{8D4DAD70-282E-4801-8195-1DF2C0694AE4}" dt="2023-03-21T15:04:57.905" v="11"/>
        <pc:sldMkLst>
          <pc:docMk/>
          <pc:sldMk cId="4053628480" sldId="279"/>
        </pc:sldMkLst>
      </pc:sldChg>
      <pc:sldChg chg="addCm">
        <pc:chgData name="Sandra Bruehlmann" userId="0eb662ee-4e0d-4490-a17a-0d1b367bb399" providerId="ADAL" clId="{8D4DAD70-282E-4801-8195-1DF2C0694AE4}" dt="2023-03-21T15:06:12.681" v="12"/>
        <pc:sldMkLst>
          <pc:docMk/>
          <pc:sldMk cId="274341649" sldId="280"/>
        </pc:sldMkLst>
      </pc:sldChg>
      <pc:sldChg chg="addCm modCm">
        <pc:chgData name="Sandra Bruehlmann" userId="0eb662ee-4e0d-4490-a17a-0d1b367bb399" providerId="ADAL" clId="{8D4DAD70-282E-4801-8195-1DF2C0694AE4}" dt="2023-03-21T15:26:46.790" v="79"/>
        <pc:sldMkLst>
          <pc:docMk/>
          <pc:sldMk cId="2100642776" sldId="283"/>
        </pc:sldMkLst>
      </pc:sldChg>
      <pc:sldChg chg="modSp mod">
        <pc:chgData name="Sandra Bruehlmann" userId="0eb662ee-4e0d-4490-a17a-0d1b367bb399" providerId="ADAL" clId="{8D4DAD70-282E-4801-8195-1DF2C0694AE4}" dt="2023-03-21T15:02:59.176" v="9" actId="1076"/>
        <pc:sldMkLst>
          <pc:docMk/>
          <pc:sldMk cId="2979920258" sldId="289"/>
        </pc:sldMkLst>
        <pc:spChg chg="mod">
          <ac:chgData name="Sandra Bruehlmann" userId="0eb662ee-4e0d-4490-a17a-0d1b367bb399" providerId="ADAL" clId="{8D4DAD70-282E-4801-8195-1DF2C0694AE4}" dt="2023-03-21T15:02:25.702" v="3" actId="14100"/>
          <ac:spMkLst>
            <pc:docMk/>
            <pc:sldMk cId="2979920258" sldId="289"/>
            <ac:spMk id="2" creationId="{239F6C42-589A-E944-994F-D5C75DD50B77}"/>
          </ac:spMkLst>
        </pc:spChg>
        <pc:picChg chg="mod">
          <ac:chgData name="Sandra Bruehlmann" userId="0eb662ee-4e0d-4490-a17a-0d1b367bb399" providerId="ADAL" clId="{8D4DAD70-282E-4801-8195-1DF2C0694AE4}" dt="2023-03-21T15:02:59.176" v="9" actId="1076"/>
          <ac:picMkLst>
            <pc:docMk/>
            <pc:sldMk cId="2979920258" sldId="289"/>
            <ac:picMk id="12" creationId="{4DD7AAE7-831D-67AF-86EE-87EE14779E75}"/>
          </ac:picMkLst>
        </pc:picChg>
      </pc:sldChg>
      <pc:sldChg chg="addCm">
        <pc:chgData name="Sandra Bruehlmann" userId="0eb662ee-4e0d-4490-a17a-0d1b367bb399" providerId="ADAL" clId="{8D4DAD70-282E-4801-8195-1DF2C0694AE4}" dt="2023-03-21T15:23:52.758" v="76"/>
        <pc:sldMkLst>
          <pc:docMk/>
          <pc:sldMk cId="3799831177" sldId="291"/>
        </pc:sldMkLst>
      </pc:sldChg>
      <pc:sldChg chg="addCm">
        <pc:chgData name="Sandra Bruehlmann" userId="0eb662ee-4e0d-4490-a17a-0d1b367bb399" providerId="ADAL" clId="{8D4DAD70-282E-4801-8195-1DF2C0694AE4}" dt="2023-03-21T15:00:03.213" v="0"/>
        <pc:sldMkLst>
          <pc:docMk/>
          <pc:sldMk cId="1010046635" sldId="298"/>
        </pc:sldMkLst>
      </pc:sldChg>
      <pc:sldChg chg="modSp mod">
        <pc:chgData name="Sandra Bruehlmann" userId="0eb662ee-4e0d-4490-a17a-0d1b367bb399" providerId="ADAL" clId="{8D4DAD70-282E-4801-8195-1DF2C0694AE4}" dt="2023-03-21T15:02:46.951" v="8" actId="1076"/>
        <pc:sldMkLst>
          <pc:docMk/>
          <pc:sldMk cId="1262777699" sldId="299"/>
        </pc:sldMkLst>
        <pc:spChg chg="mod">
          <ac:chgData name="Sandra Bruehlmann" userId="0eb662ee-4e0d-4490-a17a-0d1b367bb399" providerId="ADAL" clId="{8D4DAD70-282E-4801-8195-1DF2C0694AE4}" dt="2023-03-21T15:02:38.573" v="5" actId="14100"/>
          <ac:spMkLst>
            <pc:docMk/>
            <pc:sldMk cId="1262777699" sldId="299"/>
            <ac:spMk id="2" creationId="{239F6C42-589A-E944-994F-D5C75DD50B77}"/>
          </ac:spMkLst>
        </pc:spChg>
        <pc:spChg chg="mod">
          <ac:chgData name="Sandra Bruehlmann" userId="0eb662ee-4e0d-4490-a17a-0d1b367bb399" providerId="ADAL" clId="{8D4DAD70-282E-4801-8195-1DF2C0694AE4}" dt="2023-03-21T15:00:46.894" v="2" actId="14100"/>
          <ac:spMkLst>
            <pc:docMk/>
            <pc:sldMk cId="1262777699" sldId="299"/>
            <ac:spMk id="3" creationId="{2D19DC12-BCC1-6C45-951E-6093472AA5BD}"/>
          </ac:spMkLst>
        </pc:spChg>
        <pc:picChg chg="mod">
          <ac:chgData name="Sandra Bruehlmann" userId="0eb662ee-4e0d-4490-a17a-0d1b367bb399" providerId="ADAL" clId="{8D4DAD70-282E-4801-8195-1DF2C0694AE4}" dt="2023-03-21T15:02:46.951" v="8" actId="1076"/>
          <ac:picMkLst>
            <pc:docMk/>
            <pc:sldMk cId="1262777699" sldId="299"/>
            <ac:picMk id="5" creationId="{24F98705-35B0-2D03-5E0B-2E2F50B82885}"/>
          </ac:picMkLst>
        </pc:picChg>
      </pc:sldChg>
      <pc:sldChg chg="modSp mod">
        <pc:chgData name="Sandra Bruehlmann" userId="0eb662ee-4e0d-4490-a17a-0d1b367bb399" providerId="ADAL" clId="{8D4DAD70-282E-4801-8195-1DF2C0694AE4}" dt="2023-03-21T15:12:38.376" v="16" actId="14100"/>
        <pc:sldMkLst>
          <pc:docMk/>
          <pc:sldMk cId="3446059254" sldId="301"/>
        </pc:sldMkLst>
        <pc:spChg chg="mod">
          <ac:chgData name="Sandra Bruehlmann" userId="0eb662ee-4e0d-4490-a17a-0d1b367bb399" providerId="ADAL" clId="{8D4DAD70-282E-4801-8195-1DF2C0694AE4}" dt="2023-03-21T15:12:38.376" v="16" actId="14100"/>
          <ac:spMkLst>
            <pc:docMk/>
            <pc:sldMk cId="3446059254" sldId="301"/>
            <ac:spMk id="2" creationId="{239F6C42-589A-E944-994F-D5C75DD50B77}"/>
          </ac:spMkLst>
        </pc:spChg>
      </pc:sldChg>
      <pc:sldChg chg="modSp mod">
        <pc:chgData name="Sandra Bruehlmann" userId="0eb662ee-4e0d-4490-a17a-0d1b367bb399" providerId="ADAL" clId="{8D4DAD70-282E-4801-8195-1DF2C0694AE4}" dt="2023-03-21T15:13:19.913" v="19" actId="113"/>
        <pc:sldMkLst>
          <pc:docMk/>
          <pc:sldMk cId="3132163063" sldId="303"/>
        </pc:sldMkLst>
        <pc:spChg chg="mod">
          <ac:chgData name="Sandra Bruehlmann" userId="0eb662ee-4e0d-4490-a17a-0d1b367bb399" providerId="ADAL" clId="{8D4DAD70-282E-4801-8195-1DF2C0694AE4}" dt="2023-03-21T15:13:19.913" v="19" actId="113"/>
          <ac:spMkLst>
            <pc:docMk/>
            <pc:sldMk cId="3132163063" sldId="303"/>
            <ac:spMk id="3" creationId="{2D19DC12-BCC1-6C45-951E-6093472AA5BD}"/>
          </ac:spMkLst>
        </pc:spChg>
      </pc:sldChg>
      <pc:sldChg chg="modSp mod">
        <pc:chgData name="Sandra Bruehlmann" userId="0eb662ee-4e0d-4490-a17a-0d1b367bb399" providerId="ADAL" clId="{8D4DAD70-282E-4801-8195-1DF2C0694AE4}" dt="2023-03-21T15:13:43.918" v="20" actId="5793"/>
        <pc:sldMkLst>
          <pc:docMk/>
          <pc:sldMk cId="3558529992" sldId="305"/>
        </pc:sldMkLst>
        <pc:spChg chg="mod">
          <ac:chgData name="Sandra Bruehlmann" userId="0eb662ee-4e0d-4490-a17a-0d1b367bb399" providerId="ADAL" clId="{8D4DAD70-282E-4801-8195-1DF2C0694AE4}" dt="2023-03-21T15:13:43.918" v="20" actId="5793"/>
          <ac:spMkLst>
            <pc:docMk/>
            <pc:sldMk cId="3558529992" sldId="305"/>
            <ac:spMk id="3" creationId="{2D19DC12-BCC1-6C45-951E-6093472AA5BD}"/>
          </ac:spMkLst>
        </pc:spChg>
      </pc:sldChg>
      <pc:sldChg chg="modSp mod">
        <pc:chgData name="Sandra Bruehlmann" userId="0eb662ee-4e0d-4490-a17a-0d1b367bb399" providerId="ADAL" clId="{8D4DAD70-282E-4801-8195-1DF2C0694AE4}" dt="2023-03-21T15:16:33.983" v="45" actId="1076"/>
        <pc:sldMkLst>
          <pc:docMk/>
          <pc:sldMk cId="2983746209" sldId="307"/>
        </pc:sldMkLst>
        <pc:spChg chg="mod">
          <ac:chgData name="Sandra Bruehlmann" userId="0eb662ee-4e0d-4490-a17a-0d1b367bb399" providerId="ADAL" clId="{8D4DAD70-282E-4801-8195-1DF2C0694AE4}" dt="2023-03-21T15:16:17.062" v="44" actId="404"/>
          <ac:spMkLst>
            <pc:docMk/>
            <pc:sldMk cId="2983746209" sldId="307"/>
            <ac:spMk id="3" creationId="{2D19DC12-BCC1-6C45-951E-6093472AA5BD}"/>
          </ac:spMkLst>
        </pc:spChg>
        <pc:picChg chg="mod">
          <ac:chgData name="Sandra Bruehlmann" userId="0eb662ee-4e0d-4490-a17a-0d1b367bb399" providerId="ADAL" clId="{8D4DAD70-282E-4801-8195-1DF2C0694AE4}" dt="2023-03-21T15:16:33.983" v="45" actId="1076"/>
          <ac:picMkLst>
            <pc:docMk/>
            <pc:sldMk cId="2983746209" sldId="307"/>
            <ac:picMk id="8" creationId="{00000000-0000-0000-0000-000000000000}"/>
          </ac:picMkLst>
        </pc:picChg>
      </pc:sldChg>
      <pc:sldChg chg="modSp mod">
        <pc:chgData name="Sandra Bruehlmann" userId="0eb662ee-4e0d-4490-a17a-0d1b367bb399" providerId="ADAL" clId="{8D4DAD70-282E-4801-8195-1DF2C0694AE4}" dt="2023-03-21T15:17:56.507" v="54" actId="1076"/>
        <pc:sldMkLst>
          <pc:docMk/>
          <pc:sldMk cId="1171209614" sldId="308"/>
        </pc:sldMkLst>
        <pc:spChg chg="mod">
          <ac:chgData name="Sandra Bruehlmann" userId="0eb662ee-4e0d-4490-a17a-0d1b367bb399" providerId="ADAL" clId="{8D4DAD70-282E-4801-8195-1DF2C0694AE4}" dt="2023-03-21T15:17:33.662" v="49" actId="12"/>
          <ac:spMkLst>
            <pc:docMk/>
            <pc:sldMk cId="1171209614" sldId="308"/>
            <ac:spMk id="3" creationId="{2D19DC12-BCC1-6C45-951E-6093472AA5BD}"/>
          </ac:spMkLst>
        </pc:spChg>
        <pc:picChg chg="mod">
          <ac:chgData name="Sandra Bruehlmann" userId="0eb662ee-4e0d-4490-a17a-0d1b367bb399" providerId="ADAL" clId="{8D4DAD70-282E-4801-8195-1DF2C0694AE4}" dt="2023-03-21T15:17:56.507" v="54" actId="1076"/>
          <ac:picMkLst>
            <pc:docMk/>
            <pc:sldMk cId="1171209614" sldId="308"/>
            <ac:picMk id="5" creationId="{00000000-0000-0000-0000-000000000000}"/>
          </ac:picMkLst>
        </pc:picChg>
      </pc:sldChg>
      <pc:sldChg chg="modSp mod">
        <pc:chgData name="Sandra Bruehlmann" userId="0eb662ee-4e0d-4490-a17a-0d1b367bb399" providerId="ADAL" clId="{8D4DAD70-282E-4801-8195-1DF2C0694AE4}" dt="2023-03-21T15:18:47.468" v="65" actId="14100"/>
        <pc:sldMkLst>
          <pc:docMk/>
          <pc:sldMk cId="3234125345" sldId="309"/>
        </pc:sldMkLst>
        <pc:spChg chg="mod">
          <ac:chgData name="Sandra Bruehlmann" userId="0eb662ee-4e0d-4490-a17a-0d1b367bb399" providerId="ADAL" clId="{8D4DAD70-282E-4801-8195-1DF2C0694AE4}" dt="2023-03-21T15:18:39.535" v="64" actId="27636"/>
          <ac:spMkLst>
            <pc:docMk/>
            <pc:sldMk cId="3234125345" sldId="309"/>
            <ac:spMk id="3" creationId="{2D19DC12-BCC1-6C45-951E-6093472AA5BD}"/>
          </ac:spMkLst>
        </pc:spChg>
        <pc:picChg chg="mod">
          <ac:chgData name="Sandra Bruehlmann" userId="0eb662ee-4e0d-4490-a17a-0d1b367bb399" providerId="ADAL" clId="{8D4DAD70-282E-4801-8195-1DF2C0694AE4}" dt="2023-03-21T15:18:47.468" v="65" actId="14100"/>
          <ac:picMkLst>
            <pc:docMk/>
            <pc:sldMk cId="3234125345" sldId="309"/>
            <ac:picMk id="6" creationId="{00000000-0000-0000-0000-000000000000}"/>
          </ac:picMkLst>
        </pc:picChg>
      </pc:sldChg>
      <pc:sldChg chg="addSp modSp addCm">
        <pc:chgData name="Sandra Bruehlmann" userId="0eb662ee-4e0d-4490-a17a-0d1b367bb399" providerId="ADAL" clId="{8D4DAD70-282E-4801-8195-1DF2C0694AE4}" dt="2023-03-21T15:19:41.669" v="71"/>
        <pc:sldMkLst>
          <pc:docMk/>
          <pc:sldMk cId="2646084854" sldId="310"/>
        </pc:sldMkLst>
        <pc:picChg chg="add mod">
          <ac:chgData name="Sandra Bruehlmann" userId="0eb662ee-4e0d-4490-a17a-0d1b367bb399" providerId="ADAL" clId="{8D4DAD70-282E-4801-8195-1DF2C0694AE4}" dt="2023-03-21T15:19:17.408" v="70" actId="14100"/>
          <ac:picMkLst>
            <pc:docMk/>
            <pc:sldMk cId="2646084854" sldId="310"/>
            <ac:picMk id="1026" creationId="{6A0E822A-8A12-6BB6-EC04-7DAA39489938}"/>
          </ac:picMkLst>
        </pc:picChg>
      </pc:sldChg>
      <pc:sldChg chg="addCm">
        <pc:chgData name="Sandra Bruehlmann" userId="0eb662ee-4e0d-4490-a17a-0d1b367bb399" providerId="ADAL" clId="{8D4DAD70-282E-4801-8195-1DF2C0694AE4}" dt="2023-03-21T15:21:53.820" v="72"/>
        <pc:sldMkLst>
          <pc:docMk/>
          <pc:sldMk cId="2713155963" sldId="316"/>
        </pc:sldMkLst>
      </pc:sldChg>
      <pc:sldChg chg="addCm">
        <pc:chgData name="Sandra Bruehlmann" userId="0eb662ee-4e0d-4490-a17a-0d1b367bb399" providerId="ADAL" clId="{8D4DAD70-282E-4801-8195-1DF2C0694AE4}" dt="2023-03-21T15:22:22.020" v="73"/>
        <pc:sldMkLst>
          <pc:docMk/>
          <pc:sldMk cId="3069422187" sldId="317"/>
        </pc:sldMkLst>
      </pc:sldChg>
    </pc:docChg>
  </pc:docChgLst>
  <pc:docChgLst>
    <pc:chgData name="Sandra Bruehlmann" userId="0eb662ee-4e0d-4490-a17a-0d1b367bb399" providerId="ADAL" clId="{F4862CD2-85CF-486C-A2E8-847B2BF473D4}"/>
    <pc:docChg chg="custSel modSld">
      <pc:chgData name="Sandra Bruehlmann" userId="0eb662ee-4e0d-4490-a17a-0d1b367bb399" providerId="ADAL" clId="{F4862CD2-85CF-486C-A2E8-847B2BF473D4}" dt="2023-03-22T22:59:52.574" v="32"/>
      <pc:docMkLst>
        <pc:docMk/>
      </pc:docMkLst>
      <pc:sldChg chg="delCm">
        <pc:chgData name="Sandra Bruehlmann" userId="0eb662ee-4e0d-4490-a17a-0d1b367bb399" providerId="ADAL" clId="{F4862CD2-85CF-486C-A2E8-847B2BF473D4}" dt="2023-03-22T22:54:10.097" v="13"/>
        <pc:sldMkLst>
          <pc:docMk/>
          <pc:sldMk cId="2174855724" sldId="256"/>
        </pc:sldMkLst>
      </pc:sldChg>
      <pc:sldChg chg="delCm">
        <pc:chgData name="Sandra Bruehlmann" userId="0eb662ee-4e0d-4490-a17a-0d1b367bb399" providerId="ADAL" clId="{F4862CD2-85CF-486C-A2E8-847B2BF473D4}" dt="2023-03-22T22:53:00.401" v="6"/>
        <pc:sldMkLst>
          <pc:docMk/>
          <pc:sldMk cId="2027420337" sldId="262"/>
        </pc:sldMkLst>
      </pc:sldChg>
      <pc:sldChg chg="modSp mod delCm modCm chgLayout">
        <pc:chgData name="Sandra Bruehlmann" userId="0eb662ee-4e0d-4490-a17a-0d1b367bb399" providerId="ADAL" clId="{F4862CD2-85CF-486C-A2E8-847B2BF473D4}" dt="2023-03-22T22:52:35.479" v="3"/>
        <pc:sldMkLst>
          <pc:docMk/>
          <pc:sldMk cId="275513528" sldId="263"/>
        </pc:sldMkLst>
        <pc:spChg chg="mod ord">
          <ac:chgData name="Sandra Bruehlmann" userId="0eb662ee-4e0d-4490-a17a-0d1b367bb399" providerId="ADAL" clId="{F4862CD2-85CF-486C-A2E8-847B2BF473D4}" dt="2023-03-22T22:52:03.768" v="1" actId="700"/>
          <ac:spMkLst>
            <pc:docMk/>
            <pc:sldMk cId="275513528" sldId="263"/>
            <ac:spMk id="2" creationId="{044EC8E9-ABDE-1440-86B0-3FD383B5C40A}"/>
          </ac:spMkLst>
        </pc:spChg>
        <pc:spChg chg="mod ord">
          <ac:chgData name="Sandra Bruehlmann" userId="0eb662ee-4e0d-4490-a17a-0d1b367bb399" providerId="ADAL" clId="{F4862CD2-85CF-486C-A2E8-847B2BF473D4}" dt="2023-03-22T22:52:03.768" v="1" actId="700"/>
          <ac:spMkLst>
            <pc:docMk/>
            <pc:sldMk cId="275513528" sldId="263"/>
            <ac:spMk id="4" creationId="{90933361-8468-8846-935D-5E62F14B1DCE}"/>
          </ac:spMkLst>
        </pc:spChg>
      </pc:sldChg>
      <pc:sldChg chg="modSp mod">
        <pc:chgData name="Sandra Bruehlmann" userId="0eb662ee-4e0d-4490-a17a-0d1b367bb399" providerId="ADAL" clId="{F4862CD2-85CF-486C-A2E8-847B2BF473D4}" dt="2023-03-22T22:53:47.978" v="12" actId="242"/>
        <pc:sldMkLst>
          <pc:docMk/>
          <pc:sldMk cId="4117271138" sldId="275"/>
        </pc:sldMkLst>
        <pc:spChg chg="mod">
          <ac:chgData name="Sandra Bruehlmann" userId="0eb662ee-4e0d-4490-a17a-0d1b367bb399" providerId="ADAL" clId="{F4862CD2-85CF-486C-A2E8-847B2BF473D4}" dt="2023-03-22T22:53:47.978" v="12" actId="242"/>
          <ac:spMkLst>
            <pc:docMk/>
            <pc:sldMk cId="4117271138" sldId="275"/>
            <ac:spMk id="6" creationId="{79058CBD-39B2-D146-8F8C-1C3B25132AFB}"/>
          </ac:spMkLst>
        </pc:spChg>
      </pc:sldChg>
      <pc:sldChg chg="modSp mod delCm">
        <pc:chgData name="Sandra Bruehlmann" userId="0eb662ee-4e0d-4490-a17a-0d1b367bb399" providerId="ADAL" clId="{F4862CD2-85CF-486C-A2E8-847B2BF473D4}" dt="2023-03-22T22:53:20.346" v="9" actId="113"/>
        <pc:sldMkLst>
          <pc:docMk/>
          <pc:sldMk cId="4053628480" sldId="279"/>
        </pc:sldMkLst>
        <pc:spChg chg="mod">
          <ac:chgData name="Sandra Bruehlmann" userId="0eb662ee-4e0d-4490-a17a-0d1b367bb399" providerId="ADAL" clId="{F4862CD2-85CF-486C-A2E8-847B2BF473D4}" dt="2023-03-22T22:53:20.346" v="9" actId="113"/>
          <ac:spMkLst>
            <pc:docMk/>
            <pc:sldMk cId="4053628480" sldId="279"/>
            <ac:spMk id="4" creationId="{90933361-8468-8846-935D-5E62F14B1DCE}"/>
          </ac:spMkLst>
        </pc:spChg>
      </pc:sldChg>
      <pc:sldChg chg="delCm">
        <pc:chgData name="Sandra Bruehlmann" userId="0eb662ee-4e0d-4490-a17a-0d1b367bb399" providerId="ADAL" clId="{F4862CD2-85CF-486C-A2E8-847B2BF473D4}" dt="2023-03-22T22:53:27.339" v="10"/>
        <pc:sldMkLst>
          <pc:docMk/>
          <pc:sldMk cId="274341649" sldId="280"/>
        </pc:sldMkLst>
      </pc:sldChg>
      <pc:sldChg chg="delCm">
        <pc:chgData name="Sandra Bruehlmann" userId="0eb662ee-4e0d-4490-a17a-0d1b367bb399" providerId="ADAL" clId="{F4862CD2-85CF-486C-A2E8-847B2BF473D4}" dt="2023-03-22T22:52:51.159" v="5"/>
        <pc:sldMkLst>
          <pc:docMk/>
          <pc:sldMk cId="2100642776" sldId="283"/>
        </pc:sldMkLst>
      </pc:sldChg>
      <pc:sldChg chg="delCm">
        <pc:chgData name="Sandra Bruehlmann" userId="0eb662ee-4e0d-4490-a17a-0d1b367bb399" providerId="ADAL" clId="{F4862CD2-85CF-486C-A2E8-847B2BF473D4}" dt="2023-03-22T22:59:52.574" v="32"/>
        <pc:sldMkLst>
          <pc:docMk/>
          <pc:sldMk cId="3799831177" sldId="291"/>
        </pc:sldMkLst>
      </pc:sldChg>
      <pc:sldChg chg="delCm">
        <pc:chgData name="Sandra Bruehlmann" userId="0eb662ee-4e0d-4490-a17a-0d1b367bb399" providerId="ADAL" clId="{F4862CD2-85CF-486C-A2E8-847B2BF473D4}" dt="2023-03-22T22:51:33.874" v="0"/>
        <pc:sldMkLst>
          <pc:docMk/>
          <pc:sldMk cId="1010046635" sldId="298"/>
        </pc:sldMkLst>
      </pc:sldChg>
      <pc:sldChg chg="addSp modSp">
        <pc:chgData name="Sandra Bruehlmann" userId="0eb662ee-4e0d-4490-a17a-0d1b367bb399" providerId="ADAL" clId="{F4862CD2-85CF-486C-A2E8-847B2BF473D4}" dt="2023-03-22T22:57:07.384" v="29" actId="1076"/>
        <pc:sldMkLst>
          <pc:docMk/>
          <pc:sldMk cId="1262777699" sldId="299"/>
        </pc:sldMkLst>
        <pc:picChg chg="add mod">
          <ac:chgData name="Sandra Bruehlmann" userId="0eb662ee-4e0d-4490-a17a-0d1b367bb399" providerId="ADAL" clId="{F4862CD2-85CF-486C-A2E8-847B2BF473D4}" dt="2023-03-22T22:57:07.384" v="29" actId="1076"/>
          <ac:picMkLst>
            <pc:docMk/>
            <pc:sldMk cId="1262777699" sldId="299"/>
            <ac:picMk id="1026" creationId="{CA1CFF0F-C368-6C34-F3BF-6CD57043683F}"/>
          </ac:picMkLst>
        </pc:picChg>
      </pc:sldChg>
      <pc:sldChg chg="modSp mod">
        <pc:chgData name="Sandra Bruehlmann" userId="0eb662ee-4e0d-4490-a17a-0d1b367bb399" providerId="ADAL" clId="{F4862CD2-85CF-486C-A2E8-847B2BF473D4}" dt="2023-03-22T22:56:02.939" v="27" actId="1076"/>
        <pc:sldMkLst>
          <pc:docMk/>
          <pc:sldMk cId="3234125345" sldId="309"/>
        </pc:sldMkLst>
        <pc:spChg chg="mod">
          <ac:chgData name="Sandra Bruehlmann" userId="0eb662ee-4e0d-4490-a17a-0d1b367bb399" providerId="ADAL" clId="{F4862CD2-85CF-486C-A2E8-847B2BF473D4}" dt="2023-03-22T22:55:55.693" v="26" actId="1076"/>
          <ac:spMkLst>
            <pc:docMk/>
            <pc:sldMk cId="3234125345" sldId="309"/>
            <ac:spMk id="8" creationId="{00000000-0000-0000-0000-000000000000}"/>
          </ac:spMkLst>
        </pc:spChg>
        <pc:spChg chg="mod">
          <ac:chgData name="Sandra Bruehlmann" userId="0eb662ee-4e0d-4490-a17a-0d1b367bb399" providerId="ADAL" clId="{F4862CD2-85CF-486C-A2E8-847B2BF473D4}" dt="2023-03-22T22:56:02.939" v="27" actId="1076"/>
          <ac:spMkLst>
            <pc:docMk/>
            <pc:sldMk cId="3234125345" sldId="309"/>
            <ac:spMk id="9" creationId="{00000000-0000-0000-0000-000000000000}"/>
          </ac:spMkLst>
        </pc:spChg>
        <pc:spChg chg="mod">
          <ac:chgData name="Sandra Bruehlmann" userId="0eb662ee-4e0d-4490-a17a-0d1b367bb399" providerId="ADAL" clId="{F4862CD2-85CF-486C-A2E8-847B2BF473D4}" dt="2023-03-22T22:55:17.126" v="20" actId="1076"/>
          <ac:spMkLst>
            <pc:docMk/>
            <pc:sldMk cId="3234125345" sldId="309"/>
            <ac:spMk id="10" creationId="{00000000-0000-0000-0000-000000000000}"/>
          </ac:spMkLst>
        </pc:spChg>
        <pc:picChg chg="mod">
          <ac:chgData name="Sandra Bruehlmann" userId="0eb662ee-4e0d-4490-a17a-0d1b367bb399" providerId="ADAL" clId="{F4862CD2-85CF-486C-A2E8-847B2BF473D4}" dt="2023-03-22T22:55:28.839" v="23" actId="1076"/>
          <ac:picMkLst>
            <pc:docMk/>
            <pc:sldMk cId="3234125345" sldId="309"/>
            <ac:picMk id="6" creationId="{00000000-0000-0000-0000-000000000000}"/>
          </ac:picMkLst>
        </pc:picChg>
      </pc:sldChg>
      <pc:sldChg chg="modSp mod delCm">
        <pc:chgData name="Sandra Bruehlmann" userId="0eb662ee-4e0d-4490-a17a-0d1b367bb399" providerId="ADAL" clId="{F4862CD2-85CF-486C-A2E8-847B2BF473D4}" dt="2023-03-22T22:55:06.388" v="19" actId="14100"/>
        <pc:sldMkLst>
          <pc:docMk/>
          <pc:sldMk cId="2646084854" sldId="310"/>
        </pc:sldMkLst>
        <pc:spChg chg="mod">
          <ac:chgData name="Sandra Bruehlmann" userId="0eb662ee-4e0d-4490-a17a-0d1b367bb399" providerId="ADAL" clId="{F4862CD2-85CF-486C-A2E8-847B2BF473D4}" dt="2023-03-22T22:55:06.388" v="19" actId="14100"/>
          <ac:spMkLst>
            <pc:docMk/>
            <pc:sldMk cId="2646084854" sldId="310"/>
            <ac:spMk id="5" creationId="{3CFAC0A0-1390-037A-03EC-CD7C18678BCC}"/>
          </ac:spMkLst>
        </pc:spChg>
      </pc:sldChg>
      <pc:sldChg chg="delCm">
        <pc:chgData name="Sandra Bruehlmann" userId="0eb662ee-4e0d-4490-a17a-0d1b367bb399" providerId="ADAL" clId="{F4862CD2-85CF-486C-A2E8-847B2BF473D4}" dt="2023-03-22T22:57:58.360" v="30"/>
        <pc:sldMkLst>
          <pc:docMk/>
          <pc:sldMk cId="2713155963" sldId="316"/>
        </pc:sldMkLst>
      </pc:sldChg>
      <pc:sldChg chg="delCm">
        <pc:chgData name="Sandra Bruehlmann" userId="0eb662ee-4e0d-4490-a17a-0d1b367bb399" providerId="ADAL" clId="{F4862CD2-85CF-486C-A2E8-847B2BF473D4}" dt="2023-03-22T22:58:03.835" v="31"/>
        <pc:sldMkLst>
          <pc:docMk/>
          <pc:sldMk cId="3069422187" sldId="317"/>
        </pc:sldMkLst>
      </pc:sldChg>
    </pc:docChg>
  </pc:docChgLst>
  <pc:docChgLst>
    <pc:chgData name="lrha@dhigroup.com" userId="S::urn:spo:guest#lrha@dhigroup.com::" providerId="AD" clId="Web-{1F104E6F-EC72-681A-7583-C11BF5B498B3}"/>
    <pc:docChg chg="modSld">
      <pc:chgData name="lrha@dhigroup.com" userId="S::urn:spo:guest#lrha@dhigroup.com::" providerId="AD" clId="Web-{1F104E6F-EC72-681A-7583-C11BF5B498B3}" dt="2023-03-30T12:42:27.634" v="30"/>
      <pc:docMkLst>
        <pc:docMk/>
      </pc:docMkLst>
      <pc:sldChg chg="modNotes">
        <pc:chgData name="lrha@dhigroup.com" userId="S::urn:spo:guest#lrha@dhigroup.com::" providerId="AD" clId="Web-{1F104E6F-EC72-681A-7583-C11BF5B498B3}" dt="2023-03-30T12:38:39.386" v="22"/>
        <pc:sldMkLst>
          <pc:docMk/>
          <pc:sldMk cId="2174855724" sldId="256"/>
        </pc:sldMkLst>
      </pc:sldChg>
      <pc:sldChg chg="modNotes">
        <pc:chgData name="lrha@dhigroup.com" userId="S::urn:spo:guest#lrha@dhigroup.com::" providerId="AD" clId="Web-{1F104E6F-EC72-681A-7583-C11BF5B498B3}" dt="2023-03-30T12:38:29.354" v="21"/>
        <pc:sldMkLst>
          <pc:docMk/>
          <pc:sldMk cId="4122599792" sldId="261"/>
        </pc:sldMkLst>
      </pc:sldChg>
      <pc:sldChg chg="modNotes">
        <pc:chgData name="lrha@dhigroup.com" userId="S::urn:spo:guest#lrha@dhigroup.com::" providerId="AD" clId="Web-{1F104E6F-EC72-681A-7583-C11BF5B498B3}" dt="2023-03-30T12:37:43.854" v="12"/>
        <pc:sldMkLst>
          <pc:docMk/>
          <pc:sldMk cId="2027420337" sldId="262"/>
        </pc:sldMkLst>
      </pc:sldChg>
      <pc:sldChg chg="modNotes">
        <pc:chgData name="lrha@dhigroup.com" userId="S::urn:spo:guest#lrha@dhigroup.com::" providerId="AD" clId="Web-{1F104E6F-EC72-681A-7583-C11BF5B498B3}" dt="2023-03-30T12:37:41.525" v="11"/>
        <pc:sldMkLst>
          <pc:docMk/>
          <pc:sldMk cId="3356344471" sldId="266"/>
        </pc:sldMkLst>
      </pc:sldChg>
      <pc:sldChg chg="modNotes">
        <pc:chgData name="lrha@dhigroup.com" userId="S::urn:spo:guest#lrha@dhigroup.com::" providerId="AD" clId="Web-{1F104E6F-EC72-681A-7583-C11BF5B498B3}" dt="2023-03-30T12:38:13.338" v="18"/>
        <pc:sldMkLst>
          <pc:docMk/>
          <pc:sldMk cId="4117271138" sldId="275"/>
        </pc:sldMkLst>
      </pc:sldChg>
      <pc:sldChg chg="modNotes">
        <pc:chgData name="lrha@dhigroup.com" userId="S::urn:spo:guest#lrha@dhigroup.com::" providerId="AD" clId="Web-{1F104E6F-EC72-681A-7583-C11BF5B498B3}" dt="2023-03-30T12:37:55.354" v="14"/>
        <pc:sldMkLst>
          <pc:docMk/>
          <pc:sldMk cId="4053628480" sldId="279"/>
        </pc:sldMkLst>
      </pc:sldChg>
      <pc:sldChg chg="modNotes">
        <pc:chgData name="lrha@dhigroup.com" userId="S::urn:spo:guest#lrha@dhigroup.com::" providerId="AD" clId="Web-{1F104E6F-EC72-681A-7583-C11BF5B498B3}" dt="2023-03-30T12:38:09.135" v="16"/>
        <pc:sldMkLst>
          <pc:docMk/>
          <pc:sldMk cId="274341649" sldId="280"/>
        </pc:sldMkLst>
      </pc:sldChg>
      <pc:sldChg chg="modNotes">
        <pc:chgData name="lrha@dhigroup.com" userId="S::urn:spo:guest#lrha@dhigroup.com::" providerId="AD" clId="Web-{1F104E6F-EC72-681A-7583-C11BF5B498B3}" dt="2023-03-30T12:37:08.759" v="7"/>
        <pc:sldMkLst>
          <pc:docMk/>
          <pc:sldMk cId="2979920258" sldId="289"/>
        </pc:sldMkLst>
      </pc:sldChg>
      <pc:sldChg chg="modNotes">
        <pc:chgData name="lrha@dhigroup.com" userId="S::urn:spo:guest#lrha@dhigroup.com::" providerId="AD" clId="Web-{1F104E6F-EC72-681A-7583-C11BF5B498B3}" dt="2023-03-30T12:37:26.681" v="9"/>
        <pc:sldMkLst>
          <pc:docMk/>
          <pc:sldMk cId="391706210" sldId="290"/>
        </pc:sldMkLst>
      </pc:sldChg>
      <pc:sldChg chg="modNotes">
        <pc:chgData name="lrha@dhigroup.com" userId="S::urn:spo:guest#lrha@dhigroup.com::" providerId="AD" clId="Web-{1F104E6F-EC72-681A-7583-C11BF5B498B3}" dt="2023-03-30T12:36:42.212" v="3"/>
        <pc:sldMkLst>
          <pc:docMk/>
          <pc:sldMk cId="1010046635" sldId="298"/>
        </pc:sldMkLst>
      </pc:sldChg>
      <pc:sldChg chg="modNotes">
        <pc:chgData name="lrha@dhigroup.com" userId="S::urn:spo:guest#lrha@dhigroup.com::" providerId="AD" clId="Web-{1F104E6F-EC72-681A-7583-C11BF5B498B3}" dt="2023-03-30T12:36:49.618" v="5"/>
        <pc:sldMkLst>
          <pc:docMk/>
          <pc:sldMk cId="1262777699" sldId="299"/>
        </pc:sldMkLst>
      </pc:sldChg>
      <pc:sldChg chg="modNotes">
        <pc:chgData name="lrha@dhigroup.com" userId="S::urn:spo:guest#lrha@dhigroup.com::" providerId="AD" clId="Web-{1F104E6F-EC72-681A-7583-C11BF5B498B3}" dt="2023-03-30T12:38:22.401" v="20"/>
        <pc:sldMkLst>
          <pc:docMk/>
          <pc:sldMk cId="4041911991" sldId="300"/>
        </pc:sldMkLst>
      </pc:sldChg>
      <pc:sldChg chg="modNotes">
        <pc:chgData name="lrha@dhigroup.com" userId="S::urn:spo:guest#lrha@dhigroup.com::" providerId="AD" clId="Web-{1F104E6F-EC72-681A-7583-C11BF5B498B3}" dt="2023-03-30T12:41:13.288" v="24"/>
        <pc:sldMkLst>
          <pc:docMk/>
          <pc:sldMk cId="1171209614" sldId="308"/>
        </pc:sldMkLst>
      </pc:sldChg>
      <pc:sldChg chg="modNotes">
        <pc:chgData name="lrha@dhigroup.com" userId="S::urn:spo:guest#lrha@dhigroup.com::" providerId="AD" clId="Web-{1F104E6F-EC72-681A-7583-C11BF5B498B3}" dt="2023-03-30T12:41:29.523" v="26"/>
        <pc:sldMkLst>
          <pc:docMk/>
          <pc:sldMk cId="3234125345" sldId="309"/>
        </pc:sldMkLst>
      </pc:sldChg>
      <pc:sldChg chg="modNotes">
        <pc:chgData name="lrha@dhigroup.com" userId="S::urn:spo:guest#lrha@dhigroup.com::" providerId="AD" clId="Web-{1F104E6F-EC72-681A-7583-C11BF5B498B3}" dt="2023-03-30T12:42:08.680" v="28"/>
        <pc:sldMkLst>
          <pc:docMk/>
          <pc:sldMk cId="2646084854" sldId="310"/>
        </pc:sldMkLst>
      </pc:sldChg>
      <pc:sldChg chg="modNotes">
        <pc:chgData name="lrha@dhigroup.com" userId="S::urn:spo:guest#lrha@dhigroup.com::" providerId="AD" clId="Web-{1F104E6F-EC72-681A-7583-C11BF5B498B3}" dt="2023-03-30T12:42:27.634" v="30"/>
        <pc:sldMkLst>
          <pc:docMk/>
          <pc:sldMk cId="4100429183" sldId="311"/>
        </pc:sldMkLst>
      </pc:sldChg>
    </pc:docChg>
  </pc:docChgLst>
  <pc:docChgLst>
    <pc:chgData name="lrha@dhigroup.com" userId="S::urn:spo:guest#lrha@dhigroup.com::" providerId="AD" clId="Web-{57FA20A9-D28E-AD18-F65E-E21552B2BAE3}"/>
    <pc:docChg chg="delSld modSld">
      <pc:chgData name="lrha@dhigroup.com" userId="S::urn:spo:guest#lrha@dhigroup.com::" providerId="AD" clId="Web-{57FA20A9-D28E-AD18-F65E-E21552B2BAE3}" dt="2023-03-31T12:09:52.605" v="17"/>
      <pc:docMkLst>
        <pc:docMk/>
      </pc:docMkLst>
      <pc:sldChg chg="addSp delSp modSp">
        <pc:chgData name="lrha@dhigroup.com" userId="S::urn:spo:guest#lrha@dhigroup.com::" providerId="AD" clId="Web-{57FA20A9-D28E-AD18-F65E-E21552B2BAE3}" dt="2023-03-31T11:48:31.687" v="4"/>
        <pc:sldMkLst>
          <pc:docMk/>
          <pc:sldMk cId="2174855724" sldId="256"/>
        </pc:sldMkLst>
        <pc:picChg chg="add del mod">
          <ac:chgData name="lrha@dhigroup.com" userId="S::urn:spo:guest#lrha@dhigroup.com::" providerId="AD" clId="Web-{57FA20A9-D28E-AD18-F65E-E21552B2BAE3}" dt="2023-03-31T11:44:39.608" v="2"/>
          <ac:picMkLst>
            <pc:docMk/>
            <pc:sldMk cId="2174855724" sldId="256"/>
            <ac:picMk id="3" creationId="{CB49659D-558C-9E5D-9675-ED9A908CC808}"/>
          </ac:picMkLst>
        </pc:picChg>
        <pc:picChg chg="add del mod">
          <ac:chgData name="lrha@dhigroup.com" userId="S::urn:spo:guest#lrha@dhigroup.com::" providerId="AD" clId="Web-{57FA20A9-D28E-AD18-F65E-E21552B2BAE3}" dt="2023-03-31T11:48:31.687" v="4"/>
          <ac:picMkLst>
            <pc:docMk/>
            <pc:sldMk cId="2174855724" sldId="256"/>
            <ac:picMk id="4" creationId="{0E13875B-EB73-3A3C-1A0A-78169525AEBC}"/>
          </ac:picMkLst>
        </pc:picChg>
      </pc:sldChg>
      <pc:sldChg chg="del">
        <pc:chgData name="lrha@dhigroup.com" userId="S::urn:spo:guest#lrha@dhigroup.com::" providerId="AD" clId="Web-{57FA20A9-D28E-AD18-F65E-E21552B2BAE3}" dt="2023-03-31T12:08:07.699" v="7"/>
        <pc:sldMkLst>
          <pc:docMk/>
          <pc:sldMk cId="4122599792" sldId="261"/>
        </pc:sldMkLst>
      </pc:sldChg>
      <pc:sldChg chg="del">
        <pc:chgData name="lrha@dhigroup.com" userId="S::urn:spo:guest#lrha@dhigroup.com::" providerId="AD" clId="Web-{57FA20A9-D28E-AD18-F65E-E21552B2BAE3}" dt="2023-03-31T12:08:03.089" v="6"/>
        <pc:sldMkLst>
          <pc:docMk/>
          <pc:sldMk cId="3356344471" sldId="266"/>
        </pc:sldMkLst>
      </pc:sldChg>
      <pc:sldChg chg="del">
        <pc:chgData name="lrha@dhigroup.com" userId="S::urn:spo:guest#lrha@dhigroup.com::" providerId="AD" clId="Web-{57FA20A9-D28E-AD18-F65E-E21552B2BAE3}" dt="2023-03-31T12:07:59.730" v="5"/>
        <pc:sldMkLst>
          <pc:docMk/>
          <pc:sldMk cId="1010046635" sldId="298"/>
        </pc:sldMkLst>
      </pc:sldChg>
      <pc:sldChg chg="del">
        <pc:chgData name="lrha@dhigroup.com" userId="S::urn:spo:guest#lrha@dhigroup.com::" providerId="AD" clId="Web-{57FA20A9-D28E-AD18-F65E-E21552B2BAE3}" dt="2023-03-31T12:08:13.683" v="8"/>
        <pc:sldMkLst>
          <pc:docMk/>
          <pc:sldMk cId="906808064" sldId="306"/>
        </pc:sldMkLst>
      </pc:sldChg>
      <pc:sldChg chg="del">
        <pc:chgData name="lrha@dhigroup.com" userId="S::urn:spo:guest#lrha@dhigroup.com::" providerId="AD" clId="Web-{57FA20A9-D28E-AD18-F65E-E21552B2BAE3}" dt="2023-03-31T12:08:19.230" v="9"/>
        <pc:sldMkLst>
          <pc:docMk/>
          <pc:sldMk cId="360543273" sldId="320"/>
        </pc:sldMkLst>
      </pc:sldChg>
      <pc:sldChg chg="del">
        <pc:chgData name="lrha@dhigroup.com" userId="S::urn:spo:guest#lrha@dhigroup.com::" providerId="AD" clId="Web-{57FA20A9-D28E-AD18-F65E-E21552B2BAE3}" dt="2023-03-31T12:09:52.605" v="17"/>
        <pc:sldMkLst>
          <pc:docMk/>
          <pc:sldMk cId="90914336" sldId="321"/>
        </pc:sldMkLst>
      </pc:sldChg>
      <pc:sldChg chg="addSp delSp modSp addAnim delAnim">
        <pc:chgData name="lrha@dhigroup.com" userId="S::urn:spo:guest#lrha@dhigroup.com::" providerId="AD" clId="Web-{57FA20A9-D28E-AD18-F65E-E21552B2BAE3}" dt="2023-03-31T12:09:46.652" v="16" actId="1076"/>
        <pc:sldMkLst>
          <pc:docMk/>
          <pc:sldMk cId="3761759668" sldId="329"/>
        </pc:sldMkLst>
        <pc:picChg chg="add del mod">
          <ac:chgData name="lrha@dhigroup.com" userId="S::urn:spo:guest#lrha@dhigroup.com::" providerId="AD" clId="Web-{57FA20A9-D28E-AD18-F65E-E21552B2BAE3}" dt="2023-03-31T12:09:08.808" v="13"/>
          <ac:picMkLst>
            <pc:docMk/>
            <pc:sldMk cId="3761759668" sldId="329"/>
            <ac:picMk id="7" creationId="{8E895557-DF10-5A68-37B4-A6BA04C45DF0}"/>
          </ac:picMkLst>
        </pc:picChg>
        <pc:picChg chg="add mod">
          <ac:chgData name="lrha@dhigroup.com" userId="S::urn:spo:guest#lrha@dhigroup.com::" providerId="AD" clId="Web-{57FA20A9-D28E-AD18-F65E-E21552B2BAE3}" dt="2023-03-31T12:09:46.652" v="16" actId="1076"/>
          <ac:picMkLst>
            <pc:docMk/>
            <pc:sldMk cId="3761759668" sldId="329"/>
            <ac:picMk id="11" creationId="{3BDD4A2B-1EF7-EF6C-A13B-2A7BD93A1CB5}"/>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hyperlink" Target="https://www.gwp.org/en/sdg6support/consultations/where-we-are/stage-1-activities/" TargetMode="External"/><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hyperlink" Target="mailto:iwrmsdg651@un.org" TargetMode="External"/><Relationship Id="rId1" Type="http://schemas.openxmlformats.org/officeDocument/2006/relationships/hyperlink" Target="http://iwrmdataportal.unepdhi.org/" TargetMode="Externa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hyperlink" Target="mailto:sdg6iwrmsp@gwp.org" TargetMode="External"/><Relationship Id="rId9" Type="http://schemas.openxmlformats.org/officeDocument/2006/relationships/image" Target="../media/image7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hyperlink" Target="http://iwrmdataportal.unepdhi.org/" TargetMode="External"/><Relationship Id="rId7" Type="http://schemas.openxmlformats.org/officeDocument/2006/relationships/image" Target="../media/image72.png"/><Relationship Id="rId12" Type="http://schemas.openxmlformats.org/officeDocument/2006/relationships/hyperlink" Target="mailto:sdg6iwrmsp@gwp.org" TargetMode="External"/><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hyperlink" Target="mailto:iwrmsdg651@un.org" TargetMode="External"/><Relationship Id="rId11" Type="http://schemas.openxmlformats.org/officeDocument/2006/relationships/image" Target="../media/image75.svg"/><Relationship Id="rId5" Type="http://schemas.openxmlformats.org/officeDocument/2006/relationships/image" Target="../media/image71.sv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hyperlink" Target="https://www.gwp.org/en/sdg6support/consultations/where-we-are/stage-1-activit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641BE986-9068-4C94-BE0B-F52EDA7A87D2}"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EB57497-816C-4CCD-97AB-0198927B9C63}">
      <dgm:prSet/>
      <dgm:spPr/>
      <dgm:t>
        <a:bodyPr/>
        <a:lstStyle/>
        <a:p>
          <a:pPr rtl="0">
            <a:defRPr b="1"/>
          </a:pPr>
          <a:r>
            <a:rPr lang="en-US">
              <a:latin typeface="+mn-lt"/>
            </a:rPr>
            <a:t>February – March</a:t>
          </a:r>
        </a:p>
      </dgm:t>
    </dgm:pt>
    <dgm:pt modelId="{EE2ECA4B-5376-41DC-BBFF-710467A6A510}" type="parTrans" cxnId="{ED095F82-6928-4E2A-B5A6-46FCD8147332}">
      <dgm:prSet/>
      <dgm:spPr/>
      <dgm:t>
        <a:bodyPr/>
        <a:lstStyle/>
        <a:p>
          <a:endParaRPr lang="en-US"/>
        </a:p>
      </dgm:t>
    </dgm:pt>
    <dgm:pt modelId="{62DEF96F-35C0-4C0E-8BE7-CFBD0CE52409}" type="sibTrans" cxnId="{ED095F82-6928-4E2A-B5A6-46FCD8147332}">
      <dgm:prSet/>
      <dgm:spPr/>
      <dgm:t>
        <a:bodyPr/>
        <a:lstStyle/>
        <a:p>
          <a:endParaRPr lang="en-US"/>
        </a:p>
      </dgm:t>
    </dgm:pt>
    <dgm:pt modelId="{BE5FB92E-8A85-47DA-9190-B5CD3DCEAE02}">
      <dgm:prSet custT="1"/>
      <dgm:spPr/>
      <dgm:t>
        <a:bodyPr/>
        <a:lstStyle/>
        <a:p>
          <a:r>
            <a:rPr lang="en-US" sz="1600">
              <a:latin typeface="+mn-lt"/>
            </a:rPr>
            <a:t>Countries confirm </a:t>
          </a:r>
          <a:br>
            <a:rPr lang="en-US" sz="1600">
              <a:latin typeface="+mn-lt"/>
            </a:rPr>
          </a:br>
          <a:r>
            <a:rPr lang="en-US" sz="1600">
              <a:latin typeface="+mn-lt"/>
            </a:rPr>
            <a:t>6.5.1 Focal Points</a:t>
          </a:r>
        </a:p>
      </dgm:t>
    </dgm:pt>
    <dgm:pt modelId="{F44E3059-2B29-404E-BA98-2BEEDCA14001}" type="parTrans" cxnId="{6C8FE453-16E4-4773-8D81-C50F3E38321F}">
      <dgm:prSet/>
      <dgm:spPr/>
      <dgm:t>
        <a:bodyPr/>
        <a:lstStyle/>
        <a:p>
          <a:endParaRPr lang="en-US"/>
        </a:p>
      </dgm:t>
    </dgm:pt>
    <dgm:pt modelId="{F66AF63C-7AA8-4911-B30F-CE324CFABB1C}" type="sibTrans" cxnId="{6C8FE453-16E4-4773-8D81-C50F3E38321F}">
      <dgm:prSet/>
      <dgm:spPr/>
      <dgm:t>
        <a:bodyPr/>
        <a:lstStyle/>
        <a:p>
          <a:endParaRPr lang="en-US"/>
        </a:p>
      </dgm:t>
    </dgm:pt>
    <dgm:pt modelId="{EDF92B76-72F2-466F-ABFF-AF5D5B8F3487}">
      <dgm:prSet/>
      <dgm:spPr/>
      <dgm:t>
        <a:bodyPr/>
        <a:lstStyle/>
        <a:p>
          <a:pPr>
            <a:defRPr b="1"/>
          </a:pPr>
          <a:r>
            <a:rPr lang="en-US" b="1">
              <a:latin typeface="+mn-lt"/>
            </a:rPr>
            <a:t>April - September</a:t>
          </a:r>
        </a:p>
      </dgm:t>
    </dgm:pt>
    <dgm:pt modelId="{6FF037AC-06B8-4F9F-B0E4-E0E0BE610722}" type="parTrans" cxnId="{4B5342A1-898A-4D2A-9E8D-62C6D30E9DA2}">
      <dgm:prSet/>
      <dgm:spPr/>
      <dgm:t>
        <a:bodyPr/>
        <a:lstStyle/>
        <a:p>
          <a:endParaRPr lang="en-US"/>
        </a:p>
      </dgm:t>
    </dgm:pt>
    <dgm:pt modelId="{019F1E28-FDA2-4742-9F03-C04230983240}" type="sibTrans" cxnId="{4B5342A1-898A-4D2A-9E8D-62C6D30E9DA2}">
      <dgm:prSet/>
      <dgm:spPr/>
      <dgm:t>
        <a:bodyPr/>
        <a:lstStyle/>
        <a:p>
          <a:endParaRPr lang="en-US"/>
        </a:p>
      </dgm:t>
    </dgm:pt>
    <dgm:pt modelId="{B1B29577-32F5-4C43-A585-D8050A94164C}">
      <dgm:prSet custT="1"/>
      <dgm:spPr/>
      <dgm:t>
        <a:bodyPr/>
        <a:lstStyle/>
        <a:p>
          <a:r>
            <a:rPr lang="en-US" sz="1600">
              <a:latin typeface="+mn-lt"/>
            </a:rPr>
            <a:t>Mid-April: Roll-out survey and supporting material</a:t>
          </a:r>
        </a:p>
      </dgm:t>
    </dgm:pt>
    <dgm:pt modelId="{827C8B45-8F7C-44A8-B30D-BB210AE8001D}" type="parTrans" cxnId="{C1BD3F4A-BBD9-46BA-A2E1-E24313B32293}">
      <dgm:prSet/>
      <dgm:spPr/>
      <dgm:t>
        <a:bodyPr/>
        <a:lstStyle/>
        <a:p>
          <a:endParaRPr lang="en-US"/>
        </a:p>
      </dgm:t>
    </dgm:pt>
    <dgm:pt modelId="{EE5C7BA1-2DB4-407E-AD5E-8CD8D1B6B682}" type="sibTrans" cxnId="{C1BD3F4A-BBD9-46BA-A2E1-E24313B32293}">
      <dgm:prSet/>
      <dgm:spPr/>
      <dgm:t>
        <a:bodyPr/>
        <a:lstStyle/>
        <a:p>
          <a:endParaRPr lang="en-US"/>
        </a:p>
      </dgm:t>
    </dgm:pt>
    <dgm:pt modelId="{E4F87E21-E2E9-43BE-8D05-9C20C26D5926}">
      <dgm:prSet/>
      <dgm:spPr/>
      <dgm:t>
        <a:bodyPr/>
        <a:lstStyle/>
        <a:p>
          <a:pPr>
            <a:defRPr b="1"/>
          </a:pPr>
          <a:r>
            <a:rPr lang="en-US">
              <a:latin typeface="+mn-lt"/>
            </a:rPr>
            <a:t>1 October.</a:t>
          </a:r>
        </a:p>
      </dgm:t>
    </dgm:pt>
    <dgm:pt modelId="{D668DA40-B72F-4D52-96FA-0794F1C5FD10}" type="parTrans" cxnId="{2194E8F6-4D71-44D8-B4B5-7487E6378BAF}">
      <dgm:prSet/>
      <dgm:spPr/>
      <dgm:t>
        <a:bodyPr/>
        <a:lstStyle/>
        <a:p>
          <a:endParaRPr lang="en-US"/>
        </a:p>
      </dgm:t>
    </dgm:pt>
    <dgm:pt modelId="{7C5AEA53-784B-43C0-9B4A-EAD332BCB8B9}" type="sibTrans" cxnId="{2194E8F6-4D71-44D8-B4B5-7487E6378BAF}">
      <dgm:prSet/>
      <dgm:spPr/>
      <dgm:t>
        <a:bodyPr/>
        <a:lstStyle/>
        <a:p>
          <a:endParaRPr lang="en-US"/>
        </a:p>
      </dgm:t>
    </dgm:pt>
    <dgm:pt modelId="{2E31391C-8BF4-4A9D-8E68-1D6D54008C0C}">
      <dgm:prSet custT="1"/>
      <dgm:spPr/>
      <dgm:t>
        <a:bodyPr/>
        <a:lstStyle/>
        <a:p>
          <a:r>
            <a:rPr lang="en-US" sz="1600">
              <a:latin typeface="+mn-lt"/>
            </a:rPr>
            <a:t>Submission of ‘final draft’ </a:t>
          </a:r>
          <a:br>
            <a:rPr lang="en-US" sz="1600">
              <a:latin typeface="+mn-lt"/>
            </a:rPr>
          </a:br>
          <a:r>
            <a:rPr lang="en-US" sz="1600">
              <a:latin typeface="+mn-lt"/>
            </a:rPr>
            <a:t>to UNEP</a:t>
          </a:r>
        </a:p>
      </dgm:t>
    </dgm:pt>
    <dgm:pt modelId="{2ED88CCC-328C-4D66-9AC3-02BFAF0076B5}" type="parTrans" cxnId="{52814E2F-EB16-4B2C-BDF5-CE5D4B17042E}">
      <dgm:prSet/>
      <dgm:spPr/>
      <dgm:t>
        <a:bodyPr/>
        <a:lstStyle/>
        <a:p>
          <a:endParaRPr lang="en-US"/>
        </a:p>
      </dgm:t>
    </dgm:pt>
    <dgm:pt modelId="{9AA4961A-FAD4-4C0C-BEF6-921C94E75FBD}" type="sibTrans" cxnId="{52814E2F-EB16-4B2C-BDF5-CE5D4B17042E}">
      <dgm:prSet/>
      <dgm:spPr/>
      <dgm:t>
        <a:bodyPr/>
        <a:lstStyle/>
        <a:p>
          <a:endParaRPr lang="en-US"/>
        </a:p>
      </dgm:t>
    </dgm:pt>
    <dgm:pt modelId="{182D0B25-F539-460E-B211-E13F7E444B4A}">
      <dgm:prSet/>
      <dgm:spPr/>
      <dgm:t>
        <a:bodyPr/>
        <a:lstStyle/>
        <a:p>
          <a:pPr>
            <a:defRPr b="1"/>
          </a:pPr>
          <a:r>
            <a:rPr lang="en-US">
              <a:latin typeface="+mn-lt"/>
            </a:rPr>
            <a:t>October – November</a:t>
          </a:r>
        </a:p>
      </dgm:t>
    </dgm:pt>
    <dgm:pt modelId="{EB9456FC-E1FB-471A-9F26-C2E629B5FAFF}" type="parTrans" cxnId="{4898742A-B035-4897-84A1-721F5F1D3FB4}">
      <dgm:prSet/>
      <dgm:spPr/>
      <dgm:t>
        <a:bodyPr/>
        <a:lstStyle/>
        <a:p>
          <a:endParaRPr lang="en-US"/>
        </a:p>
      </dgm:t>
    </dgm:pt>
    <dgm:pt modelId="{B1137A3E-063F-45DA-BF00-5588C6C1D603}" type="sibTrans" cxnId="{4898742A-B035-4897-84A1-721F5F1D3FB4}">
      <dgm:prSet/>
      <dgm:spPr/>
      <dgm:t>
        <a:bodyPr/>
        <a:lstStyle/>
        <a:p>
          <a:endParaRPr lang="en-US"/>
        </a:p>
      </dgm:t>
    </dgm:pt>
    <dgm:pt modelId="{A78C5E83-3043-4671-80EE-560873F45A70}">
      <dgm:prSet custT="1"/>
      <dgm:spPr/>
      <dgm:t>
        <a:bodyPr/>
        <a:lstStyle/>
        <a:p>
          <a:r>
            <a:rPr lang="en-US" sz="1600">
              <a:latin typeface="+mn-lt"/>
            </a:rPr>
            <a:t>Quality assurance and finalization</a:t>
          </a:r>
        </a:p>
      </dgm:t>
    </dgm:pt>
    <dgm:pt modelId="{C49D88A3-7349-407E-B519-49176B0753EE}" type="parTrans" cxnId="{03D78832-5F5A-4739-A8AD-CD15D436934C}">
      <dgm:prSet/>
      <dgm:spPr/>
      <dgm:t>
        <a:bodyPr/>
        <a:lstStyle/>
        <a:p>
          <a:endParaRPr lang="en-US"/>
        </a:p>
      </dgm:t>
    </dgm:pt>
    <dgm:pt modelId="{5E718236-4C42-415E-A6B1-DCF22E656B4A}" type="sibTrans" cxnId="{03D78832-5F5A-4739-A8AD-CD15D436934C}">
      <dgm:prSet/>
      <dgm:spPr/>
      <dgm:t>
        <a:bodyPr/>
        <a:lstStyle/>
        <a:p>
          <a:endParaRPr lang="en-US"/>
        </a:p>
      </dgm:t>
    </dgm:pt>
    <dgm:pt modelId="{0AE1A483-A205-48EE-9ABB-78139BB36178}">
      <dgm:prSet/>
      <dgm:spPr/>
      <dgm:t>
        <a:bodyPr/>
        <a:lstStyle/>
        <a:p>
          <a:pPr>
            <a:defRPr b="1"/>
          </a:pPr>
          <a:r>
            <a:rPr lang="en-US" b="1"/>
            <a:t>December</a:t>
          </a:r>
        </a:p>
      </dgm:t>
    </dgm:pt>
    <dgm:pt modelId="{C8DFF156-F532-405B-A5C7-2220D1F178E4}" type="parTrans" cxnId="{C3E2D6C7-8B19-4008-9E94-080128A00052}">
      <dgm:prSet/>
      <dgm:spPr/>
      <dgm:t>
        <a:bodyPr/>
        <a:lstStyle/>
        <a:p>
          <a:endParaRPr lang="en-US"/>
        </a:p>
      </dgm:t>
    </dgm:pt>
    <dgm:pt modelId="{1DB323BC-2DC2-4A3B-BE9F-5B27E062D417}" type="sibTrans" cxnId="{C3E2D6C7-8B19-4008-9E94-080128A00052}">
      <dgm:prSet/>
      <dgm:spPr/>
      <dgm:t>
        <a:bodyPr/>
        <a:lstStyle/>
        <a:p>
          <a:endParaRPr lang="en-US"/>
        </a:p>
      </dgm:t>
    </dgm:pt>
    <dgm:pt modelId="{46747A32-7876-47FA-B123-EE939523C5CA}">
      <dgm:prSet phldr="0" custT="1"/>
      <dgm:spPr/>
      <dgm:t>
        <a:bodyPr/>
        <a:lstStyle/>
        <a:p>
          <a:pPr rtl="0"/>
          <a:r>
            <a:rPr lang="en-US" sz="1600">
              <a:latin typeface="+mn-lt"/>
            </a:rPr>
            <a:t>All country submissions finalised</a:t>
          </a:r>
        </a:p>
      </dgm:t>
    </dgm:pt>
    <dgm:pt modelId="{708686D0-56F2-4552-B753-5D3D832E080D}" type="parTrans" cxnId="{3B9DD52C-D6FA-4F0D-9667-B7AFC0A1247F}">
      <dgm:prSet/>
      <dgm:spPr/>
      <dgm:t>
        <a:bodyPr/>
        <a:lstStyle/>
        <a:p>
          <a:endParaRPr lang="en-US"/>
        </a:p>
      </dgm:t>
    </dgm:pt>
    <dgm:pt modelId="{97B00824-4203-4AF2-B083-115B3C5D41F2}" type="sibTrans" cxnId="{3B9DD52C-D6FA-4F0D-9667-B7AFC0A1247F}">
      <dgm:prSet/>
      <dgm:spPr/>
      <dgm:t>
        <a:bodyPr/>
        <a:lstStyle/>
        <a:p>
          <a:endParaRPr lang="en-US"/>
        </a:p>
      </dgm:t>
    </dgm:pt>
    <dgm:pt modelId="{077E7E00-75B9-4DAE-A0B3-1CF68D952991}" type="pres">
      <dgm:prSet presAssocID="{641BE986-9068-4C94-BE0B-F52EDA7A87D2}" presName="root" presStyleCnt="0">
        <dgm:presLayoutVars>
          <dgm:chMax/>
          <dgm:chPref/>
          <dgm:animLvl val="lvl"/>
        </dgm:presLayoutVars>
      </dgm:prSet>
      <dgm:spPr/>
    </dgm:pt>
    <dgm:pt modelId="{3ED79F00-2B30-4BB6-A96F-9C059ADBCD8C}" type="pres">
      <dgm:prSet presAssocID="{641BE986-9068-4C94-BE0B-F52EDA7A87D2}"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97117D63-4B88-4149-862F-2200A970945A}" type="pres">
      <dgm:prSet presAssocID="{641BE986-9068-4C94-BE0B-F52EDA7A87D2}" presName="nodes" presStyleCnt="0">
        <dgm:presLayoutVars>
          <dgm:chMax/>
          <dgm:chPref/>
          <dgm:animLvl val="lvl"/>
        </dgm:presLayoutVars>
      </dgm:prSet>
      <dgm:spPr/>
    </dgm:pt>
    <dgm:pt modelId="{E26F526D-2E2E-4E72-A37A-DC98D1912788}" type="pres">
      <dgm:prSet presAssocID="{6EB57497-816C-4CCD-97AB-0198927B9C63}" presName="composite" presStyleCnt="0"/>
      <dgm:spPr/>
    </dgm:pt>
    <dgm:pt modelId="{6FDB721B-63AE-4234-A153-6C451AA4424C}" type="pres">
      <dgm:prSet presAssocID="{6EB57497-816C-4CCD-97AB-0198927B9C63}" presName="L1TextContainer" presStyleLbl="revTx" presStyleIdx="0" presStyleCnt="5">
        <dgm:presLayoutVars>
          <dgm:chMax val="1"/>
          <dgm:chPref val="1"/>
          <dgm:bulletEnabled val="1"/>
        </dgm:presLayoutVars>
      </dgm:prSet>
      <dgm:spPr/>
    </dgm:pt>
    <dgm:pt modelId="{B74F24C2-BD9F-4549-8759-F480C59AE127}" type="pres">
      <dgm:prSet presAssocID="{6EB57497-816C-4CCD-97AB-0198927B9C63}" presName="L2TextContainerWrapper" presStyleCnt="0">
        <dgm:presLayoutVars>
          <dgm:chMax val="0"/>
          <dgm:chPref val="0"/>
          <dgm:bulletEnabled val="1"/>
        </dgm:presLayoutVars>
      </dgm:prSet>
      <dgm:spPr/>
    </dgm:pt>
    <dgm:pt modelId="{D204143C-D938-464C-A8D5-E7BA7C7CB416}" type="pres">
      <dgm:prSet presAssocID="{6EB57497-816C-4CCD-97AB-0198927B9C63}" presName="L2TextContainer" presStyleLbl="bgAcc1" presStyleIdx="0" presStyleCnt="5"/>
      <dgm:spPr/>
    </dgm:pt>
    <dgm:pt modelId="{359E42C1-2AC7-443A-90AA-C54A31E26AD0}" type="pres">
      <dgm:prSet presAssocID="{6EB57497-816C-4CCD-97AB-0198927B9C63}" presName="FlexibleEmptyPlaceHolder" presStyleCnt="0"/>
      <dgm:spPr/>
    </dgm:pt>
    <dgm:pt modelId="{C8290D90-1188-4466-8B34-3BD3270742E9}" type="pres">
      <dgm:prSet presAssocID="{6EB57497-816C-4CCD-97AB-0198927B9C63}"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E4541D28-76DF-4083-8FC3-D04E7B1E4255}" type="pres">
      <dgm:prSet presAssocID="{6EB57497-816C-4CCD-97AB-0198927B9C63}" presName="ConnectorPoint" presStyleLbl="alignNode1" presStyleIdx="0" presStyleCnt="5"/>
      <dgm:spPr/>
    </dgm:pt>
    <dgm:pt modelId="{E9FD39B5-3D2B-47DC-9145-E800ECC93529}" type="pres">
      <dgm:prSet presAssocID="{6EB57497-816C-4CCD-97AB-0198927B9C63}" presName="EmptyPlaceHolder" presStyleCnt="0"/>
      <dgm:spPr/>
    </dgm:pt>
    <dgm:pt modelId="{7354DEC3-3F67-44FB-A501-53B094CB4AB7}" type="pres">
      <dgm:prSet presAssocID="{62DEF96F-35C0-4C0E-8BE7-CFBD0CE52409}" presName="spaceBetweenRectangles" presStyleCnt="0"/>
      <dgm:spPr/>
    </dgm:pt>
    <dgm:pt modelId="{916ED84C-076F-4A7A-803B-78C8FF6C975B}" type="pres">
      <dgm:prSet presAssocID="{EDF92B76-72F2-466F-ABFF-AF5D5B8F3487}" presName="composite" presStyleCnt="0"/>
      <dgm:spPr/>
    </dgm:pt>
    <dgm:pt modelId="{216ECA38-25C9-47BC-AD4C-92C0852BDB62}" type="pres">
      <dgm:prSet presAssocID="{EDF92B76-72F2-466F-ABFF-AF5D5B8F3487}" presName="L1TextContainer" presStyleLbl="revTx" presStyleIdx="1" presStyleCnt="5">
        <dgm:presLayoutVars>
          <dgm:chMax val="1"/>
          <dgm:chPref val="1"/>
          <dgm:bulletEnabled val="1"/>
        </dgm:presLayoutVars>
      </dgm:prSet>
      <dgm:spPr/>
    </dgm:pt>
    <dgm:pt modelId="{2680E5A9-6981-492A-BAFD-3A2F1980165D}" type="pres">
      <dgm:prSet presAssocID="{EDF92B76-72F2-466F-ABFF-AF5D5B8F3487}" presName="L2TextContainerWrapper" presStyleCnt="0">
        <dgm:presLayoutVars>
          <dgm:chMax val="0"/>
          <dgm:chPref val="0"/>
          <dgm:bulletEnabled val="1"/>
        </dgm:presLayoutVars>
      </dgm:prSet>
      <dgm:spPr/>
    </dgm:pt>
    <dgm:pt modelId="{A0EA81E6-C30F-4E72-853B-D77F43B8643B}" type="pres">
      <dgm:prSet presAssocID="{EDF92B76-72F2-466F-ABFF-AF5D5B8F3487}" presName="L2TextContainer" presStyleLbl="bgAcc1" presStyleIdx="1" presStyleCnt="5"/>
      <dgm:spPr/>
    </dgm:pt>
    <dgm:pt modelId="{30AA0999-8B49-4CFA-9FD0-FFD002CB3CA1}" type="pres">
      <dgm:prSet presAssocID="{EDF92B76-72F2-466F-ABFF-AF5D5B8F3487}" presName="FlexibleEmptyPlaceHolder" presStyleCnt="0"/>
      <dgm:spPr/>
    </dgm:pt>
    <dgm:pt modelId="{D53A348B-03C4-4FBC-B7C9-CC92964BCBBD}" type="pres">
      <dgm:prSet presAssocID="{EDF92B76-72F2-466F-ABFF-AF5D5B8F3487}"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F877150D-285F-4B8A-AE84-138A0E1829CF}" type="pres">
      <dgm:prSet presAssocID="{EDF92B76-72F2-466F-ABFF-AF5D5B8F3487}" presName="ConnectorPoint" presStyleLbl="alignNode1" presStyleIdx="1" presStyleCnt="5"/>
      <dgm:spPr/>
    </dgm:pt>
    <dgm:pt modelId="{74239EB0-038B-44A0-BC77-6CA82D655C86}" type="pres">
      <dgm:prSet presAssocID="{EDF92B76-72F2-466F-ABFF-AF5D5B8F3487}" presName="EmptyPlaceHolder" presStyleCnt="0"/>
      <dgm:spPr/>
    </dgm:pt>
    <dgm:pt modelId="{9F715EF5-DF5E-4F81-94DD-C43E2AD9621A}" type="pres">
      <dgm:prSet presAssocID="{019F1E28-FDA2-4742-9F03-C04230983240}" presName="spaceBetweenRectangles" presStyleCnt="0"/>
      <dgm:spPr/>
    </dgm:pt>
    <dgm:pt modelId="{7945755A-06AA-4935-B3BD-C62756697855}" type="pres">
      <dgm:prSet presAssocID="{E4F87E21-E2E9-43BE-8D05-9C20C26D5926}" presName="composite" presStyleCnt="0"/>
      <dgm:spPr/>
    </dgm:pt>
    <dgm:pt modelId="{EB30BA1B-9B14-482D-9B9D-6E645488EC86}" type="pres">
      <dgm:prSet presAssocID="{E4F87E21-E2E9-43BE-8D05-9C20C26D5926}" presName="L1TextContainer" presStyleLbl="revTx" presStyleIdx="2" presStyleCnt="5">
        <dgm:presLayoutVars>
          <dgm:chMax val="1"/>
          <dgm:chPref val="1"/>
          <dgm:bulletEnabled val="1"/>
        </dgm:presLayoutVars>
      </dgm:prSet>
      <dgm:spPr/>
    </dgm:pt>
    <dgm:pt modelId="{0C7D7AEF-D765-4B2E-9B1C-E1AE0919E6D0}" type="pres">
      <dgm:prSet presAssocID="{E4F87E21-E2E9-43BE-8D05-9C20C26D5926}" presName="L2TextContainerWrapper" presStyleCnt="0">
        <dgm:presLayoutVars>
          <dgm:chMax val="0"/>
          <dgm:chPref val="0"/>
          <dgm:bulletEnabled val="1"/>
        </dgm:presLayoutVars>
      </dgm:prSet>
      <dgm:spPr/>
    </dgm:pt>
    <dgm:pt modelId="{7EF0D413-5DB1-4DF7-B1E5-7CCA68E923D3}" type="pres">
      <dgm:prSet presAssocID="{E4F87E21-E2E9-43BE-8D05-9C20C26D5926}" presName="L2TextContainer" presStyleLbl="bgAcc1" presStyleIdx="2" presStyleCnt="5"/>
      <dgm:spPr/>
    </dgm:pt>
    <dgm:pt modelId="{E80898C9-A516-4BA1-9387-411CE6D4D1CE}" type="pres">
      <dgm:prSet presAssocID="{E4F87E21-E2E9-43BE-8D05-9C20C26D5926}" presName="FlexibleEmptyPlaceHolder" presStyleCnt="0"/>
      <dgm:spPr/>
    </dgm:pt>
    <dgm:pt modelId="{E87A480A-4654-4199-AD60-C654436F910F}" type="pres">
      <dgm:prSet presAssocID="{E4F87E21-E2E9-43BE-8D05-9C20C26D5926}"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B2C4798F-DD4C-4445-B646-C1C25C9E8F18}" type="pres">
      <dgm:prSet presAssocID="{E4F87E21-E2E9-43BE-8D05-9C20C26D5926}" presName="ConnectorPoint" presStyleLbl="alignNode1" presStyleIdx="2" presStyleCnt="5"/>
      <dgm:spPr/>
    </dgm:pt>
    <dgm:pt modelId="{9064DF11-7286-4015-9B9B-2468200C2DEB}" type="pres">
      <dgm:prSet presAssocID="{E4F87E21-E2E9-43BE-8D05-9C20C26D5926}" presName="EmptyPlaceHolder" presStyleCnt="0"/>
      <dgm:spPr/>
    </dgm:pt>
    <dgm:pt modelId="{2F47EA6B-51E9-4068-AE52-EB692B734D77}" type="pres">
      <dgm:prSet presAssocID="{7C5AEA53-784B-43C0-9B4A-EAD332BCB8B9}" presName="spaceBetweenRectangles" presStyleCnt="0"/>
      <dgm:spPr/>
    </dgm:pt>
    <dgm:pt modelId="{62B4DC7A-12BD-4278-A2BD-D4DA2231FC54}" type="pres">
      <dgm:prSet presAssocID="{182D0B25-F539-460E-B211-E13F7E444B4A}" presName="composite" presStyleCnt="0"/>
      <dgm:spPr/>
    </dgm:pt>
    <dgm:pt modelId="{D896C2BF-2398-46F9-84C7-7C823F14938F}" type="pres">
      <dgm:prSet presAssocID="{182D0B25-F539-460E-B211-E13F7E444B4A}" presName="L1TextContainer" presStyleLbl="revTx" presStyleIdx="3" presStyleCnt="5">
        <dgm:presLayoutVars>
          <dgm:chMax val="1"/>
          <dgm:chPref val="1"/>
          <dgm:bulletEnabled val="1"/>
        </dgm:presLayoutVars>
      </dgm:prSet>
      <dgm:spPr/>
    </dgm:pt>
    <dgm:pt modelId="{8FD3E054-D393-475C-ACCF-B51399D4A63C}" type="pres">
      <dgm:prSet presAssocID="{182D0B25-F539-460E-B211-E13F7E444B4A}" presName="L2TextContainerWrapper" presStyleCnt="0">
        <dgm:presLayoutVars>
          <dgm:chMax val="0"/>
          <dgm:chPref val="0"/>
          <dgm:bulletEnabled val="1"/>
        </dgm:presLayoutVars>
      </dgm:prSet>
      <dgm:spPr/>
    </dgm:pt>
    <dgm:pt modelId="{D3DEAE1B-5082-434A-BE78-FB98DA7EB664}" type="pres">
      <dgm:prSet presAssocID="{182D0B25-F539-460E-B211-E13F7E444B4A}" presName="L2TextContainer" presStyleLbl="bgAcc1" presStyleIdx="3" presStyleCnt="5"/>
      <dgm:spPr/>
    </dgm:pt>
    <dgm:pt modelId="{B3B87057-5AE9-4D2A-B805-509ACC38B696}" type="pres">
      <dgm:prSet presAssocID="{182D0B25-F539-460E-B211-E13F7E444B4A}" presName="FlexibleEmptyPlaceHolder" presStyleCnt="0"/>
      <dgm:spPr/>
    </dgm:pt>
    <dgm:pt modelId="{A43934E4-8FEE-48B3-8E0B-6F4F9E53FC61}" type="pres">
      <dgm:prSet presAssocID="{182D0B25-F539-460E-B211-E13F7E444B4A}"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64B393EE-8F40-46CF-BC66-9836EE19716D}" type="pres">
      <dgm:prSet presAssocID="{182D0B25-F539-460E-B211-E13F7E444B4A}" presName="ConnectorPoint" presStyleLbl="alignNode1" presStyleIdx="3" presStyleCnt="5"/>
      <dgm:spPr/>
    </dgm:pt>
    <dgm:pt modelId="{37486F5D-AA2E-46A6-A6BD-F3DF10C7C5D5}" type="pres">
      <dgm:prSet presAssocID="{182D0B25-F539-460E-B211-E13F7E444B4A}" presName="EmptyPlaceHolder" presStyleCnt="0"/>
      <dgm:spPr/>
    </dgm:pt>
    <dgm:pt modelId="{1F354AC6-2B48-457F-B14C-AA25F5E5F9E8}" type="pres">
      <dgm:prSet presAssocID="{B1137A3E-063F-45DA-BF00-5588C6C1D603}" presName="spaceBetweenRectangles" presStyleCnt="0"/>
      <dgm:spPr/>
    </dgm:pt>
    <dgm:pt modelId="{43D1E1E5-20C2-464F-B33D-EC5569B44ABB}" type="pres">
      <dgm:prSet presAssocID="{0AE1A483-A205-48EE-9ABB-78139BB36178}" presName="composite" presStyleCnt="0"/>
      <dgm:spPr/>
    </dgm:pt>
    <dgm:pt modelId="{A97CD945-B8DA-4432-9F15-C59ED877DA39}" type="pres">
      <dgm:prSet presAssocID="{0AE1A483-A205-48EE-9ABB-78139BB36178}" presName="L1TextContainer" presStyleLbl="revTx" presStyleIdx="4" presStyleCnt="5">
        <dgm:presLayoutVars>
          <dgm:chMax val="1"/>
          <dgm:chPref val="1"/>
          <dgm:bulletEnabled val="1"/>
        </dgm:presLayoutVars>
      </dgm:prSet>
      <dgm:spPr/>
    </dgm:pt>
    <dgm:pt modelId="{D1623897-8F80-448C-8850-4755320486EA}" type="pres">
      <dgm:prSet presAssocID="{0AE1A483-A205-48EE-9ABB-78139BB36178}" presName="L2TextContainerWrapper" presStyleCnt="0">
        <dgm:presLayoutVars>
          <dgm:chMax val="0"/>
          <dgm:chPref val="0"/>
          <dgm:bulletEnabled val="1"/>
        </dgm:presLayoutVars>
      </dgm:prSet>
      <dgm:spPr/>
    </dgm:pt>
    <dgm:pt modelId="{8300C554-5FF9-4E06-88AA-976F7856190A}" type="pres">
      <dgm:prSet presAssocID="{0AE1A483-A205-48EE-9ABB-78139BB36178}" presName="L2TextContainer" presStyleLbl="bgAcc1" presStyleIdx="4" presStyleCnt="5"/>
      <dgm:spPr/>
    </dgm:pt>
    <dgm:pt modelId="{612356CC-9C1D-46DA-9B28-CA2C509FB580}" type="pres">
      <dgm:prSet presAssocID="{0AE1A483-A205-48EE-9ABB-78139BB36178}" presName="FlexibleEmptyPlaceHolder" presStyleCnt="0"/>
      <dgm:spPr/>
    </dgm:pt>
    <dgm:pt modelId="{A7CCB2B6-E70C-4CF6-8D68-CD966A2EC45A}" type="pres">
      <dgm:prSet presAssocID="{0AE1A483-A205-48EE-9ABB-78139BB36178}"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B11B5937-4C01-4855-830A-A3C0572559D6}" type="pres">
      <dgm:prSet presAssocID="{0AE1A483-A205-48EE-9ABB-78139BB36178}" presName="ConnectorPoint" presStyleLbl="alignNode1" presStyleIdx="4" presStyleCnt="5"/>
      <dgm:spPr/>
    </dgm:pt>
    <dgm:pt modelId="{B4CF9B66-1219-42D5-8725-410DF3463366}" type="pres">
      <dgm:prSet presAssocID="{0AE1A483-A205-48EE-9ABB-78139BB36178}" presName="EmptyPlaceHolder" presStyleCnt="0"/>
      <dgm:spPr/>
    </dgm:pt>
  </dgm:ptLst>
  <dgm:cxnLst>
    <dgm:cxn modelId="{0C198F18-3DEB-4D70-A862-409D802DB819}" type="presOf" srcId="{182D0B25-F539-460E-B211-E13F7E444B4A}" destId="{D896C2BF-2398-46F9-84C7-7C823F14938F}" srcOrd="0" destOrd="0" presId="urn:microsoft.com/office/officeart/2016/7/layout/BasicTimeline"/>
    <dgm:cxn modelId="{32183224-1F7C-466D-9639-2E564CCFFCFC}" type="presOf" srcId="{BE5FB92E-8A85-47DA-9190-B5CD3DCEAE02}" destId="{D204143C-D938-464C-A8D5-E7BA7C7CB416}" srcOrd="0" destOrd="0" presId="urn:microsoft.com/office/officeart/2016/7/layout/BasicTimeline"/>
    <dgm:cxn modelId="{4898742A-B035-4897-84A1-721F5F1D3FB4}" srcId="{641BE986-9068-4C94-BE0B-F52EDA7A87D2}" destId="{182D0B25-F539-460E-B211-E13F7E444B4A}" srcOrd="3" destOrd="0" parTransId="{EB9456FC-E1FB-471A-9F26-C2E629B5FAFF}" sibTransId="{B1137A3E-063F-45DA-BF00-5588C6C1D603}"/>
    <dgm:cxn modelId="{CA1FFC2A-39E7-4B7B-B95F-67B637502514}" type="presOf" srcId="{A78C5E83-3043-4671-80EE-560873F45A70}" destId="{D3DEAE1B-5082-434A-BE78-FB98DA7EB664}" srcOrd="0" destOrd="0" presId="urn:microsoft.com/office/officeart/2016/7/layout/BasicTimeline"/>
    <dgm:cxn modelId="{3B9DD52C-D6FA-4F0D-9667-B7AFC0A1247F}" srcId="{0AE1A483-A205-48EE-9ABB-78139BB36178}" destId="{46747A32-7876-47FA-B123-EE939523C5CA}" srcOrd="0" destOrd="0" parTransId="{708686D0-56F2-4552-B753-5D3D832E080D}" sibTransId="{97B00824-4203-4AF2-B083-115B3C5D41F2}"/>
    <dgm:cxn modelId="{52814E2F-EB16-4B2C-BDF5-CE5D4B17042E}" srcId="{E4F87E21-E2E9-43BE-8D05-9C20C26D5926}" destId="{2E31391C-8BF4-4A9D-8E68-1D6D54008C0C}" srcOrd="0" destOrd="0" parTransId="{2ED88CCC-328C-4D66-9AC3-02BFAF0076B5}" sibTransId="{9AA4961A-FAD4-4C0C-BEF6-921C94E75FBD}"/>
    <dgm:cxn modelId="{03D78832-5F5A-4739-A8AD-CD15D436934C}" srcId="{182D0B25-F539-460E-B211-E13F7E444B4A}" destId="{A78C5E83-3043-4671-80EE-560873F45A70}" srcOrd="0" destOrd="0" parTransId="{C49D88A3-7349-407E-B519-49176B0753EE}" sibTransId="{5E718236-4C42-415E-A6B1-DCF22E656B4A}"/>
    <dgm:cxn modelId="{254F3D37-4A54-4020-B630-387F9AE86CE4}" type="presOf" srcId="{B1B29577-32F5-4C43-A585-D8050A94164C}" destId="{A0EA81E6-C30F-4E72-853B-D77F43B8643B}" srcOrd="0" destOrd="0" presId="urn:microsoft.com/office/officeart/2016/7/layout/BasicTimeline"/>
    <dgm:cxn modelId="{C1BD3F4A-BBD9-46BA-A2E1-E24313B32293}" srcId="{EDF92B76-72F2-466F-ABFF-AF5D5B8F3487}" destId="{B1B29577-32F5-4C43-A585-D8050A94164C}" srcOrd="0" destOrd="0" parTransId="{827C8B45-8F7C-44A8-B30D-BB210AE8001D}" sibTransId="{EE5C7BA1-2DB4-407E-AD5E-8CD8D1B6B682}"/>
    <dgm:cxn modelId="{67E5D070-BBD3-47FD-8F81-AA05535EA385}" type="presOf" srcId="{2E31391C-8BF4-4A9D-8E68-1D6D54008C0C}" destId="{7EF0D413-5DB1-4DF7-B1E5-7CCA68E923D3}" srcOrd="0" destOrd="0" presId="urn:microsoft.com/office/officeart/2016/7/layout/BasicTimeline"/>
    <dgm:cxn modelId="{6C8FE453-16E4-4773-8D81-C50F3E38321F}" srcId="{6EB57497-816C-4CCD-97AB-0198927B9C63}" destId="{BE5FB92E-8A85-47DA-9190-B5CD3DCEAE02}" srcOrd="0" destOrd="0" parTransId="{F44E3059-2B29-404E-BA98-2BEEDCA14001}" sibTransId="{F66AF63C-7AA8-4911-B30F-CE324CFABB1C}"/>
    <dgm:cxn modelId="{DB547179-04E8-4CD5-A8D6-A83F6F1AA454}" type="presOf" srcId="{641BE986-9068-4C94-BE0B-F52EDA7A87D2}" destId="{077E7E00-75B9-4DAE-A0B3-1CF68D952991}" srcOrd="0" destOrd="0" presId="urn:microsoft.com/office/officeart/2016/7/layout/BasicTimeline"/>
    <dgm:cxn modelId="{C1B6C17E-3371-4CCA-AF92-942BD7F5226C}" type="presOf" srcId="{EDF92B76-72F2-466F-ABFF-AF5D5B8F3487}" destId="{216ECA38-25C9-47BC-AD4C-92C0852BDB62}" srcOrd="0" destOrd="0" presId="urn:microsoft.com/office/officeart/2016/7/layout/BasicTimeline"/>
    <dgm:cxn modelId="{ED095F82-6928-4E2A-B5A6-46FCD8147332}" srcId="{641BE986-9068-4C94-BE0B-F52EDA7A87D2}" destId="{6EB57497-816C-4CCD-97AB-0198927B9C63}" srcOrd="0" destOrd="0" parTransId="{EE2ECA4B-5376-41DC-BBFF-710467A6A510}" sibTransId="{62DEF96F-35C0-4C0E-8BE7-CFBD0CE52409}"/>
    <dgm:cxn modelId="{F34F4D95-BB87-4C07-8211-A12AEC49898C}" type="presOf" srcId="{E4F87E21-E2E9-43BE-8D05-9C20C26D5926}" destId="{EB30BA1B-9B14-482D-9B9D-6E645488EC86}" srcOrd="0" destOrd="0" presId="urn:microsoft.com/office/officeart/2016/7/layout/BasicTimeline"/>
    <dgm:cxn modelId="{4B5342A1-898A-4D2A-9E8D-62C6D30E9DA2}" srcId="{641BE986-9068-4C94-BE0B-F52EDA7A87D2}" destId="{EDF92B76-72F2-466F-ABFF-AF5D5B8F3487}" srcOrd="1" destOrd="0" parTransId="{6FF037AC-06B8-4F9F-B0E4-E0E0BE610722}" sibTransId="{019F1E28-FDA2-4742-9F03-C04230983240}"/>
    <dgm:cxn modelId="{C3E2D6C7-8B19-4008-9E94-080128A00052}" srcId="{641BE986-9068-4C94-BE0B-F52EDA7A87D2}" destId="{0AE1A483-A205-48EE-9ABB-78139BB36178}" srcOrd="4" destOrd="0" parTransId="{C8DFF156-F532-405B-A5C7-2220D1F178E4}" sibTransId="{1DB323BC-2DC2-4A3B-BE9F-5B27E062D417}"/>
    <dgm:cxn modelId="{7168A4C8-F25C-45EF-86E3-FA8811819682}" type="presOf" srcId="{0AE1A483-A205-48EE-9ABB-78139BB36178}" destId="{A97CD945-B8DA-4432-9F15-C59ED877DA39}" srcOrd="0" destOrd="0" presId="urn:microsoft.com/office/officeart/2016/7/layout/BasicTimeline"/>
    <dgm:cxn modelId="{B69168D1-FEE8-452A-9999-62BA73176248}" type="presOf" srcId="{46747A32-7876-47FA-B123-EE939523C5CA}" destId="{8300C554-5FF9-4E06-88AA-976F7856190A}" srcOrd="0" destOrd="0" presId="urn:microsoft.com/office/officeart/2016/7/layout/BasicTimeline"/>
    <dgm:cxn modelId="{CD5B56D8-8DE6-47E2-8175-73AFD104AE98}" type="presOf" srcId="{6EB57497-816C-4CCD-97AB-0198927B9C63}" destId="{6FDB721B-63AE-4234-A153-6C451AA4424C}" srcOrd="0" destOrd="0" presId="urn:microsoft.com/office/officeart/2016/7/layout/BasicTimeline"/>
    <dgm:cxn modelId="{2194E8F6-4D71-44D8-B4B5-7487E6378BAF}" srcId="{641BE986-9068-4C94-BE0B-F52EDA7A87D2}" destId="{E4F87E21-E2E9-43BE-8D05-9C20C26D5926}" srcOrd="2" destOrd="0" parTransId="{D668DA40-B72F-4D52-96FA-0794F1C5FD10}" sibTransId="{7C5AEA53-784B-43C0-9B4A-EAD332BCB8B9}"/>
    <dgm:cxn modelId="{D208015C-71E4-48CD-8537-2DCAD3F17AC6}" type="presParOf" srcId="{077E7E00-75B9-4DAE-A0B3-1CF68D952991}" destId="{3ED79F00-2B30-4BB6-A96F-9C059ADBCD8C}" srcOrd="0" destOrd="0" presId="urn:microsoft.com/office/officeart/2016/7/layout/BasicTimeline"/>
    <dgm:cxn modelId="{8CB02A26-9922-4D2E-9897-DBA8CDA72DDF}" type="presParOf" srcId="{077E7E00-75B9-4DAE-A0B3-1CF68D952991}" destId="{97117D63-4B88-4149-862F-2200A970945A}" srcOrd="1" destOrd="0" presId="urn:microsoft.com/office/officeart/2016/7/layout/BasicTimeline"/>
    <dgm:cxn modelId="{265167E8-D30D-4E73-BC3C-679B3EF5FD8D}" type="presParOf" srcId="{97117D63-4B88-4149-862F-2200A970945A}" destId="{E26F526D-2E2E-4E72-A37A-DC98D1912788}" srcOrd="0" destOrd="0" presId="urn:microsoft.com/office/officeart/2016/7/layout/BasicTimeline"/>
    <dgm:cxn modelId="{E3F5BBDD-7D80-476B-A743-770AC6B7BB0D}" type="presParOf" srcId="{E26F526D-2E2E-4E72-A37A-DC98D1912788}" destId="{6FDB721B-63AE-4234-A153-6C451AA4424C}" srcOrd="0" destOrd="0" presId="urn:microsoft.com/office/officeart/2016/7/layout/BasicTimeline"/>
    <dgm:cxn modelId="{88E280CB-8EF0-46AE-8D7C-EA52B22DA4E0}" type="presParOf" srcId="{E26F526D-2E2E-4E72-A37A-DC98D1912788}" destId="{B74F24C2-BD9F-4549-8759-F480C59AE127}" srcOrd="1" destOrd="0" presId="urn:microsoft.com/office/officeart/2016/7/layout/BasicTimeline"/>
    <dgm:cxn modelId="{D47A92E1-9E22-4CB1-8018-2C0DCE2390B7}" type="presParOf" srcId="{B74F24C2-BD9F-4549-8759-F480C59AE127}" destId="{D204143C-D938-464C-A8D5-E7BA7C7CB416}" srcOrd="0" destOrd="0" presId="urn:microsoft.com/office/officeart/2016/7/layout/BasicTimeline"/>
    <dgm:cxn modelId="{400924D9-0FFF-4BE0-8A6E-A460EDDDCF19}" type="presParOf" srcId="{B74F24C2-BD9F-4549-8759-F480C59AE127}" destId="{359E42C1-2AC7-443A-90AA-C54A31E26AD0}" srcOrd="1" destOrd="0" presId="urn:microsoft.com/office/officeart/2016/7/layout/BasicTimeline"/>
    <dgm:cxn modelId="{B73C5245-ADE6-4823-A2C0-2184144A93D2}" type="presParOf" srcId="{E26F526D-2E2E-4E72-A37A-DC98D1912788}" destId="{C8290D90-1188-4466-8B34-3BD3270742E9}" srcOrd="2" destOrd="0" presId="urn:microsoft.com/office/officeart/2016/7/layout/BasicTimeline"/>
    <dgm:cxn modelId="{FE8BD277-B650-4201-B5A7-FC270B69BC12}" type="presParOf" srcId="{E26F526D-2E2E-4E72-A37A-DC98D1912788}" destId="{E4541D28-76DF-4083-8FC3-D04E7B1E4255}" srcOrd="3" destOrd="0" presId="urn:microsoft.com/office/officeart/2016/7/layout/BasicTimeline"/>
    <dgm:cxn modelId="{26E3D9A8-1D97-43E6-A4D3-F22AD1FAD780}" type="presParOf" srcId="{E26F526D-2E2E-4E72-A37A-DC98D1912788}" destId="{E9FD39B5-3D2B-47DC-9145-E800ECC93529}" srcOrd="4" destOrd="0" presId="urn:microsoft.com/office/officeart/2016/7/layout/BasicTimeline"/>
    <dgm:cxn modelId="{841D7FB8-28A0-44DC-A664-38B957081639}" type="presParOf" srcId="{97117D63-4B88-4149-862F-2200A970945A}" destId="{7354DEC3-3F67-44FB-A501-53B094CB4AB7}" srcOrd="1" destOrd="0" presId="urn:microsoft.com/office/officeart/2016/7/layout/BasicTimeline"/>
    <dgm:cxn modelId="{9CAAD9C3-A34A-429F-9E27-7E3BBDA11D20}" type="presParOf" srcId="{97117D63-4B88-4149-862F-2200A970945A}" destId="{916ED84C-076F-4A7A-803B-78C8FF6C975B}" srcOrd="2" destOrd="0" presId="urn:microsoft.com/office/officeart/2016/7/layout/BasicTimeline"/>
    <dgm:cxn modelId="{4E8D2AB1-F223-4D6D-9587-5D82BDF206DA}" type="presParOf" srcId="{916ED84C-076F-4A7A-803B-78C8FF6C975B}" destId="{216ECA38-25C9-47BC-AD4C-92C0852BDB62}" srcOrd="0" destOrd="0" presId="urn:microsoft.com/office/officeart/2016/7/layout/BasicTimeline"/>
    <dgm:cxn modelId="{2A47992D-F83D-43AA-8F7F-F3E5551EB4E4}" type="presParOf" srcId="{916ED84C-076F-4A7A-803B-78C8FF6C975B}" destId="{2680E5A9-6981-492A-BAFD-3A2F1980165D}" srcOrd="1" destOrd="0" presId="urn:microsoft.com/office/officeart/2016/7/layout/BasicTimeline"/>
    <dgm:cxn modelId="{D5ADFCA0-7C22-4914-BC19-7AE47FC2BFF8}" type="presParOf" srcId="{2680E5A9-6981-492A-BAFD-3A2F1980165D}" destId="{A0EA81E6-C30F-4E72-853B-D77F43B8643B}" srcOrd="0" destOrd="0" presId="urn:microsoft.com/office/officeart/2016/7/layout/BasicTimeline"/>
    <dgm:cxn modelId="{41F0999A-1367-4EB2-B2D1-8A288D645A7A}" type="presParOf" srcId="{2680E5A9-6981-492A-BAFD-3A2F1980165D}" destId="{30AA0999-8B49-4CFA-9FD0-FFD002CB3CA1}" srcOrd="1" destOrd="0" presId="urn:microsoft.com/office/officeart/2016/7/layout/BasicTimeline"/>
    <dgm:cxn modelId="{13FF7A40-C1C2-4329-8DC9-CCAA68A400D4}" type="presParOf" srcId="{916ED84C-076F-4A7A-803B-78C8FF6C975B}" destId="{D53A348B-03C4-4FBC-B7C9-CC92964BCBBD}" srcOrd="2" destOrd="0" presId="urn:microsoft.com/office/officeart/2016/7/layout/BasicTimeline"/>
    <dgm:cxn modelId="{7E85A246-24BD-4EA9-8FF4-AB67229653AA}" type="presParOf" srcId="{916ED84C-076F-4A7A-803B-78C8FF6C975B}" destId="{F877150D-285F-4B8A-AE84-138A0E1829CF}" srcOrd="3" destOrd="0" presId="urn:microsoft.com/office/officeart/2016/7/layout/BasicTimeline"/>
    <dgm:cxn modelId="{599B83E5-7225-40F9-8E35-806DB8FC9F0F}" type="presParOf" srcId="{916ED84C-076F-4A7A-803B-78C8FF6C975B}" destId="{74239EB0-038B-44A0-BC77-6CA82D655C86}" srcOrd="4" destOrd="0" presId="urn:microsoft.com/office/officeart/2016/7/layout/BasicTimeline"/>
    <dgm:cxn modelId="{808E0F60-4B97-4615-A6F7-40659808552E}" type="presParOf" srcId="{97117D63-4B88-4149-862F-2200A970945A}" destId="{9F715EF5-DF5E-4F81-94DD-C43E2AD9621A}" srcOrd="3" destOrd="0" presId="urn:microsoft.com/office/officeart/2016/7/layout/BasicTimeline"/>
    <dgm:cxn modelId="{E633DEC3-A99D-48E6-BF68-7CCA8247D41A}" type="presParOf" srcId="{97117D63-4B88-4149-862F-2200A970945A}" destId="{7945755A-06AA-4935-B3BD-C62756697855}" srcOrd="4" destOrd="0" presId="urn:microsoft.com/office/officeart/2016/7/layout/BasicTimeline"/>
    <dgm:cxn modelId="{79F9DFE1-387A-482C-802C-8C937BFA4AC6}" type="presParOf" srcId="{7945755A-06AA-4935-B3BD-C62756697855}" destId="{EB30BA1B-9B14-482D-9B9D-6E645488EC86}" srcOrd="0" destOrd="0" presId="urn:microsoft.com/office/officeart/2016/7/layout/BasicTimeline"/>
    <dgm:cxn modelId="{268F015E-2FE2-48BB-9494-0C7C5A03C3F4}" type="presParOf" srcId="{7945755A-06AA-4935-B3BD-C62756697855}" destId="{0C7D7AEF-D765-4B2E-9B1C-E1AE0919E6D0}" srcOrd="1" destOrd="0" presId="urn:microsoft.com/office/officeart/2016/7/layout/BasicTimeline"/>
    <dgm:cxn modelId="{DB64846F-CBFD-4F0E-85DB-3EBD17C0D6B9}" type="presParOf" srcId="{0C7D7AEF-D765-4B2E-9B1C-E1AE0919E6D0}" destId="{7EF0D413-5DB1-4DF7-B1E5-7CCA68E923D3}" srcOrd="0" destOrd="0" presId="urn:microsoft.com/office/officeart/2016/7/layout/BasicTimeline"/>
    <dgm:cxn modelId="{0734801C-B58C-48EA-9232-4F58B7D0736C}" type="presParOf" srcId="{0C7D7AEF-D765-4B2E-9B1C-E1AE0919E6D0}" destId="{E80898C9-A516-4BA1-9387-411CE6D4D1CE}" srcOrd="1" destOrd="0" presId="urn:microsoft.com/office/officeart/2016/7/layout/BasicTimeline"/>
    <dgm:cxn modelId="{CB5E4258-3F83-4C1D-91F1-A35A7ABE0C3E}" type="presParOf" srcId="{7945755A-06AA-4935-B3BD-C62756697855}" destId="{E87A480A-4654-4199-AD60-C654436F910F}" srcOrd="2" destOrd="0" presId="urn:microsoft.com/office/officeart/2016/7/layout/BasicTimeline"/>
    <dgm:cxn modelId="{C0CB8BE5-CC4C-4A7E-8FF8-A4ACD6F7FF1C}" type="presParOf" srcId="{7945755A-06AA-4935-B3BD-C62756697855}" destId="{B2C4798F-DD4C-4445-B646-C1C25C9E8F18}" srcOrd="3" destOrd="0" presId="urn:microsoft.com/office/officeart/2016/7/layout/BasicTimeline"/>
    <dgm:cxn modelId="{42B60350-1779-4835-849B-EBA01F152F18}" type="presParOf" srcId="{7945755A-06AA-4935-B3BD-C62756697855}" destId="{9064DF11-7286-4015-9B9B-2468200C2DEB}" srcOrd="4" destOrd="0" presId="urn:microsoft.com/office/officeart/2016/7/layout/BasicTimeline"/>
    <dgm:cxn modelId="{99416830-0D87-4399-8231-C7711ABBAECC}" type="presParOf" srcId="{97117D63-4B88-4149-862F-2200A970945A}" destId="{2F47EA6B-51E9-4068-AE52-EB692B734D77}" srcOrd="5" destOrd="0" presId="urn:microsoft.com/office/officeart/2016/7/layout/BasicTimeline"/>
    <dgm:cxn modelId="{C726066E-FA83-4A38-BCFF-082910DCF8D8}" type="presParOf" srcId="{97117D63-4B88-4149-862F-2200A970945A}" destId="{62B4DC7A-12BD-4278-A2BD-D4DA2231FC54}" srcOrd="6" destOrd="0" presId="urn:microsoft.com/office/officeart/2016/7/layout/BasicTimeline"/>
    <dgm:cxn modelId="{87DE58E0-79CF-43E2-8E62-BB6DFA5564B3}" type="presParOf" srcId="{62B4DC7A-12BD-4278-A2BD-D4DA2231FC54}" destId="{D896C2BF-2398-46F9-84C7-7C823F14938F}" srcOrd="0" destOrd="0" presId="urn:microsoft.com/office/officeart/2016/7/layout/BasicTimeline"/>
    <dgm:cxn modelId="{1C7FC02F-9576-4BAA-8DB0-CEA8B4BC9CEA}" type="presParOf" srcId="{62B4DC7A-12BD-4278-A2BD-D4DA2231FC54}" destId="{8FD3E054-D393-475C-ACCF-B51399D4A63C}" srcOrd="1" destOrd="0" presId="urn:microsoft.com/office/officeart/2016/7/layout/BasicTimeline"/>
    <dgm:cxn modelId="{1E26CC90-ADC8-423B-BB55-3F0C73AAAED9}" type="presParOf" srcId="{8FD3E054-D393-475C-ACCF-B51399D4A63C}" destId="{D3DEAE1B-5082-434A-BE78-FB98DA7EB664}" srcOrd="0" destOrd="0" presId="urn:microsoft.com/office/officeart/2016/7/layout/BasicTimeline"/>
    <dgm:cxn modelId="{2C28EA03-EA35-4B4E-8E41-614E2B907BEE}" type="presParOf" srcId="{8FD3E054-D393-475C-ACCF-B51399D4A63C}" destId="{B3B87057-5AE9-4D2A-B805-509ACC38B696}" srcOrd="1" destOrd="0" presId="urn:microsoft.com/office/officeart/2016/7/layout/BasicTimeline"/>
    <dgm:cxn modelId="{876ECD7F-AC92-45C6-B3EB-3D23890C8318}" type="presParOf" srcId="{62B4DC7A-12BD-4278-A2BD-D4DA2231FC54}" destId="{A43934E4-8FEE-48B3-8E0B-6F4F9E53FC61}" srcOrd="2" destOrd="0" presId="urn:microsoft.com/office/officeart/2016/7/layout/BasicTimeline"/>
    <dgm:cxn modelId="{1D24B62B-3F59-48B8-BC98-8355B09923C9}" type="presParOf" srcId="{62B4DC7A-12BD-4278-A2BD-D4DA2231FC54}" destId="{64B393EE-8F40-46CF-BC66-9836EE19716D}" srcOrd="3" destOrd="0" presId="urn:microsoft.com/office/officeart/2016/7/layout/BasicTimeline"/>
    <dgm:cxn modelId="{B49FADAE-64A9-4235-B873-0F9002C8D5A1}" type="presParOf" srcId="{62B4DC7A-12BD-4278-A2BD-D4DA2231FC54}" destId="{37486F5D-AA2E-46A6-A6BD-F3DF10C7C5D5}" srcOrd="4" destOrd="0" presId="urn:microsoft.com/office/officeart/2016/7/layout/BasicTimeline"/>
    <dgm:cxn modelId="{AC9C850D-6F83-457D-8B2E-A29157B6E8F2}" type="presParOf" srcId="{97117D63-4B88-4149-862F-2200A970945A}" destId="{1F354AC6-2B48-457F-B14C-AA25F5E5F9E8}" srcOrd="7" destOrd="0" presId="urn:microsoft.com/office/officeart/2016/7/layout/BasicTimeline"/>
    <dgm:cxn modelId="{3F2A6FDF-0581-41EE-8DD8-26A955066A0D}" type="presParOf" srcId="{97117D63-4B88-4149-862F-2200A970945A}" destId="{43D1E1E5-20C2-464F-B33D-EC5569B44ABB}" srcOrd="8" destOrd="0" presId="urn:microsoft.com/office/officeart/2016/7/layout/BasicTimeline"/>
    <dgm:cxn modelId="{82A6D23A-434B-4912-A0B6-2EEE6EC061D6}" type="presParOf" srcId="{43D1E1E5-20C2-464F-B33D-EC5569B44ABB}" destId="{A97CD945-B8DA-4432-9F15-C59ED877DA39}" srcOrd="0" destOrd="0" presId="urn:microsoft.com/office/officeart/2016/7/layout/BasicTimeline"/>
    <dgm:cxn modelId="{2370731B-9350-4C6A-8B53-0379A5442732}" type="presParOf" srcId="{43D1E1E5-20C2-464F-B33D-EC5569B44ABB}" destId="{D1623897-8F80-448C-8850-4755320486EA}" srcOrd="1" destOrd="0" presId="urn:microsoft.com/office/officeart/2016/7/layout/BasicTimeline"/>
    <dgm:cxn modelId="{4D79E2E0-41C7-454D-B193-C8E3237CE7CA}" type="presParOf" srcId="{D1623897-8F80-448C-8850-4755320486EA}" destId="{8300C554-5FF9-4E06-88AA-976F7856190A}" srcOrd="0" destOrd="0" presId="urn:microsoft.com/office/officeart/2016/7/layout/BasicTimeline"/>
    <dgm:cxn modelId="{3D8B9964-42A8-4429-ACF3-E66677EC9F03}" type="presParOf" srcId="{D1623897-8F80-448C-8850-4755320486EA}" destId="{612356CC-9C1D-46DA-9B28-CA2C509FB580}" srcOrd="1" destOrd="0" presId="urn:microsoft.com/office/officeart/2016/7/layout/BasicTimeline"/>
    <dgm:cxn modelId="{2EFF6BC0-548F-46C2-95FB-12C4475BCA16}" type="presParOf" srcId="{43D1E1E5-20C2-464F-B33D-EC5569B44ABB}" destId="{A7CCB2B6-E70C-4CF6-8D68-CD966A2EC45A}" srcOrd="2" destOrd="0" presId="urn:microsoft.com/office/officeart/2016/7/layout/BasicTimeline"/>
    <dgm:cxn modelId="{13D4CD6C-B06B-4FC2-B5AD-7127F8E391F1}" type="presParOf" srcId="{43D1E1E5-20C2-464F-B33D-EC5569B44ABB}" destId="{B11B5937-4C01-4855-830A-A3C0572559D6}" srcOrd="3" destOrd="0" presId="urn:microsoft.com/office/officeart/2016/7/layout/BasicTimeline"/>
    <dgm:cxn modelId="{CD69EA37-C3D7-4481-9DF7-2471C41A38F5}" type="presParOf" srcId="{43D1E1E5-20C2-464F-B33D-EC5569B44ABB}" destId="{B4CF9B66-1219-42D5-8725-410DF3463366}"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709BA-49A4-4C18-B242-99F807D7A808}"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A3D6D744-0D41-43B2-81E2-AA884D6D0E8E}">
      <dgm:prSet custT="1"/>
      <dgm:spPr/>
      <dgm:t>
        <a:bodyPr/>
        <a:lstStyle/>
        <a:p>
          <a:pPr>
            <a:lnSpc>
              <a:spcPct val="100000"/>
            </a:lnSpc>
            <a:defRPr cap="all"/>
          </a:pPr>
          <a:r>
            <a:rPr lang="en-US" sz="1800" b="1" dirty="0"/>
            <a:t>IWRM Data Portal</a:t>
          </a:r>
        </a:p>
        <a:p>
          <a:pPr>
            <a:lnSpc>
              <a:spcPct val="100000"/>
            </a:lnSpc>
          </a:pPr>
          <a:r>
            <a:rPr lang="en-GB" sz="1800" b="1" dirty="0">
              <a:hlinkClick xmlns:r="http://schemas.openxmlformats.org/officeDocument/2006/relationships" r:id="rId1"/>
            </a:rPr>
            <a:t>http://iwrmdataportal.unepdhi.org</a:t>
          </a:r>
          <a:r>
            <a:rPr lang="en-GB" sz="1800" b="1" dirty="0"/>
            <a:t> </a:t>
          </a:r>
          <a:endParaRPr lang="en-US" sz="1800" u="sng" cap="none" dirty="0">
            <a:solidFill>
              <a:schemeClr val="accent1"/>
            </a:solidFill>
            <a:latin typeface="+mn-lt"/>
          </a:endParaRPr>
        </a:p>
      </dgm:t>
    </dgm:pt>
    <dgm:pt modelId="{9B96801E-9AAF-4C3B-983A-6D397B6C2770}" type="parTrans" cxnId="{D94B4063-24D6-4B63-8A5F-B79E44880900}">
      <dgm:prSet/>
      <dgm:spPr/>
      <dgm:t>
        <a:bodyPr/>
        <a:lstStyle/>
        <a:p>
          <a:endParaRPr lang="en-US"/>
        </a:p>
      </dgm:t>
    </dgm:pt>
    <dgm:pt modelId="{FD70747F-9227-4222-B145-5D43225CDDA1}" type="sibTrans" cxnId="{D94B4063-24D6-4B63-8A5F-B79E44880900}">
      <dgm:prSet/>
      <dgm:spPr/>
      <dgm:t>
        <a:bodyPr/>
        <a:lstStyle/>
        <a:p>
          <a:pPr>
            <a:lnSpc>
              <a:spcPct val="100000"/>
            </a:lnSpc>
          </a:pPr>
          <a:endParaRPr lang="en-US"/>
        </a:p>
      </dgm:t>
    </dgm:pt>
    <dgm:pt modelId="{4E017BEA-B7E4-46C0-9297-94EBC0789861}">
      <dgm:prSet custT="1"/>
      <dgm:spPr/>
      <dgm:t>
        <a:bodyPr/>
        <a:lstStyle/>
        <a:p>
          <a:pPr>
            <a:lnSpc>
              <a:spcPct val="100000"/>
            </a:lnSpc>
            <a:defRPr cap="all"/>
          </a:pPr>
          <a:r>
            <a:rPr lang="en-US" sz="1800" b="1">
              <a:latin typeface="+mn-lt"/>
            </a:rPr>
            <a:t>SDG 6.5.1 Help Desk </a:t>
          </a:r>
        </a:p>
        <a:p>
          <a:pPr rtl="0">
            <a:lnSpc>
              <a:spcPct val="100000"/>
            </a:lnSpc>
          </a:pPr>
          <a:r>
            <a:rPr lang="en-US" sz="1800" b="1">
              <a:latin typeface="+mn-lt"/>
              <a:hlinkClick xmlns:r="http://schemas.openxmlformats.org/officeDocument/2006/relationships" r:id="rId2"/>
            </a:rPr>
            <a:t>iwrmsdg651@un.org</a:t>
          </a:r>
          <a:r>
            <a:rPr lang="en-US" sz="1800" cap="none">
              <a:solidFill>
                <a:schemeClr val="accent1"/>
              </a:solidFill>
              <a:latin typeface="+mn-lt"/>
            </a:rPr>
            <a:t> </a:t>
          </a:r>
        </a:p>
      </dgm:t>
    </dgm:pt>
    <dgm:pt modelId="{FD6B1761-E45B-4E23-96DC-E0C8B3002DB7}" type="parTrans" cxnId="{68B43C66-44FC-487F-9FFC-37D6D408C988}">
      <dgm:prSet/>
      <dgm:spPr/>
      <dgm:t>
        <a:bodyPr/>
        <a:lstStyle/>
        <a:p>
          <a:endParaRPr lang="en-US"/>
        </a:p>
      </dgm:t>
    </dgm:pt>
    <dgm:pt modelId="{62AB6AAE-334E-411F-A4E0-24BB98F849CC}" type="sibTrans" cxnId="{68B43C66-44FC-487F-9FFC-37D6D408C988}">
      <dgm:prSet/>
      <dgm:spPr/>
      <dgm:t>
        <a:bodyPr/>
        <a:lstStyle/>
        <a:p>
          <a:pPr>
            <a:lnSpc>
              <a:spcPct val="100000"/>
            </a:lnSpc>
          </a:pPr>
          <a:endParaRPr lang="en-US"/>
        </a:p>
      </dgm:t>
    </dgm:pt>
    <dgm:pt modelId="{181ECEFB-22AF-46D5-9D5A-33C7CC742786}">
      <dgm:prSet custT="1"/>
      <dgm:spPr/>
      <dgm:t>
        <a:bodyPr/>
        <a:lstStyle/>
        <a:p>
          <a:pPr>
            <a:lnSpc>
              <a:spcPct val="100000"/>
            </a:lnSpc>
            <a:defRPr cap="all"/>
          </a:pPr>
          <a:r>
            <a:rPr lang="en-US" sz="1800" b="1">
              <a:latin typeface="+mn-lt"/>
            </a:rPr>
            <a:t>SDG 6 IWRM Support </a:t>
          </a:r>
          <a:r>
            <a:rPr lang="en-US" sz="1800" b="1" err="1">
              <a:latin typeface="+mn-lt"/>
            </a:rPr>
            <a:t>Programme</a:t>
          </a:r>
          <a:endParaRPr lang="en-US" sz="1800" b="1">
            <a:latin typeface="+mn-lt"/>
          </a:endParaRPr>
        </a:p>
        <a:p>
          <a:pPr rtl="0">
            <a:lnSpc>
              <a:spcPct val="100000"/>
            </a:lnSpc>
          </a:pPr>
          <a:r>
            <a:rPr lang="en-GB" sz="1800" b="1">
              <a:latin typeface="+mn-lt"/>
              <a:hlinkClick xmlns:r="http://schemas.openxmlformats.org/officeDocument/2006/relationships" r:id="rId3"/>
            </a:rPr>
            <a:t>https://www.gwp.org/en/sdg6support/</a:t>
          </a:r>
          <a:br>
            <a:rPr lang="en-US" sz="1800" b="1">
              <a:latin typeface="+mn-lt"/>
            </a:rPr>
          </a:br>
          <a:r>
            <a:rPr lang="en-US" sz="1800" cap="none">
              <a:solidFill>
                <a:schemeClr val="accent1"/>
              </a:solidFill>
              <a:latin typeface="+mn-lt"/>
            </a:rPr>
            <a:t>  </a:t>
          </a:r>
        </a:p>
      </dgm:t>
    </dgm:pt>
    <dgm:pt modelId="{D194EBCD-004C-48CC-A8B6-A7AF32B77211}" type="parTrans" cxnId="{5370650D-BC0F-4CF4-916F-AABB1019417F}">
      <dgm:prSet/>
      <dgm:spPr/>
      <dgm:t>
        <a:bodyPr/>
        <a:lstStyle/>
        <a:p>
          <a:endParaRPr lang="en-US"/>
        </a:p>
      </dgm:t>
    </dgm:pt>
    <dgm:pt modelId="{FD152D1F-FDAF-4779-A856-E42ED6F56FAB}" type="sibTrans" cxnId="{5370650D-BC0F-4CF4-916F-AABB1019417F}">
      <dgm:prSet/>
      <dgm:spPr/>
      <dgm:t>
        <a:bodyPr/>
        <a:lstStyle/>
        <a:p>
          <a:pPr>
            <a:lnSpc>
              <a:spcPct val="100000"/>
            </a:lnSpc>
          </a:pPr>
          <a:endParaRPr lang="en-US"/>
        </a:p>
      </dgm:t>
    </dgm:pt>
    <dgm:pt modelId="{D2F0B9B6-7CC9-4CEB-A154-33E619CAF6C1}">
      <dgm:prSet custT="1"/>
      <dgm:spPr/>
      <dgm:t>
        <a:bodyPr/>
        <a:lstStyle/>
        <a:p>
          <a:pPr>
            <a:lnSpc>
              <a:spcPct val="100000"/>
            </a:lnSpc>
            <a:defRPr cap="all"/>
          </a:pPr>
          <a:r>
            <a:rPr lang="en-US" sz="1800" b="1">
              <a:latin typeface="+mn-lt"/>
            </a:rPr>
            <a:t>Support </a:t>
          </a:r>
          <a:r>
            <a:rPr lang="en-US" sz="1800" b="1" err="1">
              <a:latin typeface="+mn-lt"/>
            </a:rPr>
            <a:t>Programme</a:t>
          </a:r>
          <a:r>
            <a:rPr lang="en-US" sz="1800" b="1">
              <a:latin typeface="+mn-lt"/>
            </a:rPr>
            <a:t> </a:t>
          </a:r>
        </a:p>
        <a:p>
          <a:pPr>
            <a:lnSpc>
              <a:spcPct val="100000"/>
            </a:lnSpc>
          </a:pPr>
          <a:r>
            <a:rPr lang="en-US" sz="1800" b="1">
              <a:latin typeface="+mn-lt"/>
              <a:hlinkClick xmlns:r="http://schemas.openxmlformats.org/officeDocument/2006/relationships" r:id="rId4"/>
            </a:rPr>
            <a:t>sdg6iwrmsp@gwp.org</a:t>
          </a:r>
          <a:r>
            <a:rPr lang="en-US" sz="1800" cap="none">
              <a:solidFill>
                <a:schemeClr val="accent1"/>
              </a:solidFill>
              <a:latin typeface="+mn-lt"/>
            </a:rPr>
            <a:t>  </a:t>
          </a:r>
        </a:p>
      </dgm:t>
    </dgm:pt>
    <dgm:pt modelId="{9AA76067-C23A-485D-9799-1F9D3AD82795}" type="parTrans" cxnId="{6B36BA41-4948-4D48-A189-C6A1C28359E8}">
      <dgm:prSet/>
      <dgm:spPr/>
      <dgm:t>
        <a:bodyPr/>
        <a:lstStyle/>
        <a:p>
          <a:endParaRPr lang="en-US"/>
        </a:p>
      </dgm:t>
    </dgm:pt>
    <dgm:pt modelId="{17655854-A0FB-4F5E-87BB-64E2561D2610}" type="sibTrans" cxnId="{6B36BA41-4948-4D48-A189-C6A1C28359E8}">
      <dgm:prSet/>
      <dgm:spPr/>
      <dgm:t>
        <a:bodyPr/>
        <a:lstStyle/>
        <a:p>
          <a:endParaRPr lang="en-US"/>
        </a:p>
      </dgm:t>
    </dgm:pt>
    <dgm:pt modelId="{706D8CF8-50F4-47C1-AC11-E55B95E3A9DC}" type="pres">
      <dgm:prSet presAssocID="{560709BA-49A4-4C18-B242-99F807D7A808}" presName="root" presStyleCnt="0">
        <dgm:presLayoutVars>
          <dgm:dir/>
          <dgm:resizeHandles val="exact"/>
        </dgm:presLayoutVars>
      </dgm:prSet>
      <dgm:spPr/>
    </dgm:pt>
    <dgm:pt modelId="{B486D241-8F2C-4E8F-8EB5-94E64A1CE425}" type="pres">
      <dgm:prSet presAssocID="{A3D6D744-0D41-43B2-81E2-AA884D6D0E8E}" presName="compNode" presStyleCnt="0"/>
      <dgm:spPr/>
    </dgm:pt>
    <dgm:pt modelId="{AFD8FCC8-8A8A-4668-98A1-2ACC9F9F9CFC}" type="pres">
      <dgm:prSet presAssocID="{A3D6D744-0D41-43B2-81E2-AA884D6D0E8E}" presName="iconBgRect" presStyleLbl="bgShp" presStyleIdx="0" presStyleCnt="4"/>
      <dgm:spPr>
        <a:solidFill>
          <a:schemeClr val="accent4"/>
        </a:solidFill>
      </dgm:spPr>
    </dgm:pt>
    <dgm:pt modelId="{04C0A63B-AF4A-45B6-B178-94C79C473504}" type="pres">
      <dgm:prSet presAssocID="{A3D6D744-0D41-43B2-81E2-AA884D6D0E8E}"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ptop"/>
        </a:ext>
      </dgm:extLst>
    </dgm:pt>
    <dgm:pt modelId="{400A9B20-F2AF-411D-9BB0-6831F9FAC318}" type="pres">
      <dgm:prSet presAssocID="{A3D6D744-0D41-43B2-81E2-AA884D6D0E8E}" presName="spaceRect" presStyleCnt="0"/>
      <dgm:spPr/>
    </dgm:pt>
    <dgm:pt modelId="{682079AF-2B72-44CF-96DD-DA640F5A1F08}" type="pres">
      <dgm:prSet presAssocID="{A3D6D744-0D41-43B2-81E2-AA884D6D0E8E}" presName="textRect" presStyleLbl="revTx" presStyleIdx="0" presStyleCnt="4">
        <dgm:presLayoutVars>
          <dgm:chMax val="1"/>
          <dgm:chPref val="1"/>
        </dgm:presLayoutVars>
      </dgm:prSet>
      <dgm:spPr/>
    </dgm:pt>
    <dgm:pt modelId="{2466B21A-6A17-4348-AC4F-B35A5C7D6570}" type="pres">
      <dgm:prSet presAssocID="{FD70747F-9227-4222-B145-5D43225CDDA1}" presName="sibTrans" presStyleCnt="0"/>
      <dgm:spPr/>
    </dgm:pt>
    <dgm:pt modelId="{8F30D878-A01E-4BC8-A7CD-3409FEDEB859}" type="pres">
      <dgm:prSet presAssocID="{4E017BEA-B7E4-46C0-9297-94EBC0789861}" presName="compNode" presStyleCnt="0"/>
      <dgm:spPr/>
    </dgm:pt>
    <dgm:pt modelId="{EE6585A5-A8F2-4752-9546-8515ECB28262}" type="pres">
      <dgm:prSet presAssocID="{4E017BEA-B7E4-46C0-9297-94EBC0789861}" presName="iconBgRect" presStyleLbl="bgShp" presStyleIdx="1" presStyleCnt="4"/>
      <dgm:spPr>
        <a:solidFill>
          <a:schemeClr val="accent4"/>
        </a:solidFill>
      </dgm:spPr>
    </dgm:pt>
    <dgm:pt modelId="{0A836497-205D-4F64-9B81-B57E6C22758D}" type="pres">
      <dgm:prSet presAssocID="{4E017BEA-B7E4-46C0-9297-94EBC0789861}"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F6E992AD-78BF-45C7-A987-BBFF389CF596}" type="pres">
      <dgm:prSet presAssocID="{4E017BEA-B7E4-46C0-9297-94EBC0789861}" presName="spaceRect" presStyleCnt="0"/>
      <dgm:spPr/>
    </dgm:pt>
    <dgm:pt modelId="{8934BCCC-DE82-414A-9BAE-E9A1F718D5E0}" type="pres">
      <dgm:prSet presAssocID="{4E017BEA-B7E4-46C0-9297-94EBC0789861}" presName="textRect" presStyleLbl="revTx" presStyleIdx="1" presStyleCnt="4">
        <dgm:presLayoutVars>
          <dgm:chMax val="1"/>
          <dgm:chPref val="1"/>
        </dgm:presLayoutVars>
      </dgm:prSet>
      <dgm:spPr/>
    </dgm:pt>
    <dgm:pt modelId="{1C2EFE7A-37E3-4354-AA2E-EDAE0549FD46}" type="pres">
      <dgm:prSet presAssocID="{62AB6AAE-334E-411F-A4E0-24BB98F849CC}" presName="sibTrans" presStyleCnt="0"/>
      <dgm:spPr/>
    </dgm:pt>
    <dgm:pt modelId="{8BA0C355-F614-4F56-88FF-BF25BE8B5795}" type="pres">
      <dgm:prSet presAssocID="{181ECEFB-22AF-46D5-9D5A-33C7CC742786}" presName="compNode" presStyleCnt="0"/>
      <dgm:spPr/>
    </dgm:pt>
    <dgm:pt modelId="{C123ED43-8AC3-47B8-AF05-7CC91D28DBB6}" type="pres">
      <dgm:prSet presAssocID="{181ECEFB-22AF-46D5-9D5A-33C7CC742786}" presName="iconBgRect" presStyleLbl="bgShp" presStyleIdx="2" presStyleCnt="4"/>
      <dgm:spPr>
        <a:solidFill>
          <a:schemeClr val="accent4"/>
        </a:solidFill>
      </dgm:spPr>
    </dgm:pt>
    <dgm:pt modelId="{1D5F0DB3-92B9-427B-B555-2EA25D37DF19}" type="pres">
      <dgm:prSet presAssocID="{181ECEFB-22AF-46D5-9D5A-33C7CC742786}"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ick"/>
        </a:ext>
      </dgm:extLst>
    </dgm:pt>
    <dgm:pt modelId="{DF35831C-F6B5-4C60-8C07-E30B2102C618}" type="pres">
      <dgm:prSet presAssocID="{181ECEFB-22AF-46D5-9D5A-33C7CC742786}" presName="spaceRect" presStyleCnt="0"/>
      <dgm:spPr/>
    </dgm:pt>
    <dgm:pt modelId="{9380E74D-4972-4369-B016-BC647CCA8D13}" type="pres">
      <dgm:prSet presAssocID="{181ECEFB-22AF-46D5-9D5A-33C7CC742786}" presName="textRect" presStyleLbl="revTx" presStyleIdx="2" presStyleCnt="4">
        <dgm:presLayoutVars>
          <dgm:chMax val="1"/>
          <dgm:chPref val="1"/>
        </dgm:presLayoutVars>
      </dgm:prSet>
      <dgm:spPr/>
    </dgm:pt>
    <dgm:pt modelId="{0C313C2C-2BEC-48CE-99AC-5A9C89F35118}" type="pres">
      <dgm:prSet presAssocID="{FD152D1F-FDAF-4779-A856-E42ED6F56FAB}" presName="sibTrans" presStyleCnt="0"/>
      <dgm:spPr/>
    </dgm:pt>
    <dgm:pt modelId="{1BCDB1B5-D4AF-4690-A8FA-EABA229DE96D}" type="pres">
      <dgm:prSet presAssocID="{D2F0B9B6-7CC9-4CEB-A154-33E619CAF6C1}" presName="compNode" presStyleCnt="0"/>
      <dgm:spPr/>
    </dgm:pt>
    <dgm:pt modelId="{B9400116-0CF1-43CD-9AC7-8A34E4871F16}" type="pres">
      <dgm:prSet presAssocID="{D2F0B9B6-7CC9-4CEB-A154-33E619CAF6C1}" presName="iconBgRect" presStyleLbl="bgShp" presStyleIdx="3" presStyleCnt="4"/>
      <dgm:spPr>
        <a:solidFill>
          <a:schemeClr val="accent4"/>
        </a:solidFill>
      </dgm:spPr>
    </dgm:pt>
    <dgm:pt modelId="{2A8B8E16-9A61-41B7-A275-558A401B0B75}" type="pres">
      <dgm:prSet presAssocID="{D2F0B9B6-7CC9-4CEB-A154-33E619CAF6C1}"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Envelope"/>
        </a:ext>
      </dgm:extLst>
    </dgm:pt>
    <dgm:pt modelId="{C5856C4F-DEDD-42DB-97FB-D51439ED72EE}" type="pres">
      <dgm:prSet presAssocID="{D2F0B9B6-7CC9-4CEB-A154-33E619CAF6C1}" presName="spaceRect" presStyleCnt="0"/>
      <dgm:spPr/>
    </dgm:pt>
    <dgm:pt modelId="{5819AC54-824A-40E6-9ADE-4C3853FCD34A}" type="pres">
      <dgm:prSet presAssocID="{D2F0B9B6-7CC9-4CEB-A154-33E619CAF6C1}" presName="textRect" presStyleLbl="revTx" presStyleIdx="3" presStyleCnt="4" custScaleX="112960">
        <dgm:presLayoutVars>
          <dgm:chMax val="1"/>
          <dgm:chPref val="1"/>
        </dgm:presLayoutVars>
      </dgm:prSet>
      <dgm:spPr/>
    </dgm:pt>
  </dgm:ptLst>
  <dgm:cxnLst>
    <dgm:cxn modelId="{5370650D-BC0F-4CF4-916F-AABB1019417F}" srcId="{560709BA-49A4-4C18-B242-99F807D7A808}" destId="{181ECEFB-22AF-46D5-9D5A-33C7CC742786}" srcOrd="2" destOrd="0" parTransId="{D194EBCD-004C-48CC-A8B6-A7AF32B77211}" sibTransId="{FD152D1F-FDAF-4779-A856-E42ED6F56FAB}"/>
    <dgm:cxn modelId="{464CF35C-F9EA-D14F-B81C-D357BD1A443C}" type="presOf" srcId="{560709BA-49A4-4C18-B242-99F807D7A808}" destId="{706D8CF8-50F4-47C1-AC11-E55B95E3A9DC}" srcOrd="0" destOrd="0" presId="urn:microsoft.com/office/officeart/2018/5/layout/IconCircleLabelList"/>
    <dgm:cxn modelId="{6B36BA41-4948-4D48-A189-C6A1C28359E8}" srcId="{560709BA-49A4-4C18-B242-99F807D7A808}" destId="{D2F0B9B6-7CC9-4CEB-A154-33E619CAF6C1}" srcOrd="3" destOrd="0" parTransId="{9AA76067-C23A-485D-9799-1F9D3AD82795}" sibTransId="{17655854-A0FB-4F5E-87BB-64E2561D2610}"/>
    <dgm:cxn modelId="{D94B4063-24D6-4B63-8A5F-B79E44880900}" srcId="{560709BA-49A4-4C18-B242-99F807D7A808}" destId="{A3D6D744-0D41-43B2-81E2-AA884D6D0E8E}" srcOrd="0" destOrd="0" parTransId="{9B96801E-9AAF-4C3B-983A-6D397B6C2770}" sibTransId="{FD70747F-9227-4222-B145-5D43225CDDA1}"/>
    <dgm:cxn modelId="{68B43C66-44FC-487F-9FFC-37D6D408C988}" srcId="{560709BA-49A4-4C18-B242-99F807D7A808}" destId="{4E017BEA-B7E4-46C0-9297-94EBC0789861}" srcOrd="1" destOrd="0" parTransId="{FD6B1761-E45B-4E23-96DC-E0C8B3002DB7}" sibTransId="{62AB6AAE-334E-411F-A4E0-24BB98F849CC}"/>
    <dgm:cxn modelId="{F2097C46-163F-CD4B-AECC-DFD34EE93BFA}" type="presOf" srcId="{181ECEFB-22AF-46D5-9D5A-33C7CC742786}" destId="{9380E74D-4972-4369-B016-BC647CCA8D13}" srcOrd="0" destOrd="0" presId="urn:microsoft.com/office/officeart/2018/5/layout/IconCircleLabelList"/>
    <dgm:cxn modelId="{262D2D76-93E4-5242-B302-18A3D82F5B6E}" type="presOf" srcId="{A3D6D744-0D41-43B2-81E2-AA884D6D0E8E}" destId="{682079AF-2B72-44CF-96DD-DA640F5A1F08}" srcOrd="0" destOrd="0" presId="urn:microsoft.com/office/officeart/2018/5/layout/IconCircleLabelList"/>
    <dgm:cxn modelId="{8A87CCB7-784A-254F-8CFC-722E88F29537}" type="presOf" srcId="{4E017BEA-B7E4-46C0-9297-94EBC0789861}" destId="{8934BCCC-DE82-414A-9BAE-E9A1F718D5E0}" srcOrd="0" destOrd="0" presId="urn:microsoft.com/office/officeart/2018/5/layout/IconCircleLabelList"/>
    <dgm:cxn modelId="{8C67D8F5-43A7-B84D-9BFF-660953A1A897}" type="presOf" srcId="{D2F0B9B6-7CC9-4CEB-A154-33E619CAF6C1}" destId="{5819AC54-824A-40E6-9ADE-4C3853FCD34A}" srcOrd="0" destOrd="0" presId="urn:microsoft.com/office/officeart/2018/5/layout/IconCircleLabelList"/>
    <dgm:cxn modelId="{32E247C3-2343-ED49-9957-AA57035C8DC7}" type="presParOf" srcId="{706D8CF8-50F4-47C1-AC11-E55B95E3A9DC}" destId="{B486D241-8F2C-4E8F-8EB5-94E64A1CE425}" srcOrd="0" destOrd="0" presId="urn:microsoft.com/office/officeart/2018/5/layout/IconCircleLabelList"/>
    <dgm:cxn modelId="{42631C7D-82E7-5B49-AE4D-42AC42F67B86}" type="presParOf" srcId="{B486D241-8F2C-4E8F-8EB5-94E64A1CE425}" destId="{AFD8FCC8-8A8A-4668-98A1-2ACC9F9F9CFC}" srcOrd="0" destOrd="0" presId="urn:microsoft.com/office/officeart/2018/5/layout/IconCircleLabelList"/>
    <dgm:cxn modelId="{88D3B6EA-9C77-9443-BF7E-B6FED8026B38}" type="presParOf" srcId="{B486D241-8F2C-4E8F-8EB5-94E64A1CE425}" destId="{04C0A63B-AF4A-45B6-B178-94C79C473504}" srcOrd="1" destOrd="0" presId="urn:microsoft.com/office/officeart/2018/5/layout/IconCircleLabelList"/>
    <dgm:cxn modelId="{0DB70232-46D7-7546-A4C9-A78D0E753FDB}" type="presParOf" srcId="{B486D241-8F2C-4E8F-8EB5-94E64A1CE425}" destId="{400A9B20-F2AF-411D-9BB0-6831F9FAC318}" srcOrd="2" destOrd="0" presId="urn:microsoft.com/office/officeart/2018/5/layout/IconCircleLabelList"/>
    <dgm:cxn modelId="{88F1E598-8E2B-1F45-8E58-556BF77915EC}" type="presParOf" srcId="{B486D241-8F2C-4E8F-8EB5-94E64A1CE425}" destId="{682079AF-2B72-44CF-96DD-DA640F5A1F08}" srcOrd="3" destOrd="0" presId="urn:microsoft.com/office/officeart/2018/5/layout/IconCircleLabelList"/>
    <dgm:cxn modelId="{C917FA98-25DA-EB4B-9C35-AE58DC9D0A35}" type="presParOf" srcId="{706D8CF8-50F4-47C1-AC11-E55B95E3A9DC}" destId="{2466B21A-6A17-4348-AC4F-B35A5C7D6570}" srcOrd="1" destOrd="0" presId="urn:microsoft.com/office/officeart/2018/5/layout/IconCircleLabelList"/>
    <dgm:cxn modelId="{ECC1546D-F3C2-5C44-AD1F-C322801EC736}" type="presParOf" srcId="{706D8CF8-50F4-47C1-AC11-E55B95E3A9DC}" destId="{8F30D878-A01E-4BC8-A7CD-3409FEDEB859}" srcOrd="2" destOrd="0" presId="urn:microsoft.com/office/officeart/2018/5/layout/IconCircleLabelList"/>
    <dgm:cxn modelId="{BCB3C5B7-2108-E745-BD5C-C16E34399A91}" type="presParOf" srcId="{8F30D878-A01E-4BC8-A7CD-3409FEDEB859}" destId="{EE6585A5-A8F2-4752-9546-8515ECB28262}" srcOrd="0" destOrd="0" presId="urn:microsoft.com/office/officeart/2018/5/layout/IconCircleLabelList"/>
    <dgm:cxn modelId="{78747B22-C7DA-C24C-95BE-541BB518B4C4}" type="presParOf" srcId="{8F30D878-A01E-4BC8-A7CD-3409FEDEB859}" destId="{0A836497-205D-4F64-9B81-B57E6C22758D}" srcOrd="1" destOrd="0" presId="urn:microsoft.com/office/officeart/2018/5/layout/IconCircleLabelList"/>
    <dgm:cxn modelId="{E63641CB-809D-D342-8982-3E8E9CB15A29}" type="presParOf" srcId="{8F30D878-A01E-4BC8-A7CD-3409FEDEB859}" destId="{F6E992AD-78BF-45C7-A987-BBFF389CF596}" srcOrd="2" destOrd="0" presId="urn:microsoft.com/office/officeart/2018/5/layout/IconCircleLabelList"/>
    <dgm:cxn modelId="{8E6BE8CB-E40B-724C-B0CA-B0C624869F3D}" type="presParOf" srcId="{8F30D878-A01E-4BC8-A7CD-3409FEDEB859}" destId="{8934BCCC-DE82-414A-9BAE-E9A1F718D5E0}" srcOrd="3" destOrd="0" presId="urn:microsoft.com/office/officeart/2018/5/layout/IconCircleLabelList"/>
    <dgm:cxn modelId="{8CB9A959-A44E-744C-A3F7-F4E4413CC14E}" type="presParOf" srcId="{706D8CF8-50F4-47C1-AC11-E55B95E3A9DC}" destId="{1C2EFE7A-37E3-4354-AA2E-EDAE0549FD46}" srcOrd="3" destOrd="0" presId="urn:microsoft.com/office/officeart/2018/5/layout/IconCircleLabelList"/>
    <dgm:cxn modelId="{4782DC3F-ED56-AA41-A5D0-012845CA24EE}" type="presParOf" srcId="{706D8CF8-50F4-47C1-AC11-E55B95E3A9DC}" destId="{8BA0C355-F614-4F56-88FF-BF25BE8B5795}" srcOrd="4" destOrd="0" presId="urn:microsoft.com/office/officeart/2018/5/layout/IconCircleLabelList"/>
    <dgm:cxn modelId="{5E9F57B7-D0A7-2C47-8595-512454E75929}" type="presParOf" srcId="{8BA0C355-F614-4F56-88FF-BF25BE8B5795}" destId="{C123ED43-8AC3-47B8-AF05-7CC91D28DBB6}" srcOrd="0" destOrd="0" presId="urn:microsoft.com/office/officeart/2018/5/layout/IconCircleLabelList"/>
    <dgm:cxn modelId="{F6811727-7471-434F-A564-5326D00E264F}" type="presParOf" srcId="{8BA0C355-F614-4F56-88FF-BF25BE8B5795}" destId="{1D5F0DB3-92B9-427B-B555-2EA25D37DF19}" srcOrd="1" destOrd="0" presId="urn:microsoft.com/office/officeart/2018/5/layout/IconCircleLabelList"/>
    <dgm:cxn modelId="{046CAA01-A8D7-4C4E-B129-6BC871A2368A}" type="presParOf" srcId="{8BA0C355-F614-4F56-88FF-BF25BE8B5795}" destId="{DF35831C-F6B5-4C60-8C07-E30B2102C618}" srcOrd="2" destOrd="0" presId="urn:microsoft.com/office/officeart/2018/5/layout/IconCircleLabelList"/>
    <dgm:cxn modelId="{54BD6333-A03A-2F4C-A821-9CED26BA610A}" type="presParOf" srcId="{8BA0C355-F614-4F56-88FF-BF25BE8B5795}" destId="{9380E74D-4972-4369-B016-BC647CCA8D13}" srcOrd="3" destOrd="0" presId="urn:microsoft.com/office/officeart/2018/5/layout/IconCircleLabelList"/>
    <dgm:cxn modelId="{B595BD81-98B1-864E-B104-EE2BFD3D5293}" type="presParOf" srcId="{706D8CF8-50F4-47C1-AC11-E55B95E3A9DC}" destId="{0C313C2C-2BEC-48CE-99AC-5A9C89F35118}" srcOrd="5" destOrd="0" presId="urn:microsoft.com/office/officeart/2018/5/layout/IconCircleLabelList"/>
    <dgm:cxn modelId="{7458F6D9-0E5E-7849-96F3-435AE8DC023A}" type="presParOf" srcId="{706D8CF8-50F4-47C1-AC11-E55B95E3A9DC}" destId="{1BCDB1B5-D4AF-4690-A8FA-EABA229DE96D}" srcOrd="6" destOrd="0" presId="urn:microsoft.com/office/officeart/2018/5/layout/IconCircleLabelList"/>
    <dgm:cxn modelId="{F92D6C48-9299-5F4C-BB4B-D712200A549D}" type="presParOf" srcId="{1BCDB1B5-D4AF-4690-A8FA-EABA229DE96D}" destId="{B9400116-0CF1-43CD-9AC7-8A34E4871F16}" srcOrd="0" destOrd="0" presId="urn:microsoft.com/office/officeart/2018/5/layout/IconCircleLabelList"/>
    <dgm:cxn modelId="{5BEC7605-7718-3047-8CC6-58533CA9805B}" type="presParOf" srcId="{1BCDB1B5-D4AF-4690-A8FA-EABA229DE96D}" destId="{2A8B8E16-9A61-41B7-A275-558A401B0B75}" srcOrd="1" destOrd="0" presId="urn:microsoft.com/office/officeart/2018/5/layout/IconCircleLabelList"/>
    <dgm:cxn modelId="{5A78DC0D-C196-F34C-9543-FA7BB1AB0CF5}" type="presParOf" srcId="{1BCDB1B5-D4AF-4690-A8FA-EABA229DE96D}" destId="{C5856C4F-DEDD-42DB-97FB-D51439ED72EE}" srcOrd="2" destOrd="0" presId="urn:microsoft.com/office/officeart/2018/5/layout/IconCircleLabelList"/>
    <dgm:cxn modelId="{2255B52D-7F91-104C-BA63-5086A3FD0BC9}" type="presParOf" srcId="{1BCDB1B5-D4AF-4690-A8FA-EABA229DE96D}" destId="{5819AC54-824A-40E6-9ADE-4C3853FCD34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79F00-2B30-4BB6-A96F-9C059ADBCD8C}">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FDB721B-63AE-4234-A153-6C451AA4424C}">
      <dsp:nvSpPr>
        <dsp:cNvPr id="0" name=""/>
        <dsp:cNvSpPr/>
      </dsp:nvSpPr>
      <dsp:spPr>
        <a:xfrm>
          <a:off x="197167"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rtl="0">
            <a:lnSpc>
              <a:spcPct val="90000"/>
            </a:lnSpc>
            <a:spcBef>
              <a:spcPct val="0"/>
            </a:spcBef>
            <a:spcAft>
              <a:spcPct val="35000"/>
            </a:spcAft>
            <a:buNone/>
            <a:defRPr b="1"/>
          </a:pPr>
          <a:r>
            <a:rPr lang="en-US" sz="2000" kern="1200">
              <a:latin typeface="+mn-lt"/>
            </a:rPr>
            <a:t>February – March</a:t>
          </a:r>
        </a:p>
      </dsp:txBody>
      <dsp:txXfrm>
        <a:off x="197167" y="2336668"/>
        <a:ext cx="2783347" cy="491701"/>
      </dsp:txXfrm>
    </dsp:sp>
    <dsp:sp modelId="{D204143C-D938-464C-A8D5-E7BA7C7CB416}">
      <dsp:nvSpPr>
        <dsp:cNvPr id="0" name=""/>
        <dsp:cNvSpPr/>
      </dsp:nvSpPr>
      <dsp:spPr>
        <a:xfrm>
          <a:off x="7393" y="537458"/>
          <a:ext cx="3162895" cy="81145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latin typeface="+mn-lt"/>
            </a:rPr>
            <a:t>Countries confirm </a:t>
          </a:r>
          <a:br>
            <a:rPr lang="en-US" sz="1600" kern="1200">
              <a:latin typeface="+mn-lt"/>
            </a:rPr>
          </a:br>
          <a:r>
            <a:rPr lang="en-US" sz="1600" kern="1200">
              <a:latin typeface="+mn-lt"/>
            </a:rPr>
            <a:t>6.5.1 Focal Points</a:t>
          </a:r>
        </a:p>
      </dsp:txBody>
      <dsp:txXfrm>
        <a:off x="47005" y="577070"/>
        <a:ext cx="3083671" cy="732232"/>
      </dsp:txXfrm>
    </dsp:sp>
    <dsp:sp modelId="{C8290D90-1188-4466-8B34-3BD3270742E9}">
      <dsp:nvSpPr>
        <dsp:cNvPr id="0" name=""/>
        <dsp:cNvSpPr/>
      </dsp:nvSpPr>
      <dsp:spPr>
        <a:xfrm>
          <a:off x="1588841"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6ECA38-25C9-47BC-AD4C-92C0852BDB62}">
      <dsp:nvSpPr>
        <dsp:cNvPr id="0" name=""/>
        <dsp:cNvSpPr/>
      </dsp:nvSpPr>
      <dsp:spPr>
        <a:xfrm>
          <a:off x="2031646"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b="1" kern="1200">
              <a:latin typeface="+mn-lt"/>
            </a:rPr>
            <a:t>April - September</a:t>
          </a:r>
        </a:p>
      </dsp:txBody>
      <dsp:txXfrm>
        <a:off x="2031646" y="1522968"/>
        <a:ext cx="2783347" cy="491701"/>
      </dsp:txXfrm>
    </dsp:sp>
    <dsp:sp modelId="{E4541D28-76DF-4083-8FC3-D04E7B1E4255}">
      <dsp:nvSpPr>
        <dsp:cNvPr id="0" name=""/>
        <dsp:cNvSpPr/>
      </dsp:nvSpPr>
      <dsp:spPr>
        <a:xfrm>
          <a:off x="1556206"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A81E6-C30F-4E72-853B-D77F43B8643B}">
      <dsp:nvSpPr>
        <dsp:cNvPr id="0" name=""/>
        <dsp:cNvSpPr/>
      </dsp:nvSpPr>
      <dsp:spPr>
        <a:xfrm>
          <a:off x="1841873" y="3002423"/>
          <a:ext cx="3162895" cy="81145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latin typeface="+mn-lt"/>
            </a:rPr>
            <a:t>Mid-April: Roll-out survey and supporting material</a:t>
          </a:r>
        </a:p>
      </dsp:txBody>
      <dsp:txXfrm>
        <a:off x="1881485" y="3042035"/>
        <a:ext cx="3083671" cy="732232"/>
      </dsp:txXfrm>
    </dsp:sp>
    <dsp:sp modelId="{D53A348B-03C4-4FBC-B7C9-CC92964BCBBD}">
      <dsp:nvSpPr>
        <dsp:cNvPr id="0" name=""/>
        <dsp:cNvSpPr/>
      </dsp:nvSpPr>
      <dsp:spPr>
        <a:xfrm>
          <a:off x="3423320"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B30BA1B-9B14-482D-9B9D-6E645488EC86}">
      <dsp:nvSpPr>
        <dsp:cNvPr id="0" name=""/>
        <dsp:cNvSpPr/>
      </dsp:nvSpPr>
      <dsp:spPr>
        <a:xfrm>
          <a:off x="3866126"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latin typeface="+mn-lt"/>
            </a:rPr>
            <a:t>1 October.</a:t>
          </a:r>
        </a:p>
      </dsp:txBody>
      <dsp:txXfrm>
        <a:off x="3866126" y="2336668"/>
        <a:ext cx="2783347" cy="491701"/>
      </dsp:txXfrm>
    </dsp:sp>
    <dsp:sp modelId="{F877150D-285F-4B8A-AE84-138A0E1829CF}">
      <dsp:nvSpPr>
        <dsp:cNvPr id="0" name=""/>
        <dsp:cNvSpPr/>
      </dsp:nvSpPr>
      <dsp:spPr>
        <a:xfrm>
          <a:off x="339068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F0D413-5DB1-4DF7-B1E5-7CCA68E923D3}">
      <dsp:nvSpPr>
        <dsp:cNvPr id="0" name=""/>
        <dsp:cNvSpPr/>
      </dsp:nvSpPr>
      <dsp:spPr>
        <a:xfrm>
          <a:off x="3676352" y="537458"/>
          <a:ext cx="3162895" cy="81145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latin typeface="+mn-lt"/>
            </a:rPr>
            <a:t>Submission of ‘final draft’ </a:t>
          </a:r>
          <a:br>
            <a:rPr lang="en-US" sz="1600" kern="1200">
              <a:latin typeface="+mn-lt"/>
            </a:rPr>
          </a:br>
          <a:r>
            <a:rPr lang="en-US" sz="1600" kern="1200">
              <a:latin typeface="+mn-lt"/>
            </a:rPr>
            <a:t>to UNEP</a:t>
          </a:r>
        </a:p>
      </dsp:txBody>
      <dsp:txXfrm>
        <a:off x="3715964" y="577070"/>
        <a:ext cx="3083671" cy="732232"/>
      </dsp:txXfrm>
    </dsp:sp>
    <dsp:sp modelId="{E87A480A-4654-4199-AD60-C654436F910F}">
      <dsp:nvSpPr>
        <dsp:cNvPr id="0" name=""/>
        <dsp:cNvSpPr/>
      </dsp:nvSpPr>
      <dsp:spPr>
        <a:xfrm>
          <a:off x="525780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896C2BF-2398-46F9-84C7-7C823F14938F}">
      <dsp:nvSpPr>
        <dsp:cNvPr id="0" name=""/>
        <dsp:cNvSpPr/>
      </dsp:nvSpPr>
      <dsp:spPr>
        <a:xfrm>
          <a:off x="5700605"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latin typeface="+mn-lt"/>
            </a:rPr>
            <a:t>October – November</a:t>
          </a:r>
        </a:p>
      </dsp:txBody>
      <dsp:txXfrm>
        <a:off x="5700605" y="1522968"/>
        <a:ext cx="2783347" cy="491701"/>
      </dsp:txXfrm>
    </dsp:sp>
    <dsp:sp modelId="{B2C4798F-DD4C-4445-B646-C1C25C9E8F18}">
      <dsp:nvSpPr>
        <dsp:cNvPr id="0" name=""/>
        <dsp:cNvSpPr/>
      </dsp:nvSpPr>
      <dsp:spPr>
        <a:xfrm>
          <a:off x="522516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EAE1B-5082-434A-BE78-FB98DA7EB664}">
      <dsp:nvSpPr>
        <dsp:cNvPr id="0" name=""/>
        <dsp:cNvSpPr/>
      </dsp:nvSpPr>
      <dsp:spPr>
        <a:xfrm>
          <a:off x="5510831" y="3002423"/>
          <a:ext cx="3162895"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latin typeface="+mn-lt"/>
            </a:rPr>
            <a:t>Quality assurance and finalization</a:t>
          </a:r>
        </a:p>
      </dsp:txBody>
      <dsp:txXfrm>
        <a:off x="5547048" y="3038640"/>
        <a:ext cx="3090461" cy="669469"/>
      </dsp:txXfrm>
    </dsp:sp>
    <dsp:sp modelId="{A43934E4-8FEE-48B3-8E0B-6F4F9E53FC61}">
      <dsp:nvSpPr>
        <dsp:cNvPr id="0" name=""/>
        <dsp:cNvSpPr/>
      </dsp:nvSpPr>
      <dsp:spPr>
        <a:xfrm>
          <a:off x="7092279"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97CD945-B8DA-4432-9F15-C59ED877DA39}">
      <dsp:nvSpPr>
        <dsp:cNvPr id="0" name=""/>
        <dsp:cNvSpPr/>
      </dsp:nvSpPr>
      <dsp:spPr>
        <a:xfrm>
          <a:off x="7535084"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b="1" kern="1200"/>
            <a:t>December</a:t>
          </a:r>
        </a:p>
      </dsp:txBody>
      <dsp:txXfrm>
        <a:off x="7535084" y="2336668"/>
        <a:ext cx="2783347" cy="491701"/>
      </dsp:txXfrm>
    </dsp:sp>
    <dsp:sp modelId="{64B393EE-8F40-46CF-BC66-9836EE19716D}">
      <dsp:nvSpPr>
        <dsp:cNvPr id="0" name=""/>
        <dsp:cNvSpPr/>
      </dsp:nvSpPr>
      <dsp:spPr>
        <a:xfrm>
          <a:off x="705964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C554-5FF9-4E06-88AA-976F7856190A}">
      <dsp:nvSpPr>
        <dsp:cNvPr id="0" name=""/>
        <dsp:cNvSpPr/>
      </dsp:nvSpPr>
      <dsp:spPr>
        <a:xfrm>
          <a:off x="7345310" y="607011"/>
          <a:ext cx="3162895"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rtl="0">
            <a:lnSpc>
              <a:spcPct val="90000"/>
            </a:lnSpc>
            <a:spcBef>
              <a:spcPct val="0"/>
            </a:spcBef>
            <a:spcAft>
              <a:spcPct val="35000"/>
            </a:spcAft>
            <a:buNone/>
          </a:pPr>
          <a:r>
            <a:rPr lang="en-US" sz="1600" kern="1200">
              <a:latin typeface="+mn-lt"/>
            </a:rPr>
            <a:t>All country submissions finalised</a:t>
          </a:r>
        </a:p>
      </dsp:txBody>
      <dsp:txXfrm>
        <a:off x="7381527" y="643228"/>
        <a:ext cx="3090461" cy="669469"/>
      </dsp:txXfrm>
    </dsp:sp>
    <dsp:sp modelId="{A7CCB2B6-E70C-4CF6-8D68-CD966A2EC45A}">
      <dsp:nvSpPr>
        <dsp:cNvPr id="0" name=""/>
        <dsp:cNvSpPr/>
      </dsp:nvSpPr>
      <dsp:spPr>
        <a:xfrm>
          <a:off x="8926758"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11B5937-4C01-4855-830A-A3C0572559D6}">
      <dsp:nvSpPr>
        <dsp:cNvPr id="0" name=""/>
        <dsp:cNvSpPr/>
      </dsp:nvSpPr>
      <dsp:spPr>
        <a:xfrm>
          <a:off x="8894123"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8FCC8-8A8A-4668-98A1-2ACC9F9F9CFC}">
      <dsp:nvSpPr>
        <dsp:cNvPr id="0" name=""/>
        <dsp:cNvSpPr/>
      </dsp:nvSpPr>
      <dsp:spPr>
        <a:xfrm>
          <a:off x="838901" y="460005"/>
          <a:ext cx="1264141" cy="1264141"/>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04C0A63B-AF4A-45B6-B178-94C79C473504}">
      <dsp:nvSpPr>
        <dsp:cNvPr id="0" name=""/>
        <dsp:cNvSpPr/>
      </dsp:nvSpPr>
      <dsp:spPr>
        <a:xfrm>
          <a:off x="1108308" y="729412"/>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079AF-2B72-44CF-96DD-DA640F5A1F08}">
      <dsp:nvSpPr>
        <dsp:cNvPr id="0" name=""/>
        <dsp:cNvSpPr/>
      </dsp:nvSpPr>
      <dsp:spPr>
        <a:xfrm>
          <a:off x="434790" y="2117895"/>
          <a:ext cx="2072362" cy="17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IWRM Data Portal</a:t>
          </a:r>
        </a:p>
        <a:p>
          <a:pPr marL="0" lvl="0" indent="0" algn="ctr" defTabSz="800100">
            <a:lnSpc>
              <a:spcPct val="100000"/>
            </a:lnSpc>
            <a:spcBef>
              <a:spcPct val="0"/>
            </a:spcBef>
            <a:spcAft>
              <a:spcPct val="35000"/>
            </a:spcAft>
            <a:buNone/>
          </a:pPr>
          <a:r>
            <a:rPr lang="en-GB" sz="1800" b="1" kern="1200" dirty="0">
              <a:hlinkClick xmlns:r="http://schemas.openxmlformats.org/officeDocument/2006/relationships" r:id="rId3"/>
            </a:rPr>
            <a:t>http://iwrmdataportal.unepdhi.org</a:t>
          </a:r>
          <a:r>
            <a:rPr lang="en-GB" sz="1800" b="1" kern="1200" dirty="0"/>
            <a:t> </a:t>
          </a:r>
          <a:endParaRPr lang="en-US" sz="1800" u="sng" kern="1200" cap="none" dirty="0">
            <a:solidFill>
              <a:schemeClr val="accent1"/>
            </a:solidFill>
            <a:latin typeface="+mn-lt"/>
          </a:endParaRPr>
        </a:p>
      </dsp:txBody>
      <dsp:txXfrm>
        <a:off x="434790" y="2117895"/>
        <a:ext cx="2072362" cy="1774643"/>
      </dsp:txXfrm>
    </dsp:sp>
    <dsp:sp modelId="{EE6585A5-A8F2-4752-9546-8515ECB28262}">
      <dsp:nvSpPr>
        <dsp:cNvPr id="0" name=""/>
        <dsp:cNvSpPr/>
      </dsp:nvSpPr>
      <dsp:spPr>
        <a:xfrm>
          <a:off x="3273927" y="460005"/>
          <a:ext cx="1264141" cy="1264141"/>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0A836497-205D-4F64-9B81-B57E6C22758D}">
      <dsp:nvSpPr>
        <dsp:cNvPr id="0" name=""/>
        <dsp:cNvSpPr/>
      </dsp:nvSpPr>
      <dsp:spPr>
        <a:xfrm>
          <a:off x="3543334" y="729412"/>
          <a:ext cx="725326" cy="72532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4BCCC-DE82-414A-9BAE-E9A1F718D5E0}">
      <dsp:nvSpPr>
        <dsp:cNvPr id="0" name=""/>
        <dsp:cNvSpPr/>
      </dsp:nvSpPr>
      <dsp:spPr>
        <a:xfrm>
          <a:off x="2869816" y="2117895"/>
          <a:ext cx="2072362" cy="17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latin typeface="+mn-lt"/>
            </a:rPr>
            <a:t>SDG 6.5.1 Help Desk </a:t>
          </a:r>
        </a:p>
        <a:p>
          <a:pPr marL="0" lvl="0" indent="0" algn="ctr" defTabSz="800100" rtl="0">
            <a:lnSpc>
              <a:spcPct val="100000"/>
            </a:lnSpc>
            <a:spcBef>
              <a:spcPct val="0"/>
            </a:spcBef>
            <a:spcAft>
              <a:spcPct val="35000"/>
            </a:spcAft>
            <a:buNone/>
          </a:pPr>
          <a:r>
            <a:rPr lang="en-US" sz="1800" b="1" kern="1200">
              <a:latin typeface="+mn-lt"/>
              <a:hlinkClick xmlns:r="http://schemas.openxmlformats.org/officeDocument/2006/relationships" r:id="rId6"/>
            </a:rPr>
            <a:t>iwrmsdg651@un.org</a:t>
          </a:r>
          <a:r>
            <a:rPr lang="en-US" sz="1800" kern="1200" cap="none">
              <a:solidFill>
                <a:schemeClr val="accent1"/>
              </a:solidFill>
              <a:latin typeface="+mn-lt"/>
            </a:rPr>
            <a:t> </a:t>
          </a:r>
        </a:p>
      </dsp:txBody>
      <dsp:txXfrm>
        <a:off x="2869816" y="2117895"/>
        <a:ext cx="2072362" cy="1774643"/>
      </dsp:txXfrm>
    </dsp:sp>
    <dsp:sp modelId="{C123ED43-8AC3-47B8-AF05-7CC91D28DBB6}">
      <dsp:nvSpPr>
        <dsp:cNvPr id="0" name=""/>
        <dsp:cNvSpPr/>
      </dsp:nvSpPr>
      <dsp:spPr>
        <a:xfrm>
          <a:off x="5708953" y="460005"/>
          <a:ext cx="1264141" cy="1264141"/>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1D5F0DB3-92B9-427B-B555-2EA25D37DF19}">
      <dsp:nvSpPr>
        <dsp:cNvPr id="0" name=""/>
        <dsp:cNvSpPr/>
      </dsp:nvSpPr>
      <dsp:spPr>
        <a:xfrm>
          <a:off x="5978360" y="729412"/>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0E74D-4972-4369-B016-BC647CCA8D13}">
      <dsp:nvSpPr>
        <dsp:cNvPr id="0" name=""/>
        <dsp:cNvSpPr/>
      </dsp:nvSpPr>
      <dsp:spPr>
        <a:xfrm>
          <a:off x="5304842" y="2117895"/>
          <a:ext cx="2072362" cy="17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latin typeface="+mn-lt"/>
            </a:rPr>
            <a:t>SDG 6 IWRM Support </a:t>
          </a:r>
          <a:r>
            <a:rPr lang="en-US" sz="1800" b="1" kern="1200" err="1">
              <a:latin typeface="+mn-lt"/>
            </a:rPr>
            <a:t>Programme</a:t>
          </a:r>
          <a:endParaRPr lang="en-US" sz="1800" b="1" kern="1200">
            <a:latin typeface="+mn-lt"/>
          </a:endParaRPr>
        </a:p>
        <a:p>
          <a:pPr marL="0" lvl="0" indent="0" algn="ctr" defTabSz="800100" rtl="0">
            <a:lnSpc>
              <a:spcPct val="100000"/>
            </a:lnSpc>
            <a:spcBef>
              <a:spcPct val="0"/>
            </a:spcBef>
            <a:spcAft>
              <a:spcPct val="35000"/>
            </a:spcAft>
            <a:buNone/>
          </a:pPr>
          <a:r>
            <a:rPr lang="en-GB" sz="1800" b="1" kern="1200">
              <a:latin typeface="+mn-lt"/>
              <a:hlinkClick xmlns:r="http://schemas.openxmlformats.org/officeDocument/2006/relationships" r:id="rId9"/>
            </a:rPr>
            <a:t>https://www.gwp.org/en/sdg6support/</a:t>
          </a:r>
          <a:br>
            <a:rPr lang="en-US" sz="1800" b="1" kern="1200">
              <a:latin typeface="+mn-lt"/>
            </a:rPr>
          </a:br>
          <a:r>
            <a:rPr lang="en-US" sz="1800" kern="1200" cap="none">
              <a:solidFill>
                <a:schemeClr val="accent1"/>
              </a:solidFill>
              <a:latin typeface="+mn-lt"/>
            </a:rPr>
            <a:t>  </a:t>
          </a:r>
        </a:p>
      </dsp:txBody>
      <dsp:txXfrm>
        <a:off x="5304842" y="2117895"/>
        <a:ext cx="2072362" cy="1774643"/>
      </dsp:txXfrm>
    </dsp:sp>
    <dsp:sp modelId="{B9400116-0CF1-43CD-9AC7-8A34E4871F16}">
      <dsp:nvSpPr>
        <dsp:cNvPr id="0" name=""/>
        <dsp:cNvSpPr/>
      </dsp:nvSpPr>
      <dsp:spPr>
        <a:xfrm>
          <a:off x="8278268" y="460005"/>
          <a:ext cx="1264141" cy="1264141"/>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2A8B8E16-9A61-41B7-A275-558A401B0B75}">
      <dsp:nvSpPr>
        <dsp:cNvPr id="0" name=""/>
        <dsp:cNvSpPr/>
      </dsp:nvSpPr>
      <dsp:spPr>
        <a:xfrm>
          <a:off x="8547675" y="729412"/>
          <a:ext cx="725326" cy="725326"/>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9AC54-824A-40E6-9ADE-4C3853FCD34A}">
      <dsp:nvSpPr>
        <dsp:cNvPr id="0" name=""/>
        <dsp:cNvSpPr/>
      </dsp:nvSpPr>
      <dsp:spPr>
        <a:xfrm>
          <a:off x="7739868" y="2117895"/>
          <a:ext cx="2340940" cy="17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latin typeface="+mn-lt"/>
            </a:rPr>
            <a:t>Support </a:t>
          </a:r>
          <a:r>
            <a:rPr lang="en-US" sz="1800" b="1" kern="1200" err="1">
              <a:latin typeface="+mn-lt"/>
            </a:rPr>
            <a:t>Programme</a:t>
          </a:r>
          <a:r>
            <a:rPr lang="en-US" sz="1800" b="1" kern="1200">
              <a:latin typeface="+mn-lt"/>
            </a:rPr>
            <a:t> </a:t>
          </a:r>
        </a:p>
        <a:p>
          <a:pPr marL="0" lvl="0" indent="0" algn="ctr" defTabSz="800100">
            <a:lnSpc>
              <a:spcPct val="100000"/>
            </a:lnSpc>
            <a:spcBef>
              <a:spcPct val="0"/>
            </a:spcBef>
            <a:spcAft>
              <a:spcPct val="35000"/>
            </a:spcAft>
            <a:buNone/>
          </a:pPr>
          <a:r>
            <a:rPr lang="en-US" sz="1800" b="1" kern="1200">
              <a:latin typeface="+mn-lt"/>
              <a:hlinkClick xmlns:r="http://schemas.openxmlformats.org/officeDocument/2006/relationships" r:id="rId12"/>
            </a:rPr>
            <a:t>sdg6iwrmsp@gwp.org</a:t>
          </a:r>
          <a:r>
            <a:rPr lang="en-US" sz="1800" kern="1200" cap="none">
              <a:solidFill>
                <a:schemeClr val="accent1"/>
              </a:solidFill>
              <a:latin typeface="+mn-lt"/>
            </a:rPr>
            <a:t>  </a:t>
          </a:r>
        </a:p>
      </dsp:txBody>
      <dsp:txXfrm>
        <a:off x="7739868" y="2117895"/>
        <a:ext cx="2340940" cy="1774643"/>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EA737-4BC6-1042-9ECA-6BB64B7B3D9C}"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3DED2-9D72-E84F-9DC8-B1050C91BE7A}" type="slidenum">
              <a:rPr lang="en-US" smtClean="0"/>
              <a:t>‹#›</a:t>
            </a:fld>
            <a:endParaRPr lang="en-US"/>
          </a:p>
        </p:txBody>
      </p:sp>
    </p:spTree>
    <p:extLst>
      <p:ext uri="{BB962C8B-B14F-4D97-AF65-F5344CB8AC3E}">
        <p14:creationId xmlns:p14="http://schemas.microsoft.com/office/powerpoint/2010/main" val="294409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wp.org/en/sdg6support/consultations/where-we-are/stage-1-activities/support-packag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gwp.org/en/sdg6support/consultations/where-we-are/stage-1-activities/training-of-facilitator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Part 1, which will present some background information on Integrated Water Resources Management reporting in the context of the sustainable development goals.  </a:t>
            </a:r>
            <a:endParaRPr lang="fr" dirty="0"/>
          </a:p>
        </p:txBody>
      </p:sp>
      <p:sp>
        <p:nvSpPr>
          <p:cNvPr id="4" name="Slide Number Placeholder 3"/>
          <p:cNvSpPr>
            <a:spLocks noGrp="1"/>
          </p:cNvSpPr>
          <p:nvPr>
            <p:ph type="sldNum" sz="quarter" idx="5"/>
          </p:nvPr>
        </p:nvSpPr>
        <p:spPr/>
        <p:txBody>
          <a:bodyPr/>
          <a:lstStyle/>
          <a:p>
            <a:fld id="{3263DED2-9D72-E84F-9DC8-B1050C91BE7A}" type="slidenum">
              <a:rPr lang="en-US" smtClean="0"/>
              <a:t>3</a:t>
            </a:fld>
            <a:endParaRPr lang="en-US"/>
          </a:p>
        </p:txBody>
      </p:sp>
    </p:spTree>
    <p:extLst>
      <p:ext uri="{BB962C8B-B14F-4D97-AF65-F5344CB8AC3E}">
        <p14:creationId xmlns:p14="http://schemas.microsoft.com/office/powerpoint/2010/main" val="7750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survey, monitoring guide and supporting documents can be downloaded directly from the IWRM Data Portal.</a:t>
            </a:r>
            <a:r>
              <a:rPr lang="en-US"/>
              <a:t> </a:t>
            </a:r>
          </a:p>
        </p:txBody>
      </p:sp>
      <p:sp>
        <p:nvSpPr>
          <p:cNvPr id="4" name="Slide Number Placeholder 3"/>
          <p:cNvSpPr>
            <a:spLocks noGrp="1"/>
          </p:cNvSpPr>
          <p:nvPr>
            <p:ph type="sldNum" sz="quarter" idx="5"/>
          </p:nvPr>
        </p:nvSpPr>
        <p:spPr/>
        <p:txBody>
          <a:bodyPr/>
          <a:lstStyle/>
          <a:p>
            <a:fld id="{3263DED2-9D72-E84F-9DC8-B1050C91BE7A}" type="slidenum">
              <a:rPr lang="en-US" smtClean="0"/>
              <a:t>12</a:t>
            </a:fld>
            <a:endParaRPr lang="en-US"/>
          </a:p>
        </p:txBody>
      </p:sp>
    </p:spTree>
    <p:extLst>
      <p:ext uri="{BB962C8B-B14F-4D97-AF65-F5344CB8AC3E}">
        <p14:creationId xmlns:p14="http://schemas.microsoft.com/office/powerpoint/2010/main" val="12171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3. This video will take a closer look at the survey, which is the mechanism for reporting on SDG indicator 6.5.1.</a:t>
            </a:r>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13</a:t>
            </a:fld>
            <a:endParaRPr lang="en-US"/>
          </a:p>
        </p:txBody>
      </p:sp>
    </p:spTree>
    <p:extLst>
      <p:ext uri="{BB962C8B-B14F-4D97-AF65-F5344CB8AC3E}">
        <p14:creationId xmlns:p14="http://schemas.microsoft.com/office/powerpoint/2010/main" val="411425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The left-hand side of this infographic shows a schematic of the SDG indicator 6.5.1 survey, and the right-hand shows how the scores are calculated. </a:t>
            </a:r>
          </a:p>
          <a:p>
            <a:pPr marL="0" indent="0">
              <a:buFont typeface="Symbol"/>
              <a:buNone/>
            </a:pPr>
            <a:endParaRPr lang="en-US" dirty="0"/>
          </a:p>
          <a:p>
            <a:pPr marL="171450" indent="-171450">
              <a:buFont typeface="Symbol"/>
              <a:buChar char="•"/>
            </a:pPr>
            <a:r>
              <a:rPr lang="en-US" dirty="0"/>
              <a:t>The survey has 33 questions, split into 4 sections, which reflect the 4 main dimensions of IWRM. The four sections are:</a:t>
            </a:r>
          </a:p>
          <a:p>
            <a:pPr marL="171450" indent="-171450">
              <a:buFont typeface="Symbol"/>
              <a:buChar char="•"/>
            </a:pPr>
            <a:r>
              <a:rPr lang="en-US" dirty="0"/>
              <a:t>{CLICK}  One, the enabling environment, covering the main policies, laws and plans. </a:t>
            </a:r>
          </a:p>
          <a:p>
            <a:pPr marL="171450" indent="-171450">
              <a:buFont typeface="Symbol"/>
              <a:buChar char="•"/>
            </a:pPr>
            <a:r>
              <a:rPr lang="en-US" dirty="0"/>
              <a:t>{CLICK}  Two, covering institutional capacity and coordination, and stakeholder participation. </a:t>
            </a:r>
          </a:p>
          <a:p>
            <a:pPr marL="171450" indent="-171450">
              <a:buFont typeface="Symbol"/>
              <a:buChar char="•"/>
            </a:pPr>
            <a:r>
              <a:rPr lang="en-US" dirty="0"/>
              <a:t>{CLICK}  Three, covering the management instruments that support effective decision-making. </a:t>
            </a:r>
          </a:p>
          <a:p>
            <a:pPr marL="171450" indent="-171450">
              <a:buFont typeface="Symbol"/>
              <a:buChar char="•"/>
            </a:pPr>
            <a:r>
              <a:rPr lang="en-US" dirty="0"/>
              <a:t>{CLICK}  And four, covering financing, budgeting and revenue raising. </a:t>
            </a:r>
          </a:p>
          <a:p>
            <a:pPr marL="171450" indent="-171450">
              <a:buFont typeface="Symbol"/>
              <a:buChar char="•"/>
            </a:pPr>
            <a:endParaRPr lang="en-US" dirty="0"/>
          </a:p>
          <a:p>
            <a:pPr marL="171450" indent="-171450">
              <a:buFont typeface="Symbol"/>
              <a:buChar char="•"/>
            </a:pPr>
            <a:r>
              <a:rPr lang="en-GB" dirty="0"/>
              <a:t>On the right-hand side, we see an explanation of the scoring methodology. </a:t>
            </a:r>
            <a:endParaRPr lang="en-US" dirty="0"/>
          </a:p>
          <a:p>
            <a:pPr marL="171450" indent="-171450">
              <a:buFont typeface="Symbol"/>
              <a:buChar char="•"/>
            </a:pPr>
            <a:endParaRPr lang="en-US" dirty="0"/>
          </a:p>
          <a:p>
            <a:pPr marL="171450" indent="-171450">
              <a:buFont typeface="Symbol"/>
              <a:buChar char="•"/>
            </a:pPr>
            <a:r>
              <a:rPr lang="en-US" dirty="0"/>
              <a:t>{CLICK}  Each question receives a score out of 100. </a:t>
            </a:r>
          </a:p>
          <a:p>
            <a:pPr marL="171450" indent="-171450">
              <a:buFont typeface="Symbol"/>
              <a:buChar char="•"/>
            </a:pPr>
            <a:r>
              <a:rPr lang="en-US" dirty="0"/>
              <a:t>{CLICK}  The 4 dimension averages are calculated by averaging the question scores for each section. </a:t>
            </a:r>
          </a:p>
          <a:p>
            <a:pPr marL="171450" indent="-171450">
              <a:buFont typeface="Symbol"/>
              <a:buChar char="•"/>
            </a:pPr>
            <a:r>
              <a:rPr lang="en-US" dirty="0"/>
              <a:t>{CLICK}  And the final indicator score is calculated by averaging the 4 dimension scores.  </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14</a:t>
            </a:fld>
            <a:endParaRPr lang="en-US"/>
          </a:p>
        </p:txBody>
      </p:sp>
    </p:spTree>
    <p:extLst>
      <p:ext uri="{BB962C8B-B14F-4D97-AF65-F5344CB8AC3E}">
        <p14:creationId xmlns:p14="http://schemas.microsoft.com/office/powerpoint/2010/main" val="210224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key considerations to include when completing the survey:</a:t>
            </a:r>
            <a:endParaRPr lang="en-GB" dirty="0"/>
          </a:p>
          <a:p>
            <a:pPr marL="171450" indent="-171450">
              <a:buFont typeface="Symbol"/>
              <a:buChar char="•"/>
            </a:pPr>
            <a:r>
              <a:rPr lang="en-US" dirty="0"/>
              <a:t>Build on 2017 &amp; 2020 reporting from your country</a:t>
            </a:r>
            <a:endParaRPr lang="en-GB" dirty="0"/>
          </a:p>
          <a:p>
            <a:pPr marL="171450" indent="-171450">
              <a:buFont typeface="Symbol"/>
              <a:buChar char="•"/>
            </a:pPr>
            <a:r>
              <a:rPr lang="en-AU" dirty="0"/>
              <a:t>For each question, responses can be given in increments of 10, from 0 to 100.</a:t>
            </a:r>
            <a:r>
              <a:rPr lang="en-US" dirty="0"/>
              <a:t> </a:t>
            </a:r>
            <a:endParaRPr lang="en-GB" dirty="0"/>
          </a:p>
          <a:p>
            <a:pPr marL="171450" indent="-171450">
              <a:buFont typeface="Symbol"/>
              <a:buChar char="•"/>
            </a:pPr>
            <a:r>
              <a:rPr lang="en-US" dirty="0"/>
              <a:t>There are six threshold descriptions to guide your responses to each question.  </a:t>
            </a:r>
            <a:endParaRPr lang="en-GB" dirty="0"/>
          </a:p>
          <a:p>
            <a:pPr marL="171450" indent="-171450">
              <a:buFont typeface="Symbol"/>
              <a:buChar char="•"/>
            </a:pPr>
            <a:r>
              <a:rPr lang="en-US" dirty="0"/>
              <a:t>We strongly encourage you </a:t>
            </a:r>
            <a:r>
              <a:rPr lang="en-AU" dirty="0"/>
              <a:t>to spend some time on the free text fields after each question. </a:t>
            </a:r>
            <a:r>
              <a:rPr lang="en-US" dirty="0"/>
              <a:t> </a:t>
            </a:r>
            <a:endParaRPr lang="en-GB" dirty="0"/>
          </a:p>
          <a:p>
            <a:pPr marL="171450" indent="-171450">
              <a:buFont typeface="Symbol"/>
              <a:buChar char="•"/>
            </a:pPr>
            <a:r>
              <a:rPr lang="en-AU" dirty="0"/>
              <a:t>A</a:t>
            </a:r>
            <a:r>
              <a:rPr lang="en-US" dirty="0" err="1"/>
              <a:t>ll</a:t>
            </a:r>
            <a:r>
              <a:rPr lang="en-US" dirty="0"/>
              <a:t> questions should be answered. It is possible to answer ‘not applicable’ to some questions, such as transboundary level questions, if your country has no transboundary freshwater.  </a:t>
            </a:r>
            <a:endParaRPr lang="en-GB" dirty="0"/>
          </a:p>
          <a:p>
            <a:pPr marL="171450" indent="-171450">
              <a:buFont typeface="Symbol"/>
              <a:buChar char="•"/>
            </a:pPr>
            <a:r>
              <a:rPr lang="en-US" dirty="0"/>
              <a:t>{CLICK} - And please pay close attention to all of the explanatory text and footnotes throughout the survey.</a:t>
            </a:r>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15</a:t>
            </a:fld>
            <a:endParaRPr lang="en-US"/>
          </a:p>
        </p:txBody>
      </p:sp>
    </p:spTree>
    <p:extLst>
      <p:ext uri="{BB962C8B-B14F-4D97-AF65-F5344CB8AC3E}">
        <p14:creationId xmlns:p14="http://schemas.microsoft.com/office/powerpoint/2010/main" val="10375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closer look at the survey questions. Here’s a simplified example of one of the questions. </a:t>
            </a:r>
            <a:r>
              <a:rPr lang="en-US" dirty="0"/>
              <a:t> </a:t>
            </a:r>
          </a:p>
          <a:p>
            <a:pPr marL="285750" indent="-285750">
              <a:buFont typeface="Symbol"/>
              <a:buChar char="•"/>
            </a:pPr>
            <a:r>
              <a:rPr lang="en-US" dirty="0"/>
              <a:t>{CLICK} </a:t>
            </a:r>
            <a:r>
              <a:rPr lang="en-GB" dirty="0"/>
              <a:t>Firstly, at the top left we have the section number and heading. </a:t>
            </a:r>
            <a:endParaRPr lang="en-US" dirty="0"/>
          </a:p>
          <a:p>
            <a:pPr marL="285750" indent="-285750">
              <a:buFont typeface="Symbol"/>
              <a:buChar char="•"/>
            </a:pPr>
            <a:r>
              <a:rPr lang="en-US" dirty="0"/>
              <a:t>{CLICK} </a:t>
            </a:r>
            <a:r>
              <a:rPr lang="en-GB" dirty="0"/>
              <a:t>Below this, we have the sub-section heading, which is phrased as a question and guides all the questions within the sub-section. </a:t>
            </a:r>
            <a:r>
              <a:rPr lang="en-US" dirty="0"/>
              <a:t> </a:t>
            </a:r>
            <a:endParaRPr lang="en-US" dirty="0">
              <a:cs typeface="Calibri"/>
            </a:endParaRPr>
          </a:p>
          <a:p>
            <a:pPr marL="285750" indent="-285750">
              <a:buFont typeface="Symbol"/>
              <a:buChar char="•"/>
            </a:pPr>
            <a:r>
              <a:rPr lang="en-US" dirty="0"/>
              <a:t>{CLICK} </a:t>
            </a:r>
            <a:r>
              <a:rPr lang="en-GB" dirty="0"/>
              <a:t>Below this we have the question itself, identified by consecutive lettering. So this question is referred to as 1.1a. </a:t>
            </a:r>
            <a:endParaRPr lang="en-US" dirty="0"/>
          </a:p>
          <a:p>
            <a:pPr marL="285750" indent="-285750">
              <a:buFont typeface="Symbol"/>
              <a:buChar char="•"/>
            </a:pPr>
            <a:r>
              <a:rPr lang="en-US" dirty="0"/>
              <a:t>{CLICK}  </a:t>
            </a:r>
            <a:r>
              <a:rPr lang="en-GB" dirty="0"/>
              <a:t>To the right of the question, the thresholds and threshold descriptions are given for the scores of zero, 20, 40, 60, 80 and 100, and these are categorised from ‘very low’ to ‘very high’ implementation. If your country is between these thresholds, simply select the increment of 10 between them, so 10, 30, 50, 70 or 90.  </a:t>
            </a:r>
            <a:endParaRPr lang="en-US" dirty="0"/>
          </a:p>
          <a:p>
            <a:pPr marL="285750" indent="-285750">
              <a:buFont typeface="Symbol"/>
              <a:buChar char="•"/>
            </a:pPr>
            <a:r>
              <a:rPr lang="en-US" dirty="0"/>
              <a:t>{CLICK} </a:t>
            </a:r>
            <a:r>
              <a:rPr lang="en-GB" dirty="0"/>
              <a:t>You enter the score, in increments of 10, in the yellow cell. If the question is not applicable for your country, you can enter ‘n/a’.  </a:t>
            </a:r>
            <a:endParaRPr lang="en-US" dirty="0"/>
          </a:p>
          <a:p>
            <a:pPr marL="285750" indent="-285750">
              <a:buFont typeface="Symbol"/>
              <a:buChar char="•"/>
            </a:pPr>
            <a:r>
              <a:rPr lang="en-US" dirty="0"/>
              <a:t>{CLICK} </a:t>
            </a:r>
            <a:r>
              <a:rPr lang="en-GB" dirty="0"/>
              <a:t>Below the score is a very important aspect of the survey. The ‘status and progress’ and 'way forward' fields allow you to provide the context for the score and to highlight potential barriers and enablers to advancing that aspect of IWRM. You should also reflect on the progress since previous reporting rounds. The text you provide in these fields should help you reach consensus among stakeholders on the score, and help you track progress over time. It also increases the objectivity and transparency of the score, because it becomes evidence-based.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16</a:t>
            </a:fld>
            <a:endParaRPr lang="en-US"/>
          </a:p>
        </p:txBody>
      </p:sp>
    </p:spTree>
    <p:extLst>
      <p:ext uri="{BB962C8B-B14F-4D97-AF65-F5344CB8AC3E}">
        <p14:creationId xmlns:p14="http://schemas.microsoft.com/office/powerpoint/2010/main" val="3029672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survey also has three short annexes, which are designed to make the survey instrument more useful and robust at national, regional and global levels. </a:t>
            </a:r>
            <a:endParaRPr lang="en-US" dirty="0"/>
          </a:p>
          <a:p>
            <a:endParaRPr lang="en-US" dirty="0"/>
          </a:p>
          <a:p>
            <a:r>
              <a:rPr lang="en-GB" dirty="0"/>
              <a:t>These are </a:t>
            </a:r>
            <a:endParaRPr lang="en-US" dirty="0"/>
          </a:p>
          <a:p>
            <a:r>
              <a:rPr lang="en-GB" dirty="0"/>
              <a:t>CLICK Annex A – Glossary, </a:t>
            </a:r>
            <a:endParaRPr lang="en-US" dirty="0"/>
          </a:p>
          <a:p>
            <a:r>
              <a:rPr lang="en-GB" dirty="0"/>
              <a:t>CLICK Annex B – Key Priorities and Targets for IWRM implementation, </a:t>
            </a:r>
            <a:endParaRPr lang="en-US" dirty="0"/>
          </a:p>
          <a:p>
            <a:r>
              <a:rPr lang="en-GB" dirty="0"/>
              <a:t>CLICK - and Annex C – Country reporting process. </a:t>
            </a:r>
            <a:endParaRPr lang="en-US" dirty="0"/>
          </a:p>
          <a:p>
            <a:endParaRPr lang="en-US" dirty="0"/>
          </a:p>
          <a:p>
            <a:r>
              <a:rPr lang="en-GB" dirty="0"/>
              <a:t>We strongly encourage you to complete annexes B and C.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17</a:t>
            </a:fld>
            <a:endParaRPr lang="en-US"/>
          </a:p>
        </p:txBody>
      </p:sp>
    </p:spTree>
    <p:extLst>
      <p:ext uri="{BB962C8B-B14F-4D97-AF65-F5344CB8AC3E}">
        <p14:creationId xmlns:p14="http://schemas.microsoft.com/office/powerpoint/2010/main" val="3241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key changes you will notice in the 2023 survey include</a:t>
            </a:r>
            <a:r>
              <a:rPr lang="en-US" dirty="0"/>
              <a:t> :</a:t>
            </a:r>
          </a:p>
          <a:p>
            <a:r>
              <a:rPr lang="en-GB" dirty="0"/>
              <a:t>Two annexes have been removed: the transboundary annex and the priority water resources challenges annex. </a:t>
            </a:r>
            <a:r>
              <a:rPr lang="en-US" dirty="0"/>
              <a:t> </a:t>
            </a:r>
            <a:endParaRPr lang="en-US" dirty="0">
              <a:cs typeface="Calibri"/>
            </a:endParaRPr>
          </a:p>
          <a:p>
            <a:r>
              <a:rPr lang="en-GB" dirty="0"/>
              <a:t>The opportunity to discuss country targets has been introduced in Annex B.  </a:t>
            </a:r>
            <a:endParaRPr lang="en-US" dirty="0"/>
          </a:p>
          <a:p>
            <a:r>
              <a:rPr lang="en-GB" dirty="0"/>
              <a:t>Climate change aspects have been strengthened, through additional dedicated free-text fields for 5 questions. </a:t>
            </a:r>
            <a:r>
              <a:rPr lang="en-US" dirty="0"/>
              <a:t> </a:t>
            </a:r>
            <a:endParaRPr lang="en-US" dirty="0">
              <a:cs typeface="Calibri"/>
            </a:endParaRPr>
          </a:p>
          <a:p>
            <a:r>
              <a:rPr lang="en-GB" dirty="0"/>
              <a:t>More explicit links to other SDG 6 indicators have been included.</a:t>
            </a:r>
            <a:r>
              <a:rPr lang="en-US" dirty="0"/>
              <a:t> </a:t>
            </a:r>
            <a:endParaRPr lang="en-US" dirty="0">
              <a:cs typeface="Calibri"/>
            </a:endParaRPr>
          </a:p>
          <a:p>
            <a:r>
              <a:rPr lang="en-GB" dirty="0"/>
              <a:t>Accountability mechanisms have been included in some of the question thresholds. These cover aspects such as Integrity, transparency, accountability, participation, and anti-corruption. </a:t>
            </a:r>
            <a:r>
              <a:rPr lang="en-US" dirty="0"/>
              <a:t> </a:t>
            </a:r>
            <a:endParaRPr lang="en-US" dirty="0">
              <a:cs typeface="Calibri"/>
            </a:endParaRPr>
          </a:p>
          <a:p>
            <a:r>
              <a:rPr lang="en-GB" dirty="0"/>
              <a:t>Gender aspects have been strengthened. A "Gender Checklist" has been added as one of the supporting materials.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18</a:t>
            </a:fld>
            <a:endParaRPr lang="en-US"/>
          </a:p>
        </p:txBody>
      </p:sp>
    </p:spTree>
    <p:extLst>
      <p:ext uri="{BB962C8B-B14F-4D97-AF65-F5344CB8AC3E}">
        <p14:creationId xmlns:p14="http://schemas.microsoft.com/office/powerpoint/2010/main" val="1184743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GB" dirty="0"/>
              <a:t>The main guidance for completing the survey can be found within the Survey itself and the Monitoring Guide. </a:t>
            </a:r>
            <a:endParaRPr lang="en-US" dirty="0"/>
          </a:p>
          <a:p>
            <a:pPr marL="285750" indent="-285750">
              <a:buFont typeface="Symbol"/>
              <a:buChar char="•"/>
            </a:pPr>
            <a:r>
              <a:rPr lang="en-US" dirty="0"/>
              <a:t>{CLICK} </a:t>
            </a:r>
            <a:r>
              <a:rPr lang="en-GB" dirty="0"/>
              <a:t> Additional supporting materials, which are optional, include: </a:t>
            </a:r>
            <a:endParaRPr lang="en-US" dirty="0"/>
          </a:p>
          <a:p>
            <a:pPr marL="285750" indent="-285750">
              <a:buFont typeface="Symbol"/>
              <a:buChar char="•"/>
            </a:pPr>
            <a:r>
              <a:rPr lang="en-US" dirty="0"/>
              <a:t>{CLICK} </a:t>
            </a:r>
            <a:r>
              <a:rPr lang="en-GB" dirty="0"/>
              <a:t> The survey overview. This is a one page summary, which can be useful to get an overview, especially to communicate the survey with stakeholders, as the survey document is quite long. </a:t>
            </a:r>
            <a:r>
              <a:rPr lang="en-US" dirty="0"/>
              <a:t> </a:t>
            </a:r>
            <a:endParaRPr lang="en-US" dirty="0">
              <a:cs typeface="Calibri"/>
            </a:endParaRPr>
          </a:p>
          <a:p>
            <a:pPr marL="285750" indent="-285750">
              <a:buFont typeface="Symbol"/>
              <a:buChar char="•"/>
            </a:pPr>
            <a:r>
              <a:rPr lang="en-US" dirty="0"/>
              <a:t>{CLICK} </a:t>
            </a:r>
            <a:r>
              <a:rPr lang="en-GB" dirty="0"/>
              <a:t> The calculation template is a simple Excel file to support the correct calculation of dimension and indicator scores. It can also support to completing the table on targets in Annex B.  </a:t>
            </a:r>
            <a:endParaRPr lang="en-US" dirty="0"/>
          </a:p>
          <a:p>
            <a:pPr marL="285750" indent="-285750">
              <a:buFont typeface="Symbol"/>
              <a:buChar char="•"/>
            </a:pPr>
            <a:r>
              <a:rPr lang="en-US" dirty="0"/>
              <a:t>{CLICK} </a:t>
            </a:r>
            <a:r>
              <a:rPr lang="en-GB" dirty="0"/>
              <a:t> The Gender Checklist is there to support discussion on survey question 2.2d, on the status of gender mainstreaming in water resources management.</a:t>
            </a:r>
            <a:endParaRPr lang="en-US" dirty="0"/>
          </a:p>
          <a:p>
            <a:pPr marL="285750" indent="-285750">
              <a:buFont typeface="Symbol"/>
              <a:buChar char="•"/>
            </a:pPr>
            <a:r>
              <a:rPr lang="en-US" dirty="0"/>
              <a:t>{CLICK}  This year you can also use the new online survey tool, which is covered in the next vide</a:t>
            </a:r>
            <a:r>
              <a:rPr lang="en-GB" dirty="0"/>
              <a:t>o.</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19</a:t>
            </a:fld>
            <a:endParaRPr lang="en-US"/>
          </a:p>
        </p:txBody>
      </p:sp>
    </p:spTree>
    <p:extLst>
      <p:ext uri="{BB962C8B-B14F-4D97-AF65-F5344CB8AC3E}">
        <p14:creationId xmlns:p14="http://schemas.microsoft.com/office/powerpoint/2010/main" val="9242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4. This video will introduce the stakeholder consultation process for SDG indicator 6.5.1 reporting  </a:t>
            </a:r>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20</a:t>
            </a:fld>
            <a:endParaRPr lang="en-US"/>
          </a:p>
        </p:txBody>
      </p:sp>
    </p:spTree>
    <p:extLst>
      <p:ext uri="{BB962C8B-B14F-4D97-AF65-F5344CB8AC3E}">
        <p14:creationId xmlns:p14="http://schemas.microsoft.com/office/powerpoint/2010/main" val="3119851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The main aim of the stakeholder consultation process is to make the survey a more robust and useful national instrument for IWRM planning and implementation. This supports efforts for working towards Target 6.5. </a:t>
            </a:r>
          </a:p>
          <a:p>
            <a:pPr marL="285750" indent="-285750">
              <a:buFont typeface="Symbol"/>
              <a:buChar char="•"/>
            </a:pPr>
            <a:r>
              <a:rPr lang="en-US" dirty="0"/>
              <a:t> {CLICK} The national Focal Point coordinates inputs from colleagues and other stakeholders to complete the survey. Focal Points are responsible for planning and managing a process that is appropriate in the national context.  </a:t>
            </a:r>
            <a:endParaRPr lang="en-US" dirty="0">
              <a:cs typeface="Calibri"/>
            </a:endParaRPr>
          </a:p>
          <a:p>
            <a:pPr marL="285750" indent="-285750">
              <a:buFont typeface="Symbol"/>
              <a:buChar char="•"/>
            </a:pPr>
            <a:r>
              <a:rPr lang="en-US" dirty="0"/>
              <a:t> {CLICK} - In the next four slides, we’ll touch on four considerations in planning the consultations. These are: </a:t>
            </a:r>
            <a:endParaRPr lang="en-US" dirty="0">
              <a:cs typeface="Calibri"/>
            </a:endParaRPr>
          </a:p>
          <a:p>
            <a:pPr marL="285750" indent="-285750">
              <a:buFont typeface="Symbol"/>
              <a:buChar char="•"/>
            </a:pPr>
            <a:r>
              <a:rPr lang="en-US" dirty="0"/>
              <a:t>Potential stakeholder groups, </a:t>
            </a:r>
            <a:endParaRPr lang="en-US" dirty="0">
              <a:cs typeface="Calibri"/>
            </a:endParaRPr>
          </a:p>
          <a:p>
            <a:pPr marL="285750" indent="-285750">
              <a:buFont typeface="Symbol"/>
              <a:buChar char="•"/>
            </a:pPr>
            <a:r>
              <a:rPr lang="en-US" dirty="0"/>
              <a:t>Options for sequencing your engagement with them, </a:t>
            </a:r>
            <a:endParaRPr lang="en-US" dirty="0">
              <a:cs typeface="Calibri"/>
            </a:endParaRPr>
          </a:p>
          <a:p>
            <a:pPr marL="285750" indent="-285750">
              <a:buFont typeface="Symbol"/>
              <a:buChar char="•"/>
            </a:pPr>
            <a:r>
              <a:rPr lang="en-US" dirty="0"/>
              <a:t>Different formats for stakeholder consultation, </a:t>
            </a:r>
            <a:endParaRPr lang="en-US" dirty="0">
              <a:cs typeface="Calibri"/>
            </a:endParaRPr>
          </a:p>
          <a:p>
            <a:pPr marL="285750" indent="-285750">
              <a:buFont typeface="Symbol"/>
              <a:buChar char="•"/>
            </a:pPr>
            <a:r>
              <a:rPr lang="en-US" dirty="0"/>
              <a:t>And some best practices in stakeholder consultation.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21</a:t>
            </a:fld>
            <a:endParaRPr lang="en-US"/>
          </a:p>
        </p:txBody>
      </p:sp>
    </p:spTree>
    <p:extLst>
      <p:ext uri="{BB962C8B-B14F-4D97-AF65-F5344CB8AC3E}">
        <p14:creationId xmlns:p14="http://schemas.microsoft.com/office/powerpoint/2010/main" val="233087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supports countries to monitor water- and sanitation-related issues within the framework of the 2030 Agenda for Sustainable Development – or SDGs. This effort is coordinated by UN-Water, through the Integrated Monitoring Initiative for SDG 6, also known as "IMI-SDG6".  </a:t>
            </a:r>
          </a:p>
          <a:p>
            <a:endParaRPr lang="en-US" dirty="0"/>
          </a:p>
          <a:p>
            <a:r>
              <a:rPr lang="en-US" dirty="0"/>
              <a:t>In total, 12 indicators contribute to reporting on the progress towards SDG 6, with various UN </a:t>
            </a:r>
            <a:r>
              <a:rPr lang="en-GB" dirty="0"/>
              <a:t>organisations</a:t>
            </a:r>
            <a:r>
              <a:rPr lang="en-US" dirty="0"/>
              <a:t> acting as custodian agencies for each indicator.</a:t>
            </a:r>
          </a:p>
          <a:p>
            <a:endParaRPr lang="en-US"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4</a:t>
            </a:fld>
            <a:endParaRPr lang="en-US"/>
          </a:p>
        </p:txBody>
      </p:sp>
    </p:spTree>
    <p:extLst>
      <p:ext uri="{BB962C8B-B14F-4D97-AF65-F5344CB8AC3E}">
        <p14:creationId xmlns:p14="http://schemas.microsoft.com/office/powerpoint/2010/main" val="1470593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a:t>Potential stakeholder groups will include authorities from within the main ministry responsible for water resources, as well as those from other ministries, such as agriculture, energy, environment, and finance. This may include national through to lower levels of government. </a:t>
            </a:r>
          </a:p>
          <a:p>
            <a:pPr>
              <a:buFont typeface="Symbol"/>
              <a:buChar char="•"/>
            </a:pPr>
            <a:r>
              <a:rPr lang="en-US" dirty="0"/>
              <a:t>{CLICK} Basin and aquifer level </a:t>
            </a:r>
            <a:r>
              <a:rPr lang="en-US" dirty="0" err="1"/>
              <a:t>organisations</a:t>
            </a:r>
            <a:r>
              <a:rPr lang="en-US" dirty="0"/>
              <a:t> are clearly important in the context of water and land management.  </a:t>
            </a:r>
            <a:endParaRPr lang="en-US" dirty="0">
              <a:cs typeface="Calibri"/>
            </a:endParaRPr>
          </a:p>
          <a:p>
            <a:pPr>
              <a:buFont typeface="Symbol"/>
              <a:buChar char="•"/>
            </a:pPr>
            <a:r>
              <a:rPr lang="en-US" dirty="0"/>
              <a:t>{CLICK} And there will be a number of other stakeholder groups which we encourage you to reach out to.  </a:t>
            </a:r>
            <a:endParaRPr lang="en-US" dirty="0">
              <a:cs typeface="Calibri"/>
            </a:endParaRPr>
          </a:p>
          <a:p>
            <a:pPr>
              <a:buFont typeface="Symbol"/>
              <a:buChar char="•"/>
            </a:pPr>
            <a:r>
              <a:rPr lang="en-US" dirty="0"/>
              <a:t>Some stakeholder groups may have inputs to all questions, while others may only have inputs to certain questions. </a:t>
            </a:r>
            <a:endParaRPr lang="en-US" dirty="0">
              <a:cs typeface="Calibri"/>
            </a:endParaRPr>
          </a:p>
          <a:p>
            <a:pPr>
              <a:buFont typeface="Arial"/>
              <a:buChar char="•"/>
            </a:pPr>
            <a:r>
              <a:rPr lang="en-US" dirty="0"/>
              <a:t>{CLICK} The aim is to be as consultative as you can be, considering resources and time available. </a:t>
            </a:r>
            <a:endParaRPr lang="en-US" dirty="0">
              <a:cs typeface="Calibri"/>
            </a:endParaRPr>
          </a:p>
          <a:p>
            <a:pPr marL="285750" indent="-285750">
              <a:buFont typeface="Symbol"/>
              <a:buChar char="•"/>
            </a:pPr>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22</a:t>
            </a:fld>
            <a:endParaRPr lang="en-US"/>
          </a:p>
        </p:txBody>
      </p:sp>
    </p:spTree>
    <p:extLst>
      <p:ext uri="{BB962C8B-B14F-4D97-AF65-F5344CB8AC3E}">
        <p14:creationId xmlns:p14="http://schemas.microsoft.com/office/powerpoint/2010/main" val="4230455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Broadly speaking, there are two approaches to developing a consolidated survey, but you’re likely to use a combination of both.  </a:t>
            </a:r>
          </a:p>
          <a:p>
            <a:pPr marL="171450" indent="-171450">
              <a:buFont typeface="Symbol"/>
              <a:buChar char="•"/>
            </a:pPr>
            <a:r>
              <a:rPr lang="en-US" dirty="0"/>
              <a:t>{CLICK} In the </a:t>
            </a:r>
            <a:r>
              <a:rPr lang="en-US" b="1" dirty="0"/>
              <a:t>series approach</a:t>
            </a:r>
            <a:r>
              <a:rPr lang="en-US" dirty="0"/>
              <a:t>, consecutive drafts can be developed with different stakeholder groups, and the drafts are refined each time based on stakeholder inputs.  </a:t>
            </a:r>
          </a:p>
          <a:p>
            <a:pPr marL="171450" indent="-171450">
              <a:buFont typeface="Symbol"/>
              <a:buChar char="•"/>
            </a:pPr>
            <a:r>
              <a:rPr lang="en-US" dirty="0"/>
              <a:t>{CLICK} In the </a:t>
            </a:r>
            <a:r>
              <a:rPr lang="en-US" b="1" dirty="0"/>
              <a:t>parallel approach</a:t>
            </a:r>
            <a:r>
              <a:rPr lang="en-US" dirty="0"/>
              <a:t>,</a:t>
            </a:r>
            <a:r>
              <a:rPr lang="en-US" b="1" dirty="0"/>
              <a:t> </a:t>
            </a:r>
            <a:r>
              <a:rPr lang="en-US" dirty="0"/>
              <a:t>you can get different stakeholder groups to fill out a blank survey, and then </a:t>
            </a:r>
            <a:r>
              <a:rPr lang="en-US" dirty="0" err="1"/>
              <a:t>analyse</a:t>
            </a:r>
            <a:r>
              <a:rPr lang="en-US" dirty="0"/>
              <a:t> the responses. Then you can bring stakeholder groups together to reach consensus.  </a:t>
            </a:r>
          </a:p>
          <a:p>
            <a:pPr marL="171450" indent="-171450">
              <a:buFont typeface="Symbol"/>
              <a:buChar char="•"/>
            </a:pPr>
            <a:r>
              <a:rPr lang="en-US" dirty="0"/>
              <a:t>{CLICK} And as a final step you should of course follow your national procedures for official sign-off before final submission.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23</a:t>
            </a:fld>
            <a:endParaRPr lang="en-US"/>
          </a:p>
        </p:txBody>
      </p:sp>
    </p:spTree>
    <p:extLst>
      <p:ext uri="{BB962C8B-B14F-4D97-AF65-F5344CB8AC3E}">
        <p14:creationId xmlns:p14="http://schemas.microsoft.com/office/powerpoint/2010/main" val="3217217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extent and means of stakeholder engagement is up to you. </a:t>
            </a:r>
            <a:r>
              <a:rPr lang="en-US" dirty="0"/>
              <a:t> These can be in-person consultations, online consultations, or a hybrid mixture of both. Other options could include consultations via email, phone or a dedicated webinar. </a:t>
            </a:r>
          </a:p>
          <a:p>
            <a:r>
              <a:rPr lang="en-US" dirty="0"/>
              <a:t>{CLICK} These considerations all need to take into account your available resources and time.  </a:t>
            </a:r>
          </a:p>
          <a:p>
            <a:r>
              <a:rPr lang="en-US" dirty="0"/>
              <a:t>{CLICK} For the 2023 reporting round, there is a new online survey tool available. The online survey can be shared with relevant stakeholders in advance of the consultation with the results sent directly to the national focal point. The online survey tool cannot be used for official submission of the survey, as this should be done in Microsoft Word format. There is more information on how to use the online survey tool in the Stakeholder Consultation Manual.</a:t>
            </a:r>
          </a:p>
          <a:p>
            <a:endParaRPr lang="en-US"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24</a:t>
            </a:fld>
            <a:endParaRPr lang="en-US"/>
          </a:p>
        </p:txBody>
      </p:sp>
    </p:spTree>
    <p:extLst>
      <p:ext uri="{BB962C8B-B14F-4D97-AF65-F5344CB8AC3E}">
        <p14:creationId xmlns:p14="http://schemas.microsoft.com/office/powerpoint/2010/main" val="3658038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a:buChar char="•"/>
            </a:pPr>
            <a:r>
              <a:rPr lang="en-GB" dirty="0"/>
              <a:t>Finally, here are some best practices that you should consider when planning your national stakeholder consultations</a:t>
            </a:r>
            <a:r>
              <a:rPr lang="en-US" dirty="0"/>
              <a:t> </a:t>
            </a:r>
          </a:p>
          <a:p>
            <a:pPr algn="just">
              <a:buFont typeface="Arial"/>
              <a:buChar char="•"/>
            </a:pPr>
            <a:r>
              <a:rPr lang="en-GB" dirty="0"/>
              <a:t> </a:t>
            </a:r>
            <a:endParaRPr lang="en-US" dirty="0"/>
          </a:p>
          <a:p>
            <a:pPr algn="just">
              <a:buFont typeface="Arial"/>
              <a:buChar char="•"/>
            </a:pPr>
            <a:r>
              <a:rPr lang="en-GB" b="1" dirty="0"/>
              <a:t>{CLICK}  - Inclusion</a:t>
            </a:r>
            <a:r>
              <a:rPr lang="en-GB" dirty="0"/>
              <a:t> - A broad range of stakeholders should be invited to take part in the consultations, </a:t>
            </a:r>
            <a:endParaRPr lang="en-US" dirty="0"/>
          </a:p>
          <a:p>
            <a:pPr algn="just">
              <a:buFont typeface="Arial"/>
              <a:buChar char="•"/>
            </a:pPr>
            <a:r>
              <a:rPr lang="en-GB" b="1" dirty="0"/>
              <a:t>{CLICK}  - Procedural fairness – </a:t>
            </a:r>
            <a:r>
              <a:rPr lang="en-GB" dirty="0"/>
              <a:t>Ensure that all participants are given space and time to voice their opinion in the consultation.</a:t>
            </a:r>
            <a:r>
              <a:rPr lang="en-US" dirty="0"/>
              <a:t> </a:t>
            </a:r>
          </a:p>
          <a:p>
            <a:pPr algn="just">
              <a:buFont typeface="Arial"/>
              <a:buChar char="•"/>
            </a:pPr>
            <a:r>
              <a:rPr lang="en-GB" b="1" dirty="0"/>
              <a:t>{CLICK}  - Agreement by consensus</a:t>
            </a:r>
            <a:r>
              <a:rPr lang="en-GB" dirty="0"/>
              <a:t> - it is important that everyone is given the opportunity to speak, offer criticism, and bring new arguments or information into discussions in a conducive environment</a:t>
            </a:r>
            <a:r>
              <a:rPr lang="en-US" dirty="0"/>
              <a:t> </a:t>
            </a:r>
          </a:p>
          <a:p>
            <a:pPr algn="just">
              <a:buFont typeface="Arial"/>
              <a:buChar char="•"/>
            </a:pPr>
            <a:r>
              <a:rPr lang="en-GB" b="1" dirty="0"/>
              <a:t>{CLICK}  - Transparency</a:t>
            </a:r>
            <a:r>
              <a:rPr lang="en-GB" dirty="0"/>
              <a:t> - Information should be made publicly available and should allow all relevant stakeholders to have access to information before the consultation, as well as access to a detailed account of the discussions held and results agreed.  </a:t>
            </a:r>
          </a:p>
          <a:p>
            <a:pPr algn="just">
              <a:buFont typeface="Arial"/>
              <a:buChar char="•"/>
            </a:pPr>
            <a:endParaRPr lang="en-US" dirty="0"/>
          </a:p>
          <a:p>
            <a:pPr algn="just">
              <a:buFont typeface="Arial"/>
              <a:buChar char="•"/>
            </a:pPr>
            <a:r>
              <a:rPr lang="en-GB" dirty="0"/>
              <a:t>For more information and tips, make sure to read the supporting material ”Stakeholder Consultation Manual".  </a:t>
            </a:r>
            <a:endParaRPr lang="en-US" dirty="0"/>
          </a:p>
          <a:p>
            <a:pPr marL="285750" indent="-285750">
              <a:buFont typeface="Symbol"/>
              <a:buChar char="•"/>
            </a:pPr>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25</a:t>
            </a:fld>
            <a:endParaRPr lang="en-US"/>
          </a:p>
        </p:txBody>
      </p:sp>
    </p:spTree>
    <p:extLst>
      <p:ext uri="{BB962C8B-B14F-4D97-AF65-F5344CB8AC3E}">
        <p14:creationId xmlns:p14="http://schemas.microsoft.com/office/powerpoint/2010/main" val="19237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There are several optional supporting materials available for the stakeholder consultation process, in addition to the Monitoring Guide.   </a:t>
            </a:r>
          </a:p>
          <a:p>
            <a:pPr marL="285750" indent="-285750">
              <a:buFont typeface="Symbol"/>
              <a:buChar char="•"/>
            </a:pPr>
            <a:r>
              <a:rPr lang="en-GB" dirty="0"/>
              <a:t>{CLICK}  The Stakeholder Consultation Manual provides further information and guidance on suggested stakeholder consultation processes. It also includes annexes covering: </a:t>
            </a:r>
            <a:r>
              <a:rPr lang="en-GB" dirty="0" err="1"/>
              <a:t>tthe</a:t>
            </a:r>
            <a:r>
              <a:rPr lang="en-GB" dirty="0"/>
              <a:t> online IWRM Survey Tool; an example workshop agenda; an optional consultation reporting template; and example Terms of reference for a facilitator.</a:t>
            </a:r>
            <a:r>
              <a:rPr lang="en-US" dirty="0"/>
              <a:t> </a:t>
            </a:r>
            <a:endParaRPr lang="en-US" dirty="0">
              <a:cs typeface="Calibri"/>
            </a:endParaRPr>
          </a:p>
          <a:p>
            <a:pPr marL="285750" indent="-285750">
              <a:buFont typeface="Symbol"/>
              <a:buChar char="•"/>
            </a:pPr>
            <a:r>
              <a:rPr lang="en-US" dirty="0"/>
              <a:t>{CLICK}  The country results summaries are </a:t>
            </a:r>
            <a:r>
              <a:rPr lang="en-GB" dirty="0"/>
              <a:t>2-page visual summaries of results from 2017 and 2020 per country, available for download in multiple languages from the IWRM Data Portal. </a:t>
            </a:r>
            <a:r>
              <a:rPr lang="en-US" dirty="0"/>
              <a:t> </a:t>
            </a:r>
            <a:endParaRPr lang="en-US" dirty="0">
              <a:cs typeface="Calibri"/>
            </a:endParaRPr>
          </a:p>
          <a:p>
            <a:pPr marL="285750" indent="-285750">
              <a:buFont typeface="Symbol"/>
              <a:buChar char="•"/>
            </a:pPr>
            <a:r>
              <a:rPr lang="en-GB" dirty="0"/>
              <a:t>{CLICK}  The Facilitator's Training Course is an optional self-paced, free, online course, with an expected commitment of 4-6 hours, available in English, French or Spanish . </a:t>
            </a:r>
            <a:r>
              <a:rPr lang="en-US" dirty="0"/>
              <a:t>The course is available to anyone interested in </a:t>
            </a:r>
            <a:r>
              <a:rPr lang="en-US" dirty="0" err="1"/>
              <a:t>organising</a:t>
            </a:r>
            <a:r>
              <a:rPr lang="en-US" dirty="0"/>
              <a:t> a multi-stakeholder consultation process on SDG indicator 6.5.1 and helps them to fully understand what that indicator is, how it is calculated, as well as both the importance of involving multiple stakeholders and the practical means of doing so.  </a:t>
            </a:r>
            <a:endParaRPr lang="en-US" dirty="0">
              <a:cs typeface="Calibri"/>
            </a:endParaRPr>
          </a:p>
          <a:p>
            <a:pPr marL="285750" indent="-285750">
              <a:buFont typeface="Symbol"/>
              <a:buChar char="•"/>
            </a:pPr>
            <a:r>
              <a:rPr lang="en-GB" dirty="0"/>
              <a:t>{CLICK}  Finally, the Support Package is available on request, for those countries receiving technical/financial support through the </a:t>
            </a:r>
            <a:r>
              <a:rPr lang="en-GB" u="sng" dirty="0">
                <a:hlinkClick r:id="rId3"/>
              </a:rPr>
              <a:t>SDG 6 IWRM Support Programme</a:t>
            </a:r>
            <a:r>
              <a:rPr lang="en-GB" dirty="0"/>
              <a:t> , which we’ll explain in the next video.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26</a:t>
            </a:fld>
            <a:endParaRPr lang="en-US"/>
          </a:p>
        </p:txBody>
      </p:sp>
    </p:spTree>
    <p:extLst>
      <p:ext uri="{BB962C8B-B14F-4D97-AF65-F5344CB8AC3E}">
        <p14:creationId xmlns:p14="http://schemas.microsoft.com/office/powerpoint/2010/main" val="3222398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5. This video will present the SDG 6 IWRM Support </a:t>
            </a:r>
            <a:r>
              <a:rPr lang="en-US" dirty="0" err="1"/>
              <a:t>Programme</a:t>
            </a:r>
            <a:r>
              <a:rPr lang="en-US" dirty="0"/>
              <a:t>. You can find out further information by visiting the dedicated website shown on this slide.</a:t>
            </a:r>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27</a:t>
            </a:fld>
            <a:endParaRPr lang="en-US"/>
          </a:p>
        </p:txBody>
      </p:sp>
    </p:spTree>
    <p:extLst>
      <p:ext uri="{BB962C8B-B14F-4D97-AF65-F5344CB8AC3E}">
        <p14:creationId xmlns:p14="http://schemas.microsoft.com/office/powerpoint/2010/main" val="659555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The SDG 6 IWRM Support Programme offers assistance to countries in reporting on SDG indicator 6.5.1 as an entry point to accelerate progress towards the achievement of water-related SDGs and other development goals, in line with national priorities. The Support Programme is coordinated by Global Water Partnership (GWP) in collaboration with UNEP-DHI Centre and Cap-Net, under the guidance of UNEP. </a:t>
            </a:r>
            <a:endParaRPr lang="en-US" dirty="0"/>
          </a:p>
          <a:p>
            <a:pPr algn="just"/>
            <a:endParaRPr lang="en-US" dirty="0"/>
          </a:p>
          <a:p>
            <a:pPr algn="just"/>
            <a:r>
              <a:rPr lang="en-US" dirty="0"/>
              <a:t>The Support </a:t>
            </a:r>
            <a:r>
              <a:rPr lang="en-US" dirty="0" err="1"/>
              <a:t>Programme</a:t>
            </a:r>
            <a:r>
              <a:rPr lang="en-US" dirty="0"/>
              <a:t> has three stages:</a:t>
            </a:r>
          </a:p>
          <a:p>
            <a:pPr algn="just"/>
            <a:endParaRPr lang="en-US" dirty="0"/>
          </a:p>
          <a:p>
            <a:pPr algn="just"/>
            <a:r>
              <a:rPr lang="en-US" dirty="0"/>
              <a:t>Stage 1: Identifying challenges</a:t>
            </a:r>
          </a:p>
          <a:p>
            <a:pPr algn="just"/>
            <a:r>
              <a:rPr lang="en-US" dirty="0"/>
              <a:t>Stage 2: Developing Action Plans, and </a:t>
            </a:r>
          </a:p>
          <a:p>
            <a:pPr algn="just"/>
            <a:r>
              <a:rPr lang="en-US" dirty="0"/>
              <a:t>Stage 3: Implementing Solutions</a:t>
            </a:r>
          </a:p>
          <a:p>
            <a:pPr algn="just"/>
            <a:endParaRPr lang="en-US" dirty="0"/>
          </a:p>
          <a:p>
            <a:pPr algn="just"/>
            <a:r>
              <a:rPr lang="en-US" dirty="0"/>
              <a:t>More information on each of the stages will be presented in the next slides. </a:t>
            </a:r>
          </a:p>
          <a:p>
            <a:pPr algn="just"/>
            <a:endParaRPr lang="en-US" dirty="0"/>
          </a:p>
          <a:p>
            <a:pPr algn="just"/>
            <a:r>
              <a:rPr lang="en-US" dirty="0"/>
              <a:t>For the 2023 reporting round of indicator 6.5.1, support is available for up to 60 countries for Stage 1. </a:t>
            </a:r>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28</a:t>
            </a:fld>
            <a:endParaRPr lang="en-US"/>
          </a:p>
        </p:txBody>
      </p:sp>
    </p:spTree>
    <p:extLst>
      <p:ext uri="{BB962C8B-B14F-4D97-AF65-F5344CB8AC3E}">
        <p14:creationId xmlns:p14="http://schemas.microsoft.com/office/powerpoint/2010/main" val="2876956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aim of Stage 1 of the SDG 6 IWRM Support </a:t>
            </a:r>
            <a:r>
              <a:rPr lang="en-US" b="1" dirty="0" err="1"/>
              <a:t>Programme</a:t>
            </a:r>
            <a:r>
              <a:rPr lang="en-US" b="1" dirty="0"/>
              <a:t> is to strengthen IWRM monitoring and reporting nationally, in order to identify critical areas for attention.</a:t>
            </a:r>
            <a:r>
              <a:rPr lang="en-US" dirty="0"/>
              <a:t> </a:t>
            </a:r>
          </a:p>
          <a:p>
            <a:endParaRPr lang="en-US" dirty="0"/>
          </a:p>
          <a:p>
            <a:r>
              <a:rPr lang="en-US" dirty="0"/>
              <a:t>Under Stage 1, the Support </a:t>
            </a:r>
            <a:r>
              <a:rPr lang="en-US" dirty="0" err="1"/>
              <a:t>Programme</a:t>
            </a:r>
            <a:r>
              <a:rPr lang="en-US" dirty="0"/>
              <a:t> has assisted the SDG reporting process in more than 70 countries so far, across the 2017 and 2020 reporting rounds. More than 3000 stakeholders were engaged during the process.  </a:t>
            </a:r>
          </a:p>
          <a:p>
            <a:r>
              <a:rPr lang="en-US" dirty="0"/>
              <a:t>The support is provided by the Global Water Partnership (GWP), through its Regional Water Partnerships (RWPs) and Country Water Partnerships (CWPs), who work hand-in-hand with the national SDG 6.5.1 Focal Point in the countries.</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29</a:t>
            </a:fld>
            <a:endParaRPr lang="en-US"/>
          </a:p>
        </p:txBody>
      </p:sp>
    </p:spTree>
    <p:extLst>
      <p:ext uri="{BB962C8B-B14F-4D97-AF65-F5344CB8AC3E}">
        <p14:creationId xmlns:p14="http://schemas.microsoft.com/office/powerpoint/2010/main" val="2254642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types of support are available to countries under Stage 1:  </a:t>
            </a:r>
          </a:p>
          <a:p>
            <a:endParaRPr lang="en-US" dirty="0"/>
          </a:p>
          <a:p>
            <a:pPr marL="285750" indent="-285750">
              <a:buFont typeface="Symbol"/>
              <a:buChar char="•"/>
            </a:pPr>
            <a:r>
              <a:rPr lang="en-US" dirty="0"/>
              <a:t>{CLICK}  Financial assistance, where a Facilitator is engaged and support is provided to conduct consultations. This is available for up to 60 countries, upon request.  </a:t>
            </a:r>
          </a:p>
          <a:p>
            <a:pPr marL="285750" indent="-285750">
              <a:buFont typeface="Symbol"/>
              <a:buChar char="•"/>
            </a:pPr>
            <a:r>
              <a:rPr lang="en-US" dirty="0"/>
              <a:t>{CLICK}  The selection criteria for financial assistance include country commitment to engage, country co-financing where feasible, and consideration of the country's IWRM status – based on scores from previous indicator 6.5.1 reporting rounds in 2017 and 2020.  </a:t>
            </a:r>
          </a:p>
          <a:p>
            <a:pPr marL="285750" indent="-285750">
              <a:buFont typeface="Symbol"/>
              <a:buChar char="•"/>
            </a:pPr>
            <a:r>
              <a:rPr lang="en-US" dirty="0"/>
              <a:t>{CLICK}  The technical guidance consists of many of the supporting materials discussed in previous videos. For example, this includes a </a:t>
            </a:r>
            <a:r>
              <a:rPr lang="en-US" b="1" u="sng" dirty="0">
                <a:hlinkClick r:id="rId3"/>
              </a:rPr>
              <a:t>Support Package</a:t>
            </a:r>
            <a:r>
              <a:rPr lang="en-US" dirty="0"/>
              <a:t>, which provides much more detailed guidance and tools for facilitating multi-stakeholder consultation processes for the completion of the SDG 6.5.1 survey. Further support is provided through an online </a:t>
            </a:r>
            <a:r>
              <a:rPr lang="en-US" b="1" u="sng" dirty="0">
                <a:hlinkClick r:id="rId4"/>
              </a:rPr>
              <a:t>training for facilitators course</a:t>
            </a:r>
            <a:r>
              <a:rPr lang="en-US" u="sng" dirty="0">
                <a:hlinkClick r:id="rId4"/>
              </a:rPr>
              <a:t>, in English, French and Spanish</a:t>
            </a:r>
            <a:r>
              <a:rPr lang="en-US" dirty="0"/>
              <a:t>.</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30</a:t>
            </a:fld>
            <a:endParaRPr lang="en-US"/>
          </a:p>
        </p:txBody>
      </p:sp>
    </p:spTree>
    <p:extLst>
      <p:ext uri="{BB962C8B-B14F-4D97-AF65-F5344CB8AC3E}">
        <p14:creationId xmlns:p14="http://schemas.microsoft.com/office/powerpoint/2010/main" val="2081081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learning exchanges can be organized through the SDG 6 IWRM Support </a:t>
            </a:r>
            <a:r>
              <a:rPr lang="en-US" dirty="0" err="1"/>
              <a:t>Programme</a:t>
            </a:r>
            <a:r>
              <a:rPr lang="en-US" dirty="0"/>
              <a:t>. </a:t>
            </a:r>
          </a:p>
          <a:p>
            <a:r>
              <a:rPr lang="en-US" dirty="0"/>
              <a:t>{CLICK}  The objectives of these exchanges are to share lessons learned from consultations between focal points, identify common challenges and opportunities, and advance regional level reporting.  </a:t>
            </a:r>
            <a:endParaRPr lang="en-US" dirty="0">
              <a:cs typeface="Calibri"/>
            </a:endParaRPr>
          </a:p>
          <a:p>
            <a:r>
              <a:rPr lang="en-US" dirty="0"/>
              <a:t>{CLICK}  The Support </a:t>
            </a:r>
            <a:r>
              <a:rPr lang="en-US" dirty="0" err="1"/>
              <a:t>Programme</a:t>
            </a:r>
            <a:r>
              <a:rPr lang="en-US" dirty="0"/>
              <a:t> can provide facilitation support and technical guidance, as well as online tools including communities of practice. No financial support is available for regional learning exchanges.  </a:t>
            </a:r>
            <a:endParaRPr lang="en-US" dirty="0">
              <a:cs typeface="Calibri"/>
            </a:endParaRP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31</a:t>
            </a:fld>
            <a:endParaRPr lang="en-US"/>
          </a:p>
        </p:txBody>
      </p:sp>
    </p:spTree>
    <p:extLst>
      <p:ext uri="{BB962C8B-B14F-4D97-AF65-F5344CB8AC3E}">
        <p14:creationId xmlns:p14="http://schemas.microsoft.com/office/powerpoint/2010/main" val="222281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SDG 6 is to "ensure availability and sustainable management of water and sanitation for all." </a:t>
            </a:r>
            <a:r>
              <a:rPr lang="en-US" dirty="0"/>
              <a:t> But it covers much more than water supply and sanitation. </a:t>
            </a:r>
            <a:endParaRPr lang="en-GB" dirty="0"/>
          </a:p>
          <a:p>
            <a:r>
              <a:rPr lang="en-GB" dirty="0"/>
              <a:t> </a:t>
            </a:r>
          </a:p>
          <a:p>
            <a:r>
              <a:rPr lang="en-GB" dirty="0"/>
              <a:t>The goal covers all aspects of water resources management, and cuts across social, economic and environmental dimensions of sustainable development. </a:t>
            </a:r>
            <a:r>
              <a:rPr lang="en-US" dirty="0"/>
              <a:t> </a:t>
            </a:r>
            <a:r>
              <a:rPr lang="en-GB" dirty="0"/>
              <a:t>Goal 6 is essential for meeting other goals, such as those on food and energy security, and biodiversity.</a:t>
            </a:r>
            <a:r>
              <a:rPr lang="en-US" dirty="0"/>
              <a:t> </a:t>
            </a:r>
            <a:endParaRPr lang="en-GB" dirty="0"/>
          </a:p>
          <a:p>
            <a:endParaRPr lang="en-GB" dirty="0"/>
          </a:p>
          <a:p>
            <a:r>
              <a:rPr lang="en-GB" dirty="0"/>
              <a:t>As you know, a key part of managing freshwater lies in understanding the different needs and roles of people who use that water  – as well as the laws, institutions and governance mechanisms that are in place to manage it. </a:t>
            </a:r>
            <a:r>
              <a:rPr lang="en-US" dirty="0"/>
              <a:t> </a:t>
            </a:r>
            <a:r>
              <a:rPr lang="en-GB" dirty="0"/>
              <a:t>These aspects are covered by the IWRM approach, which is the focus of target 6.5. </a:t>
            </a:r>
          </a:p>
          <a:p>
            <a:endParaRPr lang="en-GB" dirty="0"/>
          </a:p>
          <a:p>
            <a:r>
              <a:rPr lang="en-GB" dirty="0"/>
              <a:t>Target 6.5 is about ‘</a:t>
            </a:r>
            <a:r>
              <a:rPr lang="en-GB" b="1" dirty="0"/>
              <a:t>implementing</a:t>
            </a:r>
            <a:r>
              <a:rPr lang="en-GB" dirty="0"/>
              <a:t>’ IWRM, more than simply having a plan, so the stages of implementation, across various aspects of IWRM, must be monitored. </a:t>
            </a:r>
            <a:r>
              <a:rPr lang="en-US" dirty="0"/>
              <a:t> </a:t>
            </a:r>
            <a:endParaRPr lang="en-GB" dirty="0"/>
          </a:p>
          <a:p>
            <a:endParaRPr lang="en-GB" dirty="0"/>
          </a:p>
          <a:p>
            <a:r>
              <a:rPr lang="en-GB" dirty="0"/>
              <a:t>{CLICK} - Indicator 6.5.1 </a:t>
            </a:r>
            <a:r>
              <a:rPr lang="en-US" dirty="0"/>
              <a:t>assesses the degree of IWRM implementation in each country</a:t>
            </a:r>
            <a:r>
              <a:rPr lang="en-GB" dirty="0"/>
              <a:t>. Indicator 6.5.2 specifically deals with transboundary cooperation. Data for 652 is collected in a separate process, though focal points for 651 and 652 should communicate with each other to harmonize reporting as far as possible. </a:t>
            </a:r>
          </a:p>
          <a:p>
            <a:endParaRPr lang="en-GB" dirty="0"/>
          </a:p>
          <a:p>
            <a:r>
              <a:rPr lang="en-GB" dirty="0"/>
              <a:t>{CLICK} UNEP is the custodian agency for indicator 6.5.1.</a:t>
            </a:r>
          </a:p>
          <a:p>
            <a:endParaRPr lang="en-GB"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5</a:t>
            </a:fld>
            <a:endParaRPr lang="en-US"/>
          </a:p>
        </p:txBody>
      </p:sp>
    </p:spTree>
    <p:extLst>
      <p:ext uri="{BB962C8B-B14F-4D97-AF65-F5344CB8AC3E}">
        <p14:creationId xmlns:p14="http://schemas.microsoft.com/office/powerpoint/2010/main" val="2348158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Stage 2 of the Support </a:t>
            </a:r>
            <a:r>
              <a:rPr lang="en-US" dirty="0" err="1"/>
              <a:t>Programme</a:t>
            </a:r>
            <a:r>
              <a:rPr lang="en-US" dirty="0"/>
              <a:t> targets formulating responses. </a:t>
            </a:r>
          </a:p>
          <a:p>
            <a:pPr marL="285750" indent="-285750">
              <a:buFont typeface="Symbol"/>
              <a:buChar char="•"/>
            </a:pPr>
            <a:r>
              <a:rPr lang="en-US" dirty="0"/>
              <a:t>{CLICK}  Using the key challenges to IWRM implementation identified during Stage 1, Stage 2 aims to facilitate a government-led multi-stakeholder process to formulate and </a:t>
            </a:r>
            <a:r>
              <a:rPr lang="en-US" dirty="0" err="1"/>
              <a:t>prioritise</a:t>
            </a:r>
            <a:r>
              <a:rPr lang="en-US" dirty="0"/>
              <a:t> appropriate responses to those challenges. </a:t>
            </a:r>
          </a:p>
          <a:p>
            <a:pPr marL="285750" indent="-285750">
              <a:buFont typeface="Symbol"/>
              <a:buChar char="•"/>
            </a:pPr>
            <a:r>
              <a:rPr lang="en-US" dirty="0"/>
              <a:t>{CLICK}  An IWRM Action Plan is developed, which constitutes a series of attractive investment opportunities to guide the implementation of solutions to IWRM challenges. </a:t>
            </a:r>
          </a:p>
          <a:p>
            <a:pPr marL="285750" indent="-285750">
              <a:buFont typeface="Symbol"/>
              <a:buChar char="•"/>
            </a:pPr>
            <a:r>
              <a:rPr lang="en-US" dirty="0"/>
              <a:t>{CLICK}  Countries that have received Stage 1 support are eligible for Stage 2 from 2024 onwards.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32</a:t>
            </a:fld>
            <a:endParaRPr lang="en-US"/>
          </a:p>
        </p:txBody>
      </p:sp>
    </p:spTree>
    <p:extLst>
      <p:ext uri="{BB962C8B-B14F-4D97-AF65-F5344CB8AC3E}">
        <p14:creationId xmlns:p14="http://schemas.microsoft.com/office/powerpoint/2010/main" val="1388177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stage 3 assists governments to advance the implementation of IWRM Action Plans by building new or strengthening multi-stakeholder partnerships, identify financing opportunities, and assist countries to gain access to technical assistance and best practices. </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33</a:t>
            </a:fld>
            <a:endParaRPr lang="en-US"/>
          </a:p>
        </p:txBody>
      </p:sp>
    </p:spTree>
    <p:extLst>
      <p:ext uri="{BB962C8B-B14F-4D97-AF65-F5344CB8AC3E}">
        <p14:creationId xmlns:p14="http://schemas.microsoft.com/office/powerpoint/2010/main" val="1237563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part 6 and the final video in this series. This video highlights the progress on IWRM implementation to date and the need to accelerate progress in order to achieve SDG 6 by 2030.   </a:t>
            </a:r>
            <a:endParaRPr lang="en-US" dirty="0"/>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34</a:t>
            </a:fld>
            <a:endParaRPr lang="en-US"/>
          </a:p>
        </p:txBody>
      </p:sp>
    </p:spTree>
    <p:extLst>
      <p:ext uri="{BB962C8B-B14F-4D97-AF65-F5344CB8AC3E}">
        <p14:creationId xmlns:p14="http://schemas.microsoft.com/office/powerpoint/2010/main" val="1438857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186 countries have reported on indicator 6.5.1 across 2017 and 2020. </a:t>
            </a:r>
            <a:endParaRPr lang="en-US" dirty="0"/>
          </a:p>
          <a:p>
            <a:r>
              <a:rPr lang="en-GB" dirty="0"/>
              <a:t>In 2020, 87 countries still reported having low or medium-low implementation of IWRM overall, shown by the orange and yellow colours on this map, meaning they are unlikely to reach the global target by 2030 at the current rate of implementation.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35</a:t>
            </a:fld>
            <a:endParaRPr lang="en-US"/>
          </a:p>
        </p:txBody>
      </p:sp>
    </p:spTree>
    <p:extLst>
      <p:ext uri="{BB962C8B-B14F-4D97-AF65-F5344CB8AC3E}">
        <p14:creationId xmlns:p14="http://schemas.microsoft.com/office/powerpoint/2010/main" val="426739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the global average score increased from 49 in 2017 to 54 in 2020, the global rate of implementation of IWRM urgently needs to double.   </a:t>
            </a:r>
            <a:endParaRPr lang="en-US" dirty="0"/>
          </a:p>
          <a:p>
            <a:r>
              <a:rPr lang="en-US" dirty="0"/>
              <a:t>{CLICK} </a:t>
            </a:r>
            <a:r>
              <a:rPr lang="en-GB" dirty="0"/>
              <a:t>Indeed, 107 countries are not on track to reach the global target by 2030.  </a:t>
            </a:r>
            <a:endParaRPr lang="en-US" dirty="0"/>
          </a:p>
          <a:p>
            <a:r>
              <a:rPr lang="en-GB" dirty="0"/>
              <a:t>In most of these countries, the rate of implementation will need to more than double. But this will be difficult, given other development challenges and priorities, and the relatively low levels of capacity that are likely in these countries.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36</a:t>
            </a:fld>
            <a:endParaRPr lang="en-US"/>
          </a:p>
        </p:txBody>
      </p:sp>
    </p:spTree>
    <p:extLst>
      <p:ext uri="{BB962C8B-B14F-4D97-AF65-F5344CB8AC3E}">
        <p14:creationId xmlns:p14="http://schemas.microsoft.com/office/powerpoint/2010/main" val="256235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read more about progress on IWRM implementation, as well as examples and suggestions for accelerating progress, {CLICK} in the various global and regional progress reports available on the IWRM Data Portal. </a:t>
            </a:r>
          </a:p>
          <a:p>
            <a:r>
              <a:rPr lang="en-US" dirty="0"/>
              <a:t>Regional reports are available for Central America, the Arab region, Africa, and Asia Pacific.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37</a:t>
            </a:fld>
            <a:endParaRPr lang="en-US"/>
          </a:p>
        </p:txBody>
      </p:sp>
    </p:spTree>
    <p:extLst>
      <p:ext uri="{BB962C8B-B14F-4D97-AF65-F5344CB8AC3E}">
        <p14:creationId xmlns:p14="http://schemas.microsoft.com/office/powerpoint/2010/main" val="226907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The SDG 6.5.1 reporting process is laid out in this infographic.</a:t>
            </a:r>
          </a:p>
          <a:p>
            <a:pPr marL="171450" indent="-171450">
              <a:buFont typeface="Symbol"/>
              <a:buChar char="•"/>
            </a:pPr>
            <a:r>
              <a:rPr lang="en-US" dirty="0"/>
              <a:t>{CLICK} The UN Environment Programme, as custodian of indicator 6.5.1, invites countries to undertake data collection. </a:t>
            </a:r>
            <a:endParaRPr lang="en-US" dirty="0">
              <a:cs typeface="Calibri"/>
            </a:endParaRPr>
          </a:p>
          <a:p>
            <a:pPr marL="171450" indent="-171450">
              <a:buFont typeface="Symbol"/>
              <a:buChar char="•"/>
            </a:pPr>
            <a:r>
              <a:rPr lang="en-US" dirty="0"/>
              <a:t>{CLICK} Each country then assigns a National SDG 6.5.1 Focal Point, or FP. These national focal points are responsible for coordinating a multi-stakeholder consultation process to ensure broad engagement to complete the survey. </a:t>
            </a:r>
            <a:endParaRPr lang="en-US" dirty="0">
              <a:cs typeface="Calibri"/>
            </a:endParaRPr>
          </a:p>
          <a:p>
            <a:pPr marL="171450" indent="-171450">
              <a:buFont typeface="Symbol"/>
              <a:buChar char="•"/>
            </a:pPr>
            <a:r>
              <a:rPr lang="en-US" dirty="0"/>
              <a:t>{CLICK} The stakeholders discuss the survey results and agree on the scores, for example in an in-person or online consultation. </a:t>
            </a:r>
            <a:endParaRPr lang="en-US" dirty="0">
              <a:cs typeface="Calibri"/>
            </a:endParaRPr>
          </a:p>
          <a:p>
            <a:pPr marL="171450" indent="-171450">
              <a:buFont typeface="Symbol"/>
              <a:buChar char="•"/>
            </a:pPr>
            <a:r>
              <a:rPr lang="en-US" dirty="0"/>
              <a:t>{CLICK} The SDG 6.5.1 Help Desk is available throughout the process to provide support to the Focal Points and undertake quality assurance of the draft survey results. </a:t>
            </a:r>
            <a:endParaRPr lang="en-US" dirty="0">
              <a:cs typeface="Calibri"/>
            </a:endParaRPr>
          </a:p>
          <a:p>
            <a:pPr marL="171450" indent="-171450">
              <a:buFont typeface="Symbol"/>
              <a:buChar char="•"/>
            </a:pPr>
            <a:r>
              <a:rPr lang="en-US" dirty="0"/>
              <a:t>{CLICK} The final SDG 6.5.1 national report on the status of IWRM implementation in the country is published. </a:t>
            </a:r>
          </a:p>
          <a:p>
            <a:pPr marL="171450" indent="-171450">
              <a:buFont typeface="Symbol"/>
              <a:buChar char="•"/>
            </a:pPr>
            <a:r>
              <a:rPr lang="en-US" dirty="0"/>
              <a:t>{CLICK} </a:t>
            </a:r>
            <a:r>
              <a:rPr lang="en-US" b="0" i="0" dirty="0">
                <a:solidFill>
                  <a:srgbClr val="000000"/>
                </a:solidFill>
                <a:effectLst/>
                <a:latin typeface="Times New Roman" panose="02020603050405020304" pitchFamily="18" charset="0"/>
              </a:rPr>
              <a:t>T</a:t>
            </a:r>
            <a:r>
              <a:rPr lang="en-US" dirty="0"/>
              <a:t>he UN Statistics Division receives the results from UNEP</a:t>
            </a:r>
            <a:r>
              <a:rPr lang="en-US" b="0" i="0" dirty="0">
                <a:solidFill>
                  <a:srgbClr val="000000"/>
                </a:solidFill>
                <a:effectLst/>
                <a:latin typeface="Times New Roman" panose="02020603050405020304" pitchFamily="18" charset="0"/>
              </a:rPr>
              <a:t>,</a:t>
            </a:r>
          </a:p>
          <a:p>
            <a:pPr marL="171450" indent="-171450">
              <a:buFont typeface="Symbol"/>
              <a:buChar char="•"/>
            </a:pPr>
            <a:r>
              <a:rPr lang="en-US" dirty="0"/>
              <a:t>{CLICK} </a:t>
            </a:r>
            <a:r>
              <a:rPr lang="en-US" b="0" i="0" dirty="0">
                <a:solidFill>
                  <a:srgbClr val="000000"/>
                </a:solidFill>
                <a:effectLst/>
                <a:latin typeface="Times New Roman" panose="02020603050405020304" pitchFamily="18" charset="0"/>
              </a:rPr>
              <a:t>UNEP</a:t>
            </a:r>
            <a:r>
              <a:rPr lang="en-US" dirty="0"/>
              <a:t> produces a global analysis and report and shares these on the IWRM Data Portal,, </a:t>
            </a:r>
          </a:p>
          <a:p>
            <a:pPr marL="171450" indent="-171450">
              <a:buFont typeface="Symbol"/>
              <a:buChar char="•"/>
            </a:pPr>
            <a:r>
              <a:rPr lang="en-US" dirty="0"/>
              <a:t>{CLICK}  and stakeholders can then use the data to </a:t>
            </a:r>
            <a:r>
              <a:rPr lang="en-US" dirty="0" err="1"/>
              <a:t>prioritise</a:t>
            </a:r>
            <a:r>
              <a:rPr lang="en-US" dirty="0"/>
              <a:t> key activities to improve implementation of IWRM.</a:t>
            </a:r>
            <a:endParaRPr lang="en-US" dirty="0">
              <a:cs typeface="Calibri"/>
            </a:endParaRPr>
          </a:p>
          <a:p>
            <a:pPr marL="0" indent="0">
              <a:buFont typeface="Arial"/>
              <a:buNone/>
            </a:pPr>
            <a:endParaRPr lang="en-US"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6</a:t>
            </a:fld>
            <a:endParaRPr lang="en-US"/>
          </a:p>
        </p:txBody>
      </p:sp>
    </p:spTree>
    <p:extLst>
      <p:ext uri="{BB962C8B-B14F-4D97-AF65-F5344CB8AC3E}">
        <p14:creationId xmlns:p14="http://schemas.microsoft.com/office/powerpoint/2010/main" val="48243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Welcome to Part 2, which highlights the timeline for the 2023 round of reporting for SDG indicator 6.5.1, and introduces the Help Desk and the Monitoring Guide.</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7</a:t>
            </a:fld>
            <a:endParaRPr lang="en-US"/>
          </a:p>
        </p:txBody>
      </p:sp>
    </p:spTree>
    <p:extLst>
      <p:ext uri="{BB962C8B-B14F-4D97-AF65-F5344CB8AC3E}">
        <p14:creationId xmlns:p14="http://schemas.microsoft.com/office/powerpoint/2010/main" val="9413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The timeline for the reporting process for 2023 is laid out here.  </a:t>
            </a:r>
          </a:p>
          <a:p>
            <a:pPr marL="285750" indent="-285750">
              <a:buFont typeface="Symbol"/>
              <a:buChar char="•"/>
            </a:pPr>
            <a:r>
              <a:rPr lang="en-US" dirty="0"/>
              <a:t>During February and March, the SDG 651 Help Desk contacted countries to ask them to confirm their national focal points.  </a:t>
            </a:r>
          </a:p>
          <a:p>
            <a:pPr marL="285750" indent="-285750">
              <a:buFont typeface="Symbol"/>
              <a:buChar char="•"/>
            </a:pPr>
            <a:r>
              <a:rPr lang="en-US" dirty="0"/>
              <a:t>In Mid-April, the official survey and supporting materials is rolled out. Countries have approximately five months to complete the survey. During this period, the Focal Points are responsible for leading a multi-stakeholder consultation process to develop the national report for 2023.  </a:t>
            </a:r>
          </a:p>
          <a:p>
            <a:pPr marL="285750" indent="-285750">
              <a:buFont typeface="Symbol"/>
              <a:buChar char="•"/>
            </a:pPr>
            <a:r>
              <a:rPr lang="en-US" dirty="0"/>
              <a:t>The final draft of the survey should be submitted to the Help Desk by the 1st of October 2023.  </a:t>
            </a:r>
          </a:p>
          <a:p>
            <a:pPr marL="285750" indent="-285750">
              <a:buFont typeface="Symbol"/>
              <a:buChar char="•"/>
            </a:pPr>
            <a:r>
              <a:rPr lang="en-US" dirty="0"/>
              <a:t>During October and November, the Help Desk will conduct a standard quality assurance before agreeing with the focal points on the final version of the national survey.  </a:t>
            </a:r>
          </a:p>
          <a:p>
            <a:pPr marL="285750" indent="-285750">
              <a:buFont typeface="Symbol"/>
              <a:buChar char="•"/>
            </a:pPr>
            <a:r>
              <a:rPr lang="en-US" dirty="0"/>
              <a:t>UNEP will then submit the final reports to the UN Statistics Division in early 2024, for annual global status reporting across the SDGs.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8</a:t>
            </a:fld>
            <a:endParaRPr lang="en-US"/>
          </a:p>
        </p:txBody>
      </p:sp>
    </p:spTree>
    <p:extLst>
      <p:ext uri="{BB962C8B-B14F-4D97-AF65-F5344CB8AC3E}">
        <p14:creationId xmlns:p14="http://schemas.microsoft.com/office/powerpoint/2010/main" val="234504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indicator 6.5.1 provides support to all national Focal Points in their data collection efforts via a dedicated mailbox, called the Help Desk. The Help Desk can support with: </a:t>
            </a:r>
          </a:p>
          <a:p>
            <a:endParaRPr lang="en-US" dirty="0"/>
          </a:p>
          <a:p>
            <a:r>
              <a:rPr lang="en-GB" dirty="0"/>
              <a:t>{CLICK}  - Any questions relating to the reporting process ,</a:t>
            </a:r>
            <a:endParaRPr lang="en-US" dirty="0"/>
          </a:p>
          <a:p>
            <a:r>
              <a:rPr lang="en-US" dirty="0"/>
              <a:t>{CLICK}  - Quality Assurance: </a:t>
            </a:r>
            <a:r>
              <a:rPr lang="en-GB" dirty="0"/>
              <a:t>Focal Points are encouraged to share “Interim Drafts” with the Help Desk for informal feedback and clarifications.  </a:t>
            </a:r>
            <a:endParaRPr lang="en-US" dirty="0"/>
          </a:p>
          <a:p>
            <a:r>
              <a:rPr lang="en-GB" dirty="0"/>
              <a:t>{CLICK}  The complete final draft survey should be submitted by Focal Points to the Help Desk, who will undertake standard QA procedures to check that the survey has been properly completed, with correct calculation of indicator scores. </a:t>
            </a:r>
            <a:r>
              <a:rPr lang="en-US" dirty="0"/>
              <a:t> </a:t>
            </a:r>
          </a:p>
          <a:p>
            <a:r>
              <a:rPr lang="en-GB" dirty="0"/>
              <a:t>{CLICK}  - Finally, the Help Desk can assist with </a:t>
            </a:r>
            <a:r>
              <a:rPr lang="en-US" dirty="0" err="1"/>
              <a:t>cou</a:t>
            </a:r>
            <a:r>
              <a:rPr lang="en-GB" dirty="0"/>
              <a:t>n</a:t>
            </a:r>
            <a:r>
              <a:rPr lang="en-US" dirty="0"/>
              <a:t>try</a:t>
            </a:r>
            <a:r>
              <a:rPr lang="en-GB" dirty="0"/>
              <a:t> requests for support from the SDG 6 IWRM Support Programme  </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9</a:t>
            </a:fld>
            <a:endParaRPr lang="en-US"/>
          </a:p>
        </p:txBody>
      </p:sp>
    </p:spTree>
    <p:extLst>
      <p:ext uri="{BB962C8B-B14F-4D97-AF65-F5344CB8AC3E}">
        <p14:creationId xmlns:p14="http://schemas.microsoft.com/office/powerpoint/2010/main" val="147421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Help Desk team, based at UNEP – the custodian agency for indicator 6.5.1 - is ready to support you in all UN languages: English, French, Spanish, Arabic, Russian and Chinese, as well as  Portuguese.   </a:t>
            </a:r>
          </a:p>
        </p:txBody>
      </p:sp>
      <p:sp>
        <p:nvSpPr>
          <p:cNvPr id="4" name="Slide Number Placeholder 3"/>
          <p:cNvSpPr>
            <a:spLocks noGrp="1"/>
          </p:cNvSpPr>
          <p:nvPr>
            <p:ph type="sldNum" sz="quarter" idx="5"/>
          </p:nvPr>
        </p:nvSpPr>
        <p:spPr/>
        <p:txBody>
          <a:bodyPr/>
          <a:lstStyle/>
          <a:p>
            <a:fld id="{3263DED2-9D72-E84F-9DC8-B1050C91BE7A}" type="slidenum">
              <a:rPr lang="en-US" smtClean="0"/>
              <a:t>10</a:t>
            </a:fld>
            <a:endParaRPr lang="en-US"/>
          </a:p>
        </p:txBody>
      </p:sp>
    </p:spTree>
    <p:extLst>
      <p:ext uri="{BB962C8B-B14F-4D97-AF65-F5344CB8AC3E}">
        <p14:creationId xmlns:p14="http://schemas.microsoft.com/office/powerpoint/2010/main" val="353636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The primary supporting material is the indicator 6.5.1 Monitoring Guide. </a:t>
            </a:r>
          </a:p>
          <a:p>
            <a:pPr marL="285750" indent="-285750">
              <a:buFont typeface="Symbol"/>
              <a:buChar char="•"/>
            </a:pPr>
            <a:r>
              <a:rPr lang="en-US"/>
              <a:t> It provides an overview of the entire reporting process and is a must-read for all Focal Points and their teams. It is only 3 pages long, with two pages of annexes.  </a:t>
            </a:r>
            <a:endParaRPr lang="en-US">
              <a:cs typeface="Calibri"/>
            </a:endParaRPr>
          </a:p>
          <a:p>
            <a:pPr marL="285750" indent="-285750">
              <a:buFont typeface="Symbol"/>
              <a:buChar char="•"/>
            </a:pPr>
            <a:r>
              <a:rPr lang="en-US"/>
              <a:t>All other Supporting Materials are ‘optional’, based on the needs of each country, and are listed in the Annex of the Monitoring Guide.  </a:t>
            </a:r>
            <a:endParaRPr lang="en-US">
              <a:cs typeface="Calibri"/>
            </a:endParaRPr>
          </a:p>
          <a:p>
            <a:pPr marL="285750" indent="-285750">
              <a:buFont typeface="Symbol"/>
              <a:buChar char="•"/>
            </a:pPr>
            <a:r>
              <a:rPr lang="en-US"/>
              <a:t>{CLICK}  - All supporting materials, previous reports and resources related to SDG 6.5.1, can be found on the IWRM Data Portal.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11</a:t>
            </a:fld>
            <a:endParaRPr lang="en-US"/>
          </a:p>
        </p:txBody>
      </p:sp>
    </p:spTree>
    <p:extLst>
      <p:ext uri="{BB962C8B-B14F-4D97-AF65-F5344CB8AC3E}">
        <p14:creationId xmlns:p14="http://schemas.microsoft.com/office/powerpoint/2010/main" val="192828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8233A42-179B-804A-A9CB-F4723EFD1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F67573-9386-5E4C-A351-83433A90E89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9E9146E4-51CE-8F4E-BC0F-E6D2D2E5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20F8C-A80A-4241-BDA9-1FE579A8032E}"/>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92194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53A9-7D0E-E94F-8F55-748D5411D2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12B847-A802-E84B-A191-993D1FCA40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4FB66A-902E-7E47-9225-87888CDDE1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5CD056-0FF1-F84F-94A8-111309C5068D}"/>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7F238259-A02D-2540-ABA3-6D6C0A071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E0DBE-4C4D-5948-81A1-C10F8DBF3D77}"/>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9898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5AF8-DB4A-A648-BE2C-EC4380AF7E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64E039-D044-604E-8509-D75DE6F3E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878A40-22F8-1F4C-A61B-B11A06B94B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FDC50E-B290-A641-94A5-71C815F34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B8A766-CA64-9148-9D70-D783A08966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F6F6AE-9CD6-CE43-90F8-71E85BF55E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8" name="Footer Placeholder 7">
            <a:extLst>
              <a:ext uri="{FF2B5EF4-FFF2-40B4-BE49-F238E27FC236}">
                <a16:creationId xmlns:a16="http://schemas.microsoft.com/office/drawing/2014/main" id="{301E411F-BD36-E34D-9519-18686C310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B6BA02-1F0E-2049-B075-AE73DE2B0DDB}"/>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7556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25A7-15C2-2B45-AFFC-408767B56A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84AA7-7CE6-314E-91AD-FFF6659200F4}"/>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4" name="Footer Placeholder 3">
            <a:extLst>
              <a:ext uri="{FF2B5EF4-FFF2-40B4-BE49-F238E27FC236}">
                <a16:creationId xmlns:a16="http://schemas.microsoft.com/office/drawing/2014/main" id="{5DF24BD5-6385-ED48-B79F-A36622227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0B104-E946-854E-9832-616F010E7C0F}"/>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132009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2D409-8004-7342-AF20-33618B00F26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3" name="Footer Placeholder 2">
            <a:extLst>
              <a:ext uri="{FF2B5EF4-FFF2-40B4-BE49-F238E27FC236}">
                <a16:creationId xmlns:a16="http://schemas.microsoft.com/office/drawing/2014/main" id="{66FD32C9-413F-1B4F-85DB-E904DBB73E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56856F-E98D-4446-84BA-DCAF35F0BFE3}"/>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0251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70AA-64C3-C643-A7C3-D90CE10F53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E1EF65-8506-6640-A441-6A5ED2659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481A53-1430-4644-B4CC-0ADCF875F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D5095-17B2-AD43-9147-031066999230}"/>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73B8A23-487D-8443-901A-120099056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29872-910B-CC46-9AFE-79DF4B35E7F2}"/>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6697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9551-2A34-6747-B23A-EF2B21824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D6C26DD-E54B-5649-A9DD-EA8CF8947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060EA-B588-3D4B-AEA9-A18FCCDFA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B0FF77-39A4-9647-AE00-19AA8E61EF9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1B950CA-6C5A-9B46-A548-4A5EE8526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34F3A-DEDF-FF4A-97CB-8F3DC3D429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65945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9AAC-22FF-5540-9ADE-74747FA223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7140D0-9F7C-F345-9808-0639FB37950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11B8C1-DBE5-3548-91B9-3DBE9C8D5A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C390B5B8-80B5-A448-8D84-42482085D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DCC72-30B1-834C-808B-90134D5FB715}"/>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07591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FE6B1-9A17-5444-ADEA-782D901455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79E31A-0E1C-6742-A618-0CCE11E097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A9E8B5-A29A-BF4B-87F1-2EBEE8223EDF}"/>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A6D292BA-8490-F147-AA45-46BC31C2A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75A07-4021-7445-BDC0-51799C3C15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248137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bg1"/>
                </a:solidFill>
                <a:latin typeface="Calibri" panose="020F0502020204030204" pitchFamily="34" charset="0"/>
                <a:cs typeface="Calibri" panose="020F0502020204030204" pitchFamily="34" charset="0"/>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402396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accent1"/>
                </a:solidFill>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accent1"/>
                </a:solidFill>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140599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4A7C46-BF12-0443-8F05-58EB407FE068}"/>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2C58A0A7-1F43-9348-BC0C-7A35B5E25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42EEA-4677-414E-86C4-3952C301AE18}"/>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8387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a:xfrm>
            <a:off x="838200" y="1692219"/>
            <a:ext cx="10515600" cy="1325563"/>
          </a:xfrm>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a:xfrm>
            <a:off x="838200" y="3450389"/>
            <a:ext cx="10515600" cy="258840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text, outdoor, sign&#10;&#10;Description automatically generated">
            <a:extLst>
              <a:ext uri="{FF2B5EF4-FFF2-40B4-BE49-F238E27FC236}">
                <a16:creationId xmlns:a16="http://schemas.microsoft.com/office/drawing/2014/main" id="{512296DC-1B87-F9DD-C947-EE563BE964B2}"/>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80677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picture containing text, outdoor, sign&#10;&#10;Description automatically generated">
            <a:extLst>
              <a:ext uri="{FF2B5EF4-FFF2-40B4-BE49-F238E27FC236}">
                <a16:creationId xmlns:a16="http://schemas.microsoft.com/office/drawing/2014/main" id="{280951B0-D3E7-3EA1-3667-9D3501D2F3F4}"/>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661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Tree>
    <p:extLst>
      <p:ext uri="{BB962C8B-B14F-4D97-AF65-F5344CB8AC3E}">
        <p14:creationId xmlns:p14="http://schemas.microsoft.com/office/powerpoint/2010/main" val="132520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a:xfrm>
            <a:off x="838200" y="3180169"/>
            <a:ext cx="10515600" cy="2996793"/>
          </a:xfrm>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
        <p:nvSpPr>
          <p:cNvPr id="7" name="Title 6">
            <a:extLst>
              <a:ext uri="{FF2B5EF4-FFF2-40B4-BE49-F238E27FC236}">
                <a16:creationId xmlns:a16="http://schemas.microsoft.com/office/drawing/2014/main" id="{01E06445-32DD-09A9-C854-9EF6937AA201}"/>
              </a:ext>
            </a:extLst>
          </p:cNvPr>
          <p:cNvSpPr>
            <a:spLocks noGrp="1"/>
          </p:cNvSpPr>
          <p:nvPr>
            <p:ph type="title"/>
          </p:nvPr>
        </p:nvSpPr>
        <p:spPr>
          <a:xfrm>
            <a:off x="838200" y="1619390"/>
            <a:ext cx="10515600" cy="1325563"/>
          </a:xfrm>
        </p:spPr>
        <p:txBody>
          <a:bodyPr/>
          <a:lstStyle/>
          <a:p>
            <a:r>
              <a:rPr lang="en-GB"/>
              <a:t>Click to edit Master title style</a:t>
            </a:r>
            <a:endParaRPr lang="en-US"/>
          </a:p>
        </p:txBody>
      </p:sp>
      <p:pic>
        <p:nvPicPr>
          <p:cNvPr id="2" name="Picture 1" descr="A picture containing text, outdoor, sign&#10;&#10;Description automatically generated">
            <a:extLst>
              <a:ext uri="{FF2B5EF4-FFF2-40B4-BE49-F238E27FC236}">
                <a16:creationId xmlns:a16="http://schemas.microsoft.com/office/drawing/2014/main" id="{62BF4676-60EC-7F1B-DB89-BFED28F0CE60}"/>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299706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7B2-73DC-204A-9FE8-139D74B2C1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BCA5367-A322-7040-94F6-232159AE6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7C09378-E77E-FB4A-919D-39522A75654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8AAE89D9-F6DC-4146-86E8-D0A6BBC1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9612A-5BFE-6B4A-80F1-7980CF0D505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559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87E2C-95FF-344D-9C30-A3949D3AA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4E5102-995A-A548-98A1-451E86F5C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9CDFC7-CF91-C44F-9DB1-384518C81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46E95F42-C551-A34D-8112-98AB1B5E6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49C128-A633-7C41-884E-77346682F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9079F-867C-3049-A9CD-A4131F758290}" type="slidenum">
              <a:rPr lang="en-US" smtClean="0"/>
              <a:t>‹#›</a:t>
            </a:fld>
            <a:endParaRPr lang="en-US"/>
          </a:p>
        </p:txBody>
      </p:sp>
    </p:spTree>
    <p:extLst>
      <p:ext uri="{BB962C8B-B14F-4D97-AF65-F5344CB8AC3E}">
        <p14:creationId xmlns:p14="http://schemas.microsoft.com/office/powerpoint/2010/main" val="38862421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5" r:id="rId5"/>
    <p:sldLayoutId id="2147483664" r:id="rId6"/>
    <p:sldLayoutId id="2147483661" r:id="rId7"/>
    <p:sldLayoutId id="2147483663"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b="1"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hyperlink" Target="mailto:iwrmsdg651@un.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gwptoolbox.org/explore/iwrm-surve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43.png"/><Relationship Id="rId4" Type="http://schemas.openxmlformats.org/officeDocument/2006/relationships/hyperlink" Target="https://www.gwptoolbox.org/explore/iwrm-survey"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hyperlink" Target="https://cap-net.org/sdg-6-iwrm-support-program/" TargetMode="External"/><Relationship Id="rId3" Type="http://schemas.openxmlformats.org/officeDocument/2006/relationships/notesSlide" Target="../notesSlides/notesSlide24.xml"/><Relationship Id="rId7" Type="http://schemas.openxmlformats.org/officeDocument/2006/relationships/hyperlink" Target="http://iwrmdataportal.unepdhi.org/country-reports" TargetMode="Externa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hyperlink" Target="http://www.gwp.org/en/sdg6support/consultations/where-we-are/stage-1-activities/" TargetMode="External"/><Relationship Id="rId5" Type="http://schemas.openxmlformats.org/officeDocument/2006/relationships/hyperlink" Target="mailto:sdg6iwrmsp@gwp.org" TargetMode="External"/><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hyperlink" Target="https://www.gwp.org/en/sdg6support/consultations/where-we-need-to-go/stage-2-activities/" TargetMode="External"/><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ww.gwp.org/en/sdg6support/consultations/getting-there/stage-3-activiti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5.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hyperlink" Target="mailto:iwrmsdg651@un.org" TargetMode="Externa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942CD6-1766-864C-9A66-6AA9B68E0D68}"/>
              </a:ext>
            </a:extLst>
          </p:cNvPr>
          <p:cNvSpPr txBox="1"/>
          <p:nvPr/>
        </p:nvSpPr>
        <p:spPr>
          <a:xfrm>
            <a:off x="523424" y="1560964"/>
            <a:ext cx="6431879" cy="2800767"/>
          </a:xfrm>
          <a:prstGeom prst="rect">
            <a:avLst/>
          </a:prstGeom>
          <a:noFill/>
        </p:spPr>
        <p:txBody>
          <a:bodyPr wrap="square" rtlCol="0">
            <a:spAutoFit/>
          </a:bodyPr>
          <a:lstStyle/>
          <a:p>
            <a:r>
              <a:rPr lang="en-US" sz="4400" b="1">
                <a:solidFill>
                  <a:srgbClr val="194869"/>
                </a:solidFill>
                <a:latin typeface="Calibri" panose="020F0502020204030204" pitchFamily="34" charset="0"/>
                <a:cs typeface="Calibri" panose="020F0502020204030204" pitchFamily="34" charset="0"/>
              </a:rPr>
              <a:t>SDG indicator 6.5.1</a:t>
            </a:r>
            <a:br>
              <a:rPr lang="en-US" sz="4400" b="1">
                <a:solidFill>
                  <a:srgbClr val="194869"/>
                </a:solidFill>
                <a:latin typeface="Calibri" panose="020F0502020204030204" pitchFamily="34" charset="0"/>
                <a:cs typeface="Calibri" panose="020F0502020204030204" pitchFamily="34" charset="0"/>
              </a:rPr>
            </a:br>
            <a:r>
              <a:rPr lang="en-US" sz="4400" b="1">
                <a:solidFill>
                  <a:srgbClr val="194869"/>
                </a:solidFill>
                <a:latin typeface="Calibri" panose="020F0502020204030204" pitchFamily="34" charset="0"/>
                <a:cs typeface="Calibri" panose="020F0502020204030204" pitchFamily="34" charset="0"/>
              </a:rPr>
              <a:t>Implementing integrated water resources management (IWRM)</a:t>
            </a:r>
          </a:p>
        </p:txBody>
      </p:sp>
      <p:sp>
        <p:nvSpPr>
          <p:cNvPr id="45" name="TextBox 44">
            <a:extLst>
              <a:ext uri="{FF2B5EF4-FFF2-40B4-BE49-F238E27FC236}">
                <a16:creationId xmlns:a16="http://schemas.microsoft.com/office/drawing/2014/main" id="{F806305B-3B97-AA4F-B6EB-B0223C9D44C0}"/>
              </a:ext>
            </a:extLst>
          </p:cNvPr>
          <p:cNvSpPr txBox="1"/>
          <p:nvPr/>
        </p:nvSpPr>
        <p:spPr>
          <a:xfrm>
            <a:off x="523424" y="4561786"/>
            <a:ext cx="8718468" cy="523220"/>
          </a:xfrm>
          <a:prstGeom prst="rect">
            <a:avLst/>
          </a:prstGeom>
          <a:noFill/>
        </p:spPr>
        <p:txBody>
          <a:bodyPr wrap="square" rtlCol="0">
            <a:spAutoFit/>
          </a:bodyPr>
          <a:lstStyle/>
          <a:p>
            <a:pPr lvl="0">
              <a:defRPr/>
            </a:pPr>
            <a:r>
              <a:rPr lang="en-US" sz="2800" dirty="0">
                <a:solidFill>
                  <a:srgbClr val="4EB3B9"/>
                </a:solidFill>
                <a:latin typeface="Calibri" panose="020F0502020204030204" pitchFamily="34" charset="0"/>
                <a:cs typeface="Calibri" panose="020F0502020204030204" pitchFamily="34" charset="0"/>
              </a:rPr>
              <a:t>2023 monitoring and reporting overview </a:t>
            </a:r>
          </a:p>
        </p:txBody>
      </p:sp>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2"/>
          <a:stretch>
            <a:fillRect/>
          </a:stretch>
        </p:blipFill>
        <p:spPr>
          <a:xfrm>
            <a:off x="717711" y="312242"/>
            <a:ext cx="1159654" cy="966379"/>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3"/>
          <a:stretch>
            <a:fillRect/>
          </a:stretch>
        </p:blipFill>
        <p:spPr>
          <a:xfrm>
            <a:off x="717711" y="5808281"/>
            <a:ext cx="6043307" cy="784468"/>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100642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530257" y="507252"/>
            <a:ext cx="8103379" cy="1809946"/>
          </a:xfrm>
        </p:spPr>
        <p:txBody>
          <a:bodyPr/>
          <a:lstStyle/>
          <a:p>
            <a:r>
              <a:rPr lang="en-US"/>
              <a:t>SDG 6.5.1 Help Desk</a:t>
            </a:r>
          </a:p>
        </p:txBody>
      </p:sp>
      <p:pic>
        <p:nvPicPr>
          <p:cNvPr id="6" name="Picture 5">
            <a:extLst>
              <a:ext uri="{FF2B5EF4-FFF2-40B4-BE49-F238E27FC236}">
                <a16:creationId xmlns:a16="http://schemas.microsoft.com/office/drawing/2014/main" id="{0F5D3AD4-49C5-93D4-D63D-790D12C8CC47}"/>
              </a:ext>
            </a:extLst>
          </p:cNvPr>
          <p:cNvPicPr>
            <a:picLocks noChangeAspect="1"/>
          </p:cNvPicPr>
          <p:nvPr/>
        </p:nvPicPr>
        <p:blipFill>
          <a:blip r:embed="rId3"/>
          <a:stretch>
            <a:fillRect/>
          </a:stretch>
        </p:blipFill>
        <p:spPr>
          <a:xfrm>
            <a:off x="9397619" y="2593711"/>
            <a:ext cx="1961284" cy="2331027"/>
          </a:xfrm>
          <a:prstGeom prst="rect">
            <a:avLst/>
          </a:prstGeom>
        </p:spPr>
      </p:pic>
      <p:pic>
        <p:nvPicPr>
          <p:cNvPr id="7" name="Picture 6" descr="A person with a beard in front of a bookshelf&#10;&#10;Description automatically generated">
            <a:extLst>
              <a:ext uri="{FF2B5EF4-FFF2-40B4-BE49-F238E27FC236}">
                <a16:creationId xmlns:a16="http://schemas.microsoft.com/office/drawing/2014/main" id="{9495E2B0-2050-7204-9133-2FADB58B9F42}"/>
              </a:ext>
            </a:extLst>
          </p:cNvPr>
          <p:cNvPicPr>
            <a:picLocks noChangeAspect="1"/>
          </p:cNvPicPr>
          <p:nvPr/>
        </p:nvPicPr>
        <p:blipFill>
          <a:blip r:embed="rId4"/>
          <a:stretch>
            <a:fillRect/>
          </a:stretch>
        </p:blipFill>
        <p:spPr>
          <a:xfrm>
            <a:off x="6824714" y="2474793"/>
            <a:ext cx="2131002" cy="2455718"/>
          </a:xfrm>
          <a:prstGeom prst="rect">
            <a:avLst/>
          </a:prstGeom>
        </p:spPr>
      </p:pic>
      <p:pic>
        <p:nvPicPr>
          <p:cNvPr id="8" name="Picture 7" descr="A picture containing person, clothing&#10;&#10;Description automatically generated">
            <a:extLst>
              <a:ext uri="{FF2B5EF4-FFF2-40B4-BE49-F238E27FC236}">
                <a16:creationId xmlns:a16="http://schemas.microsoft.com/office/drawing/2014/main" id="{02D3064D-9FDB-0292-8383-7907FD7EB4E8}"/>
              </a:ext>
            </a:extLst>
          </p:cNvPr>
          <p:cNvPicPr>
            <a:picLocks noChangeAspect="1"/>
          </p:cNvPicPr>
          <p:nvPr/>
        </p:nvPicPr>
        <p:blipFill>
          <a:blip r:embed="rId5"/>
          <a:stretch>
            <a:fillRect/>
          </a:stretch>
        </p:blipFill>
        <p:spPr>
          <a:xfrm>
            <a:off x="3844689" y="2489224"/>
            <a:ext cx="2382982" cy="2452256"/>
          </a:xfrm>
          <a:prstGeom prst="rect">
            <a:avLst/>
          </a:prstGeom>
        </p:spPr>
      </p:pic>
      <p:sp>
        <p:nvSpPr>
          <p:cNvPr id="9" name="TextBox 8">
            <a:extLst>
              <a:ext uri="{FF2B5EF4-FFF2-40B4-BE49-F238E27FC236}">
                <a16:creationId xmlns:a16="http://schemas.microsoft.com/office/drawing/2014/main" id="{255160A4-2E75-D755-7291-17B98AB8BE7F}"/>
              </a:ext>
            </a:extLst>
          </p:cNvPr>
          <p:cNvSpPr txBox="1"/>
          <p:nvPr/>
        </p:nvSpPr>
        <p:spPr>
          <a:xfrm>
            <a:off x="9585760"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002060"/>
                </a:solidFill>
                <a:cs typeface="Calibri"/>
              </a:rPr>
              <a:t>Maija</a:t>
            </a:r>
            <a:r>
              <a:rPr lang="en-US">
                <a:solidFill>
                  <a:srgbClr val="002060"/>
                </a:solidFill>
                <a:cs typeface="Calibri"/>
              </a:rPr>
              <a:t> </a:t>
            </a:r>
            <a:r>
              <a:rPr lang="en-US" err="1">
                <a:solidFill>
                  <a:srgbClr val="002060"/>
                </a:solidFill>
                <a:cs typeface="Calibri"/>
              </a:rPr>
              <a:t>Bertule</a:t>
            </a:r>
            <a:endParaRPr lang="en-US">
              <a:solidFill>
                <a:srgbClr val="002060"/>
              </a:solidFill>
              <a:cs typeface="Calibri"/>
            </a:endParaRPr>
          </a:p>
        </p:txBody>
      </p:sp>
      <p:sp>
        <p:nvSpPr>
          <p:cNvPr id="10" name="TextBox 9">
            <a:extLst>
              <a:ext uri="{FF2B5EF4-FFF2-40B4-BE49-F238E27FC236}">
                <a16:creationId xmlns:a16="http://schemas.microsoft.com/office/drawing/2014/main" id="{013E1EF9-7645-FB81-2618-6123DA8B21C8}"/>
              </a:ext>
            </a:extLst>
          </p:cNvPr>
          <p:cNvSpPr txBox="1"/>
          <p:nvPr/>
        </p:nvSpPr>
        <p:spPr>
          <a:xfrm>
            <a:off x="7202778"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Paul Glennie </a:t>
            </a:r>
          </a:p>
        </p:txBody>
      </p:sp>
      <p:sp>
        <p:nvSpPr>
          <p:cNvPr id="11" name="TextBox 10">
            <a:extLst>
              <a:ext uri="{FF2B5EF4-FFF2-40B4-BE49-F238E27FC236}">
                <a16:creationId xmlns:a16="http://schemas.microsoft.com/office/drawing/2014/main" id="{C717D743-3C47-42BC-22AF-3492AA3878E2}"/>
              </a:ext>
            </a:extLst>
          </p:cNvPr>
          <p:cNvSpPr txBox="1"/>
          <p:nvPr/>
        </p:nvSpPr>
        <p:spPr>
          <a:xfrm>
            <a:off x="4250605" y="5088105"/>
            <a:ext cx="1870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Lisbet R Hansen </a:t>
            </a:r>
          </a:p>
        </p:txBody>
      </p:sp>
      <p:sp>
        <p:nvSpPr>
          <p:cNvPr id="12" name="TextBox 11">
            <a:extLst>
              <a:ext uri="{FF2B5EF4-FFF2-40B4-BE49-F238E27FC236}">
                <a16:creationId xmlns:a16="http://schemas.microsoft.com/office/drawing/2014/main" id="{FAD8060F-E9CC-A145-D121-16FA0C5E2A18}"/>
              </a:ext>
            </a:extLst>
          </p:cNvPr>
          <p:cNvSpPr txBox="1"/>
          <p:nvPr/>
        </p:nvSpPr>
        <p:spPr>
          <a:xfrm>
            <a:off x="1419165"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Julian </a:t>
            </a:r>
            <a:r>
              <a:rPr lang="en-US" err="1">
                <a:solidFill>
                  <a:srgbClr val="002060"/>
                </a:solidFill>
                <a:cs typeface="Calibri"/>
              </a:rPr>
              <a:t>Serafin</a:t>
            </a:r>
            <a:endParaRPr lang="en-US">
              <a:solidFill>
                <a:srgbClr val="002060"/>
              </a:solidFill>
              <a:cs typeface="Calibri"/>
            </a:endParaRPr>
          </a:p>
        </p:txBody>
      </p:sp>
      <p:pic>
        <p:nvPicPr>
          <p:cNvPr id="13" name="Picture 12">
            <a:extLst>
              <a:ext uri="{FF2B5EF4-FFF2-40B4-BE49-F238E27FC236}">
                <a16:creationId xmlns:a16="http://schemas.microsoft.com/office/drawing/2014/main" id="{6952C0E2-CD30-C8AE-606F-D6D788529E13}"/>
              </a:ext>
            </a:extLst>
          </p:cNvPr>
          <p:cNvPicPr>
            <a:picLocks noChangeAspect="1"/>
          </p:cNvPicPr>
          <p:nvPr/>
        </p:nvPicPr>
        <p:blipFill>
          <a:blip r:embed="rId6"/>
          <a:stretch>
            <a:fillRect/>
          </a:stretch>
        </p:blipFill>
        <p:spPr>
          <a:xfrm>
            <a:off x="782959" y="2547221"/>
            <a:ext cx="2647950" cy="2388052"/>
          </a:xfrm>
          <a:prstGeom prst="rect">
            <a:avLst/>
          </a:prstGeom>
        </p:spPr>
      </p:pic>
      <p:sp>
        <p:nvSpPr>
          <p:cNvPr id="14" name="Content Placeholder 2">
            <a:extLst>
              <a:ext uri="{FF2B5EF4-FFF2-40B4-BE49-F238E27FC236}">
                <a16:creationId xmlns:a16="http://schemas.microsoft.com/office/drawing/2014/main" id="{42824418-1F5B-120B-5BE5-DDA538304964}"/>
              </a:ext>
            </a:extLst>
          </p:cNvPr>
          <p:cNvSpPr txBox="1">
            <a:spLocks/>
          </p:cNvSpPr>
          <p:nvPr/>
        </p:nvSpPr>
        <p:spPr>
          <a:xfrm>
            <a:off x="837677" y="5608313"/>
            <a:ext cx="10783802" cy="11687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bg1"/>
                </a:solidFill>
                <a:cs typeface="Calibri"/>
              </a:rPr>
              <a:t>Focal Points are encouraged to reach out to the Help Desk team:</a:t>
            </a:r>
            <a:endParaRPr lang="en-US">
              <a:solidFill>
                <a:schemeClr val="bg1"/>
              </a:solidFill>
            </a:endParaRPr>
          </a:p>
          <a:p>
            <a:pPr marL="0" indent="0">
              <a:buFont typeface="Arial" panose="020B0604020202020204" pitchFamily="34" charset="0"/>
              <a:buNone/>
            </a:pPr>
            <a:r>
              <a:rPr lang="en-US">
                <a:solidFill>
                  <a:srgbClr val="002060"/>
                </a:solidFill>
                <a:cs typeface="Calibri"/>
                <a:hlinkClick r:id="rId7"/>
              </a:rPr>
              <a:t>iwrmsdg651@un.org</a:t>
            </a:r>
            <a:r>
              <a:rPr lang="en-US">
                <a:solidFill>
                  <a:srgbClr val="002060"/>
                </a:solidFill>
                <a:cs typeface="Calibri"/>
              </a:rPr>
              <a:t> </a:t>
            </a:r>
            <a:endParaRPr lang="en-US"/>
          </a:p>
        </p:txBody>
      </p:sp>
      <p:pic>
        <p:nvPicPr>
          <p:cNvPr id="15"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3103" y="361760"/>
            <a:ext cx="1548376" cy="1548376"/>
          </a:xfrm>
          <a:prstGeom prst="rect">
            <a:avLst/>
          </a:prstGeom>
        </p:spPr>
      </p:pic>
    </p:spTree>
    <p:extLst>
      <p:ext uri="{BB962C8B-B14F-4D97-AF65-F5344CB8AC3E}">
        <p14:creationId xmlns:p14="http://schemas.microsoft.com/office/powerpoint/2010/main" val="27434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8CBD-39B2-D146-8F8C-1C3B25132AFB}"/>
              </a:ext>
            </a:extLst>
          </p:cNvPr>
          <p:cNvSpPr>
            <a:spLocks noGrp="1"/>
          </p:cNvSpPr>
          <p:nvPr>
            <p:ph type="ctrTitle"/>
          </p:nvPr>
        </p:nvSpPr>
        <p:spPr>
          <a:xfrm>
            <a:off x="516015" y="575036"/>
            <a:ext cx="4511748" cy="1636536"/>
          </a:xfrm>
        </p:spPr>
        <p:txBody>
          <a:bodyPr>
            <a:normAutofit fontScale="90000"/>
          </a:bodyPr>
          <a:lstStyle/>
          <a:p>
            <a:r>
              <a:rPr lang="en-US" dirty="0"/>
              <a:t>Monitoring Guide</a:t>
            </a:r>
          </a:p>
        </p:txBody>
      </p:sp>
      <p:sp>
        <p:nvSpPr>
          <p:cNvPr id="6" name="Title 1">
            <a:extLst>
              <a:ext uri="{FF2B5EF4-FFF2-40B4-BE49-F238E27FC236}">
                <a16:creationId xmlns:a16="http://schemas.microsoft.com/office/drawing/2014/main" id="{79058CBD-39B2-D146-8F8C-1C3B25132AFB}"/>
              </a:ext>
            </a:extLst>
          </p:cNvPr>
          <p:cNvSpPr txBox="1">
            <a:spLocks/>
          </p:cNvSpPr>
          <p:nvPr/>
        </p:nvSpPr>
        <p:spPr>
          <a:xfrm>
            <a:off x="5505992" y="642920"/>
            <a:ext cx="5971289" cy="18910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5400" dirty="0">
                <a:solidFill>
                  <a:srgbClr val="194869"/>
                </a:solidFill>
                <a:latin typeface="Calibri"/>
                <a:cs typeface="Calibri"/>
              </a:rPr>
              <a:t>IWRM Data Portal</a:t>
            </a:r>
          </a:p>
          <a:p>
            <a:endParaRPr lang="en-US" sz="2800" dirty="0">
              <a:solidFill>
                <a:srgbClr val="194869"/>
              </a:solidFill>
              <a:latin typeface="Calibri"/>
              <a:cs typeface="Calibri"/>
            </a:endParaRPr>
          </a:p>
          <a:p>
            <a:r>
              <a:rPr lang="en-US" sz="2800" dirty="0">
                <a:solidFill>
                  <a:srgbClr val="194869"/>
                </a:solidFill>
                <a:latin typeface="Calibri"/>
                <a:cs typeface="Calibri"/>
              </a:rPr>
              <a:t>http://</a:t>
            </a:r>
            <a:r>
              <a:rPr lang="en-US" sz="2800" dirty="0" err="1">
                <a:solidFill>
                  <a:srgbClr val="194869"/>
                </a:solidFill>
                <a:latin typeface="Calibri"/>
                <a:cs typeface="Calibri"/>
              </a:rPr>
              <a:t>iwrmdataportal.unepdhi.org</a:t>
            </a:r>
            <a:r>
              <a:rPr lang="en-US" sz="2800" dirty="0">
                <a:solidFill>
                  <a:srgbClr val="194869"/>
                </a:solidFill>
                <a:latin typeface="Calibri"/>
                <a:cs typeface="Calibri"/>
              </a:rPr>
              <a:t>/</a:t>
            </a:r>
          </a:p>
          <a:p>
            <a:endParaRPr lang="en-US" sz="1400" dirty="0"/>
          </a:p>
        </p:txBody>
      </p:sp>
      <p:pic>
        <p:nvPicPr>
          <p:cNvPr id="7" name="Picture 7" descr="Text&#10;&#10;Description automatically generated">
            <a:extLst>
              <a:ext uri="{FF2B5EF4-FFF2-40B4-BE49-F238E27FC236}">
                <a16:creationId xmlns:a16="http://schemas.microsoft.com/office/drawing/2014/main" id="{ED8868FB-DB0E-1A16-D7F6-FE4B47C2546F}"/>
              </a:ext>
            </a:extLst>
          </p:cNvPr>
          <p:cNvPicPr>
            <a:picLocks noChangeAspect="1"/>
          </p:cNvPicPr>
          <p:nvPr/>
        </p:nvPicPr>
        <p:blipFill>
          <a:blip r:embed="rId4"/>
          <a:stretch>
            <a:fillRect/>
          </a:stretch>
        </p:blipFill>
        <p:spPr>
          <a:xfrm>
            <a:off x="498086" y="2516053"/>
            <a:ext cx="4525991" cy="3749919"/>
          </a:xfrm>
          <a:prstGeom prst="rect">
            <a:avLst/>
          </a:prstGeom>
        </p:spPr>
      </p:pic>
      <p:sp>
        <p:nvSpPr>
          <p:cNvPr id="8" name="TextBox 7">
            <a:extLst>
              <a:ext uri="{FF2B5EF4-FFF2-40B4-BE49-F238E27FC236}">
                <a16:creationId xmlns:a16="http://schemas.microsoft.com/office/drawing/2014/main" id="{4F6E298E-CE33-659A-C3DB-DB7B490BF244}"/>
              </a:ext>
            </a:extLst>
          </p:cNvPr>
          <p:cNvSpPr txBox="1"/>
          <p:nvPr/>
        </p:nvSpPr>
        <p:spPr>
          <a:xfrm rot="-2280000">
            <a:off x="1048181" y="3957585"/>
            <a:ext cx="34616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C00000"/>
                </a:solidFill>
                <a:cs typeface="Calibri"/>
              </a:rPr>
              <a:t>MUST READ</a:t>
            </a:r>
          </a:p>
        </p:txBody>
      </p:sp>
      <p:pic>
        <p:nvPicPr>
          <p:cNvPr id="9" name="Picture 4" descr="Graphical user interface, website&#10;&#10;Description automatically generated">
            <a:extLst>
              <a:ext uri="{FF2B5EF4-FFF2-40B4-BE49-F238E27FC236}">
                <a16:creationId xmlns:a16="http://schemas.microsoft.com/office/drawing/2014/main" id="{FA7DA04C-5AD3-3620-091F-9D844E4D5695}"/>
              </a:ext>
            </a:extLst>
          </p:cNvPr>
          <p:cNvPicPr>
            <a:picLocks noChangeAspect="1"/>
          </p:cNvPicPr>
          <p:nvPr/>
        </p:nvPicPr>
        <p:blipFill>
          <a:blip r:embed="rId5"/>
          <a:stretch>
            <a:fillRect/>
          </a:stretch>
        </p:blipFill>
        <p:spPr>
          <a:xfrm>
            <a:off x="5505992" y="2775363"/>
            <a:ext cx="6177848" cy="3097312"/>
          </a:xfrm>
          <a:prstGeom prst="rect">
            <a:avLst/>
          </a:prstGeom>
        </p:spPr>
      </p:pic>
    </p:spTree>
    <p:custDataLst>
      <p:tags r:id="rId1"/>
    </p:custDataLst>
    <p:extLst>
      <p:ext uri="{BB962C8B-B14F-4D97-AF65-F5344CB8AC3E}">
        <p14:creationId xmlns:p14="http://schemas.microsoft.com/office/powerpoint/2010/main" val="41172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141AC-48C3-2D8E-9DBE-A200B3F56E6D}"/>
              </a:ext>
            </a:extLst>
          </p:cNvPr>
          <p:cNvPicPr>
            <a:picLocks noChangeAspect="1"/>
          </p:cNvPicPr>
          <p:nvPr/>
        </p:nvPicPr>
        <p:blipFill>
          <a:blip r:embed="rId3"/>
          <a:stretch>
            <a:fillRect/>
          </a:stretch>
        </p:blipFill>
        <p:spPr>
          <a:xfrm>
            <a:off x="183726" y="407367"/>
            <a:ext cx="11660173" cy="5734641"/>
          </a:xfrm>
          <a:prstGeom prst="rect">
            <a:avLst/>
          </a:prstGeom>
        </p:spPr>
      </p:pic>
    </p:spTree>
    <p:extLst>
      <p:ext uri="{BB962C8B-B14F-4D97-AF65-F5344CB8AC3E}">
        <p14:creationId xmlns:p14="http://schemas.microsoft.com/office/powerpoint/2010/main" val="404191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2023 monitoring and reporting overview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a:solidFill>
                  <a:srgbClr val="194869"/>
                </a:solidFill>
                <a:latin typeface="Calibri" panose="020F0502020204030204" pitchFamily="34" charset="0"/>
                <a:cs typeface="Calibri" panose="020F0502020204030204" pitchFamily="34" charset="0"/>
              </a:rPr>
              <a:t>SDG indicator 6.5.1: Implementing IWRM</a:t>
            </a:r>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2062103"/>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3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SDG 6.5.1 Survey</a:t>
            </a:r>
          </a:p>
        </p:txBody>
      </p:sp>
      <p:pic>
        <p:nvPicPr>
          <p:cNvPr id="7" name="Picture Placeholder 5">
            <a:extLst>
              <a:ext uri="{FF2B5EF4-FFF2-40B4-BE49-F238E27FC236}">
                <a16:creationId xmlns:a16="http://schemas.microsoft.com/office/drawing/2014/main" id="{16D9D361-D86B-D1AA-2B2E-E379A411AB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2094" y="0"/>
            <a:ext cx="4239905" cy="6858000"/>
          </a:xfrm>
          <a:prstGeom prst="rect">
            <a:avLst/>
          </a:prstGeom>
        </p:spPr>
      </p:pic>
    </p:spTree>
    <p:extLst>
      <p:ext uri="{BB962C8B-B14F-4D97-AF65-F5344CB8AC3E}">
        <p14:creationId xmlns:p14="http://schemas.microsoft.com/office/powerpoint/2010/main" val="335718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501882" y="43408"/>
            <a:ext cx="7316570" cy="1809946"/>
          </a:xfrm>
        </p:spPr>
        <p:txBody>
          <a:bodyPr/>
          <a:lstStyle/>
          <a:p>
            <a:r>
              <a:rPr lang="en-US"/>
              <a:t>SDG Indicator 6.5.1 Survey Overview</a:t>
            </a:r>
          </a:p>
        </p:txBody>
      </p:sp>
      <p:pic>
        <p:nvPicPr>
          <p:cNvPr id="5" name="Picture 4" descr="Diagram&#10;&#10;Description automatically generated">
            <a:extLst>
              <a:ext uri="{FF2B5EF4-FFF2-40B4-BE49-F238E27FC236}">
                <a16:creationId xmlns:a16="http://schemas.microsoft.com/office/drawing/2014/main" id="{EC91171F-E9DC-9AB7-9FEF-45CBA7087F32}"/>
              </a:ext>
            </a:extLst>
          </p:cNvPr>
          <p:cNvPicPr>
            <a:picLocks noChangeAspect="1"/>
          </p:cNvPicPr>
          <p:nvPr/>
        </p:nvPicPr>
        <p:blipFill rotWithShape="1">
          <a:blip r:embed="rId4"/>
          <a:srcRect t="6535" r="37656" b="2249"/>
          <a:stretch/>
        </p:blipFill>
        <p:spPr>
          <a:xfrm>
            <a:off x="2049090" y="1853354"/>
            <a:ext cx="5041624" cy="5004646"/>
          </a:xfrm>
          <a:prstGeom prst="rect">
            <a:avLst/>
          </a:prstGeom>
        </p:spPr>
      </p:pic>
      <p:pic>
        <p:nvPicPr>
          <p:cNvPr id="6" name="Picture 4" descr="Diagram&#10;&#10;Description automatically generated">
            <a:extLst>
              <a:ext uri="{FF2B5EF4-FFF2-40B4-BE49-F238E27FC236}">
                <a16:creationId xmlns:a16="http://schemas.microsoft.com/office/drawing/2014/main" id="{1A849674-151E-1E89-D29D-AA17B1B443EC}"/>
              </a:ext>
            </a:extLst>
          </p:cNvPr>
          <p:cNvPicPr>
            <a:picLocks noChangeAspect="1"/>
          </p:cNvPicPr>
          <p:nvPr/>
        </p:nvPicPr>
        <p:blipFill rotWithShape="1">
          <a:blip r:embed="rId4"/>
          <a:srcRect l="62326" b="2249"/>
          <a:stretch/>
        </p:blipFill>
        <p:spPr>
          <a:xfrm>
            <a:off x="7099797" y="1452282"/>
            <a:ext cx="2863863" cy="5405718"/>
          </a:xfrm>
          <a:prstGeom prst="rect">
            <a:avLst/>
          </a:prstGeom>
        </p:spPr>
      </p:pic>
      <p:pic>
        <p:nvPicPr>
          <p:cNvPr id="10" name="Picture 9">
            <a:extLst>
              <a:ext uri="{FF2B5EF4-FFF2-40B4-BE49-F238E27FC236}">
                <a16:creationId xmlns:a16="http://schemas.microsoft.com/office/drawing/2014/main" id="{5E360D66-C63D-8278-AB85-74EAC39E58B7}"/>
              </a:ext>
            </a:extLst>
          </p:cNvPr>
          <p:cNvPicPr>
            <a:picLocks noChangeAspect="1"/>
          </p:cNvPicPr>
          <p:nvPr/>
        </p:nvPicPr>
        <p:blipFill>
          <a:blip r:embed="rId5"/>
          <a:stretch>
            <a:fillRect/>
          </a:stretch>
        </p:blipFill>
        <p:spPr>
          <a:xfrm>
            <a:off x="2168769" y="2259779"/>
            <a:ext cx="1056922" cy="2150858"/>
          </a:xfrm>
          <a:prstGeom prst="rect">
            <a:avLst/>
          </a:prstGeom>
        </p:spPr>
      </p:pic>
      <p:pic>
        <p:nvPicPr>
          <p:cNvPr id="11" name="Picture 10">
            <a:extLst>
              <a:ext uri="{FF2B5EF4-FFF2-40B4-BE49-F238E27FC236}">
                <a16:creationId xmlns:a16="http://schemas.microsoft.com/office/drawing/2014/main" id="{C06C05B5-B2BB-6A23-D7B2-D120AAA148C8}"/>
              </a:ext>
            </a:extLst>
          </p:cNvPr>
          <p:cNvPicPr>
            <a:picLocks noChangeAspect="1"/>
          </p:cNvPicPr>
          <p:nvPr/>
        </p:nvPicPr>
        <p:blipFill>
          <a:blip r:embed="rId6"/>
          <a:stretch>
            <a:fillRect/>
          </a:stretch>
        </p:blipFill>
        <p:spPr>
          <a:xfrm>
            <a:off x="3189833" y="2319268"/>
            <a:ext cx="1363440" cy="1935206"/>
          </a:xfrm>
          <a:prstGeom prst="rect">
            <a:avLst/>
          </a:prstGeom>
        </p:spPr>
      </p:pic>
      <p:pic>
        <p:nvPicPr>
          <p:cNvPr id="12" name="Picture 11">
            <a:extLst>
              <a:ext uri="{FF2B5EF4-FFF2-40B4-BE49-F238E27FC236}">
                <a16:creationId xmlns:a16="http://schemas.microsoft.com/office/drawing/2014/main" id="{271499D2-29A9-7A86-07D0-1470A870E5F4}"/>
              </a:ext>
            </a:extLst>
          </p:cNvPr>
          <p:cNvPicPr>
            <a:picLocks noChangeAspect="1"/>
          </p:cNvPicPr>
          <p:nvPr/>
        </p:nvPicPr>
        <p:blipFill>
          <a:blip r:embed="rId7"/>
          <a:stretch>
            <a:fillRect/>
          </a:stretch>
        </p:blipFill>
        <p:spPr>
          <a:xfrm>
            <a:off x="4553273" y="2348753"/>
            <a:ext cx="1461545" cy="2007593"/>
          </a:xfrm>
          <a:prstGeom prst="rect">
            <a:avLst/>
          </a:prstGeom>
        </p:spPr>
      </p:pic>
      <p:pic>
        <p:nvPicPr>
          <p:cNvPr id="13" name="Picture 12">
            <a:extLst>
              <a:ext uri="{FF2B5EF4-FFF2-40B4-BE49-F238E27FC236}">
                <a16:creationId xmlns:a16="http://schemas.microsoft.com/office/drawing/2014/main" id="{AEBE07E9-9576-68A9-23A7-E357E4283253}"/>
              </a:ext>
            </a:extLst>
          </p:cNvPr>
          <p:cNvPicPr>
            <a:picLocks noChangeAspect="1"/>
          </p:cNvPicPr>
          <p:nvPr/>
        </p:nvPicPr>
        <p:blipFill>
          <a:blip r:embed="rId8"/>
          <a:stretch>
            <a:fillRect/>
          </a:stretch>
        </p:blipFill>
        <p:spPr>
          <a:xfrm>
            <a:off x="6014307" y="2259779"/>
            <a:ext cx="990106" cy="2111943"/>
          </a:xfrm>
          <a:prstGeom prst="rect">
            <a:avLst/>
          </a:prstGeom>
        </p:spPr>
      </p:pic>
      <p:pic>
        <p:nvPicPr>
          <p:cNvPr id="17" name="Picture 16">
            <a:extLst>
              <a:ext uri="{FF2B5EF4-FFF2-40B4-BE49-F238E27FC236}">
                <a16:creationId xmlns:a16="http://schemas.microsoft.com/office/drawing/2014/main" id="{11CB3CE2-0F97-2D4E-06B0-6139DCB6021A}"/>
              </a:ext>
            </a:extLst>
          </p:cNvPr>
          <p:cNvPicPr>
            <a:picLocks noChangeAspect="1"/>
          </p:cNvPicPr>
          <p:nvPr/>
        </p:nvPicPr>
        <p:blipFill rotWithShape="1">
          <a:blip r:embed="rId9"/>
          <a:srcRect b="60224"/>
          <a:stretch/>
        </p:blipFill>
        <p:spPr>
          <a:xfrm>
            <a:off x="7155853" y="2259779"/>
            <a:ext cx="1989397" cy="590665"/>
          </a:xfrm>
          <a:prstGeom prst="rect">
            <a:avLst/>
          </a:prstGeom>
        </p:spPr>
      </p:pic>
      <p:pic>
        <p:nvPicPr>
          <p:cNvPr id="18" name="Picture 4" descr="Diagram&#10;&#10;Description automatically generated">
            <a:extLst>
              <a:ext uri="{FF2B5EF4-FFF2-40B4-BE49-F238E27FC236}">
                <a16:creationId xmlns:a16="http://schemas.microsoft.com/office/drawing/2014/main" id="{4694984B-9A58-C8AA-1A2B-6D7BD48380C7}"/>
              </a:ext>
            </a:extLst>
          </p:cNvPr>
          <p:cNvPicPr>
            <a:picLocks noChangeAspect="1"/>
          </p:cNvPicPr>
          <p:nvPr/>
        </p:nvPicPr>
        <p:blipFill rotWithShape="1">
          <a:blip r:embed="rId4"/>
          <a:srcRect l="62326" t="25261" b="47086"/>
          <a:stretch/>
        </p:blipFill>
        <p:spPr>
          <a:xfrm>
            <a:off x="7114232" y="2904531"/>
            <a:ext cx="2840582" cy="1451146"/>
          </a:xfrm>
          <a:prstGeom prst="rect">
            <a:avLst/>
          </a:prstGeom>
        </p:spPr>
      </p:pic>
      <p:pic>
        <p:nvPicPr>
          <p:cNvPr id="19" name="Picture 4" descr="Diagram&#10;&#10;Description automatically generated">
            <a:extLst>
              <a:ext uri="{FF2B5EF4-FFF2-40B4-BE49-F238E27FC236}">
                <a16:creationId xmlns:a16="http://schemas.microsoft.com/office/drawing/2014/main" id="{843BE588-F9F9-9F2F-7E0A-D85F4FAD5FC9}"/>
              </a:ext>
            </a:extLst>
          </p:cNvPr>
          <p:cNvPicPr>
            <a:picLocks noChangeAspect="1"/>
          </p:cNvPicPr>
          <p:nvPr/>
        </p:nvPicPr>
        <p:blipFill rotWithShape="1">
          <a:blip r:embed="rId4"/>
          <a:srcRect l="62326" t="53310" b="2248"/>
          <a:stretch/>
        </p:blipFill>
        <p:spPr>
          <a:xfrm>
            <a:off x="7114232" y="4466554"/>
            <a:ext cx="2849427" cy="2280569"/>
          </a:xfrm>
          <a:prstGeom prst="rect">
            <a:avLst/>
          </a:prstGeom>
        </p:spPr>
      </p:pic>
    </p:spTree>
    <p:custDataLst>
      <p:tags r:id="rId1"/>
    </p:custDataLst>
    <p:extLst>
      <p:ext uri="{BB962C8B-B14F-4D97-AF65-F5344CB8AC3E}">
        <p14:creationId xmlns:p14="http://schemas.microsoft.com/office/powerpoint/2010/main" val="217485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12"/>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2000" fill="hold"/>
                                        <p:tgtEl>
                                          <p:spTgt spid="1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2000" fill="hold"/>
                                        <p:tgtEl>
                                          <p:spTgt spid="1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autoRev="1" fill="hold" nodeType="clickEffect">
                                  <p:stCondLst>
                                    <p:cond delay="0"/>
                                  </p:stCondLst>
                                  <p:childTnLst>
                                    <p:animScale>
                                      <p:cBhvr>
                                        <p:cTn id="26" dur="2000" fill="hold"/>
                                        <p:tgtEl>
                                          <p:spTgt spid="18"/>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autoRev="1" fill="hold" nodeType="clickEffect">
                                  <p:stCondLst>
                                    <p:cond delay="0"/>
                                  </p:stCondLst>
                                  <p:childTnLst>
                                    <p:animScale>
                                      <p:cBhvr>
                                        <p:cTn id="30"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753154" y="365125"/>
            <a:ext cx="10623682" cy="1325563"/>
          </a:xfrm>
        </p:spPr>
        <p:txBody>
          <a:bodyPr/>
          <a:lstStyle/>
          <a:p>
            <a:r>
              <a:rPr lang="en-US">
                <a:solidFill>
                  <a:srgbClr val="194869"/>
                </a:solidFill>
                <a:latin typeface="Calibri"/>
                <a:cs typeface="Calibri Light"/>
              </a:rPr>
              <a:t>How to respond to the survey questions</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753153" y="2173344"/>
            <a:ext cx="10623683" cy="3780890"/>
          </a:xfrm>
        </p:spPr>
        <p:txBody>
          <a:bodyPr>
            <a:normAutofit lnSpcReduction="10000"/>
          </a:bodyPr>
          <a:lstStyle/>
          <a:p>
            <a:pPr lvl="0">
              <a:spcAft>
                <a:spcPts val="1200"/>
              </a:spcAft>
            </a:pPr>
            <a:r>
              <a:rPr lang="en-AU">
                <a:solidFill>
                  <a:srgbClr val="002060"/>
                </a:solidFill>
                <a:latin typeface="Calibri"/>
                <a:cs typeface="Arial"/>
              </a:rPr>
              <a:t>Build on 2017 &amp; 2020 reporting</a:t>
            </a:r>
          </a:p>
          <a:p>
            <a:pPr lvl="0">
              <a:spcAft>
                <a:spcPts val="1200"/>
              </a:spcAft>
            </a:pPr>
            <a:r>
              <a:rPr lang="en-AU">
                <a:solidFill>
                  <a:srgbClr val="002060"/>
                </a:solidFill>
                <a:latin typeface="Calibri"/>
                <a:cs typeface="Arial"/>
              </a:rPr>
              <a:t>Give scores in increments of 10, from 0 </a:t>
            </a:r>
            <a:r>
              <a:rPr lang="mr-IN">
                <a:solidFill>
                  <a:srgbClr val="002060"/>
                </a:solidFill>
                <a:latin typeface="Calibri"/>
                <a:cs typeface="Mangal"/>
              </a:rPr>
              <a:t>–</a:t>
            </a:r>
            <a:r>
              <a:rPr lang="en-AU">
                <a:solidFill>
                  <a:srgbClr val="002060"/>
                </a:solidFill>
                <a:latin typeface="Calibri"/>
                <a:cs typeface="Arial"/>
              </a:rPr>
              <a:t> 100 </a:t>
            </a:r>
            <a:br>
              <a:rPr lang="en-AU" b="0">
                <a:solidFill>
                  <a:prstClr val="black"/>
                </a:solidFill>
                <a:latin typeface="Calibri"/>
                <a:cs typeface="Arial" panose="020B0604020202020204" pitchFamily="34" charset="0"/>
              </a:rPr>
            </a:br>
            <a:r>
              <a:rPr lang="en-AU" sz="2400" b="0">
                <a:solidFill>
                  <a:srgbClr val="002060"/>
                </a:solidFill>
                <a:latin typeface="Calibri"/>
                <a:cs typeface="Arial"/>
              </a:rPr>
              <a:t>(i.e. 0, 10, 20, 30, 40, 50, 60, </a:t>
            </a:r>
            <a:r>
              <a:rPr lang="da-DK" sz="2400" b="0">
                <a:solidFill>
                  <a:srgbClr val="002060"/>
                </a:solidFill>
                <a:latin typeface="Calibri"/>
                <a:cs typeface="Arial"/>
              </a:rPr>
              <a:t>70, 80, 90, or 100)</a:t>
            </a:r>
            <a:r>
              <a:rPr lang="en-AU" sz="2400" b="0">
                <a:solidFill>
                  <a:srgbClr val="002060"/>
                </a:solidFill>
                <a:latin typeface="Calibri"/>
                <a:cs typeface="Arial"/>
              </a:rPr>
              <a:t>.</a:t>
            </a:r>
          </a:p>
          <a:p>
            <a:pPr lvl="0">
              <a:spcAft>
                <a:spcPts val="1200"/>
              </a:spcAft>
            </a:pPr>
            <a:r>
              <a:rPr lang="en-GB">
                <a:solidFill>
                  <a:srgbClr val="002060"/>
                </a:solidFill>
                <a:latin typeface="Calibri"/>
                <a:cs typeface="Arial"/>
              </a:rPr>
              <a:t>6 threshold descriptions</a:t>
            </a:r>
            <a:r>
              <a:rPr lang="en-GB" b="0">
                <a:solidFill>
                  <a:srgbClr val="002060"/>
                </a:solidFill>
                <a:latin typeface="Calibri"/>
                <a:cs typeface="Arial"/>
              </a:rPr>
              <a:t> to guide scoring (each question).</a:t>
            </a:r>
            <a:r>
              <a:rPr lang="en-AU" b="0">
                <a:solidFill>
                  <a:srgbClr val="002060"/>
                </a:solidFill>
                <a:latin typeface="Calibri"/>
                <a:cs typeface="Arial"/>
              </a:rPr>
              <a:t> </a:t>
            </a:r>
            <a:endParaRPr lang="en-AU" b="0">
              <a:solidFill>
                <a:srgbClr val="002060"/>
              </a:solidFill>
              <a:latin typeface="Calibri"/>
              <a:cs typeface="Arial" panose="020B0604020202020204" pitchFamily="34" charset="0"/>
            </a:endParaRPr>
          </a:p>
          <a:p>
            <a:pPr lvl="0">
              <a:spcAft>
                <a:spcPts val="1200"/>
              </a:spcAft>
            </a:pPr>
            <a:r>
              <a:rPr lang="en-AU">
                <a:solidFill>
                  <a:srgbClr val="002060"/>
                </a:solidFill>
                <a:latin typeface="Calibri"/>
                <a:cs typeface="Arial"/>
              </a:rPr>
              <a:t>Complete free-text fields:</a:t>
            </a:r>
            <a:r>
              <a:rPr lang="en-AU" b="0">
                <a:solidFill>
                  <a:srgbClr val="002060"/>
                </a:solidFill>
                <a:latin typeface="Calibri"/>
                <a:cs typeface="Arial"/>
              </a:rPr>
              <a:t> ‘Status and progress’ and ‘Way forward’ (each question).</a:t>
            </a:r>
          </a:p>
          <a:p>
            <a:pPr lvl="0">
              <a:spcAft>
                <a:spcPts val="1200"/>
              </a:spcAft>
            </a:pPr>
            <a:r>
              <a:rPr lang="en-AU" b="0">
                <a:solidFill>
                  <a:srgbClr val="002060"/>
                </a:solidFill>
                <a:latin typeface="Calibri"/>
                <a:cs typeface="Arial"/>
              </a:rPr>
              <a:t>Respond to </a:t>
            </a:r>
            <a:r>
              <a:rPr lang="en-AU">
                <a:solidFill>
                  <a:srgbClr val="002060"/>
                </a:solidFill>
                <a:latin typeface="Calibri"/>
                <a:cs typeface="Arial"/>
              </a:rPr>
              <a:t>all questions </a:t>
            </a:r>
            <a:r>
              <a:rPr lang="en-AU" b="0">
                <a:solidFill>
                  <a:srgbClr val="002060"/>
                </a:solidFill>
                <a:latin typeface="Calibri"/>
                <a:cs typeface="Arial"/>
              </a:rPr>
              <a:t>(no blanks).</a:t>
            </a:r>
          </a:p>
        </p:txBody>
      </p:sp>
      <p:sp>
        <p:nvSpPr>
          <p:cNvPr id="7" name="Rectangle 6"/>
          <p:cNvSpPr/>
          <p:nvPr/>
        </p:nvSpPr>
        <p:spPr>
          <a:xfrm>
            <a:off x="964938" y="5954234"/>
            <a:ext cx="10950615" cy="480131"/>
          </a:xfrm>
          <a:prstGeom prst="rect">
            <a:avLst/>
          </a:prstGeom>
        </p:spPr>
        <p:txBody>
          <a:bodyPr wrap="square" lIns="91440" tIns="45720" rIns="91440" bIns="45720" anchor="t">
            <a:spAutoFit/>
          </a:bodyPr>
          <a:lstStyle/>
          <a:p>
            <a:pPr>
              <a:lnSpc>
                <a:spcPct val="90000"/>
              </a:lnSpc>
              <a:spcBef>
                <a:spcPts val="1000"/>
              </a:spcBef>
            </a:pPr>
            <a:r>
              <a:rPr lang="en-AU" sz="2800" b="1">
                <a:solidFill>
                  <a:srgbClr val="C00000"/>
                </a:solidFill>
                <a:latin typeface="Calibri Light"/>
                <a:cs typeface="Arial"/>
              </a:rPr>
              <a:t>Pay close attention to all explanatory text and footnotes.</a:t>
            </a:r>
            <a:r>
              <a:rPr lang="en-AU" sz="2800">
                <a:solidFill>
                  <a:srgbClr val="002060"/>
                </a:solidFill>
                <a:latin typeface="Calibri Light"/>
                <a:cs typeface="Arial"/>
              </a:rPr>
              <a:t> </a:t>
            </a:r>
            <a:endParaRPr lang="en-US" sz="2800">
              <a:solidFill>
                <a:srgbClr val="002060"/>
              </a:solidFill>
              <a:latin typeface="Calibri Light"/>
              <a:cs typeface="Arial" panose="020B0604020202020204" pitchFamily="34" charset="0"/>
            </a:endParaRPr>
          </a:p>
        </p:txBody>
      </p:sp>
    </p:spTree>
    <p:custDataLst>
      <p:tags r:id="rId1"/>
    </p:custDataLst>
    <p:extLst>
      <p:ext uri="{BB962C8B-B14F-4D97-AF65-F5344CB8AC3E}">
        <p14:creationId xmlns:p14="http://schemas.microsoft.com/office/powerpoint/2010/main" val="34460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4903"/>
            <a:ext cx="10515600" cy="907239"/>
          </a:xfrm>
        </p:spPr>
        <p:txBody>
          <a:bodyPr/>
          <a:lstStyle/>
          <a:p>
            <a:r>
              <a:rPr lang="en-US"/>
              <a:t>Survey question example</a:t>
            </a:r>
          </a:p>
        </p:txBody>
      </p:sp>
      <p:graphicFrame>
        <p:nvGraphicFramePr>
          <p:cNvPr id="23" name="Content Placeholder 9">
            <a:extLst>
              <a:ext uri="{FF2B5EF4-FFF2-40B4-BE49-F238E27FC236}">
                <a16:creationId xmlns:a16="http://schemas.microsoft.com/office/drawing/2014/main" id="{B89CFD56-18F3-C8D2-E5AE-80CE198413D5}"/>
              </a:ext>
            </a:extLst>
          </p:cNvPr>
          <p:cNvGraphicFramePr>
            <a:graphicFrameLocks noGrp="1"/>
          </p:cNvGraphicFramePr>
          <p:nvPr>
            <p:ph idx="1"/>
            <p:extLst>
              <p:ext uri="{D42A27DB-BD31-4B8C-83A1-F6EECF244321}">
                <p14:modId xmlns:p14="http://schemas.microsoft.com/office/powerpoint/2010/main" val="788670012"/>
              </p:ext>
            </p:extLst>
          </p:nvPr>
        </p:nvGraphicFramePr>
        <p:xfrm>
          <a:off x="297711" y="1477773"/>
          <a:ext cx="11596580" cy="4691761"/>
        </p:xfrm>
        <a:graphic>
          <a:graphicData uri="http://schemas.openxmlformats.org/drawingml/2006/table">
            <a:tbl>
              <a:tblPr firstRow="1" firstCol="1" bandRow="1">
                <a:tableStyleId>{5C22544A-7EE6-4342-B048-85BDC9FD1C3A}</a:tableStyleId>
              </a:tblPr>
              <a:tblGrid>
                <a:gridCol w="1216386">
                  <a:extLst>
                    <a:ext uri="{9D8B030D-6E8A-4147-A177-3AD203B41FA5}">
                      <a16:colId xmlns:a16="http://schemas.microsoft.com/office/drawing/2014/main" val="420212933"/>
                    </a:ext>
                  </a:extLst>
                </a:gridCol>
                <a:gridCol w="553258">
                  <a:extLst>
                    <a:ext uri="{9D8B030D-6E8A-4147-A177-3AD203B41FA5}">
                      <a16:colId xmlns:a16="http://schemas.microsoft.com/office/drawing/2014/main" val="1926171401"/>
                    </a:ext>
                  </a:extLst>
                </a:gridCol>
                <a:gridCol w="1320803">
                  <a:extLst>
                    <a:ext uri="{9D8B030D-6E8A-4147-A177-3AD203B41FA5}">
                      <a16:colId xmlns:a16="http://schemas.microsoft.com/office/drawing/2014/main" val="2163260024"/>
                    </a:ext>
                  </a:extLst>
                </a:gridCol>
                <a:gridCol w="1215606">
                  <a:extLst>
                    <a:ext uri="{9D8B030D-6E8A-4147-A177-3AD203B41FA5}">
                      <a16:colId xmlns:a16="http://schemas.microsoft.com/office/drawing/2014/main" val="1002322763"/>
                    </a:ext>
                  </a:extLst>
                </a:gridCol>
                <a:gridCol w="1972246">
                  <a:extLst>
                    <a:ext uri="{9D8B030D-6E8A-4147-A177-3AD203B41FA5}">
                      <a16:colId xmlns:a16="http://schemas.microsoft.com/office/drawing/2014/main" val="469762280"/>
                    </a:ext>
                  </a:extLst>
                </a:gridCol>
                <a:gridCol w="1562367">
                  <a:extLst>
                    <a:ext uri="{9D8B030D-6E8A-4147-A177-3AD203B41FA5}">
                      <a16:colId xmlns:a16="http://schemas.microsoft.com/office/drawing/2014/main" val="3235237394"/>
                    </a:ext>
                  </a:extLst>
                </a:gridCol>
                <a:gridCol w="1655876">
                  <a:extLst>
                    <a:ext uri="{9D8B030D-6E8A-4147-A177-3AD203B41FA5}">
                      <a16:colId xmlns:a16="http://schemas.microsoft.com/office/drawing/2014/main" val="1607627285"/>
                    </a:ext>
                  </a:extLst>
                </a:gridCol>
                <a:gridCol w="2100038">
                  <a:extLst>
                    <a:ext uri="{9D8B030D-6E8A-4147-A177-3AD203B41FA5}">
                      <a16:colId xmlns:a16="http://schemas.microsoft.com/office/drawing/2014/main" val="4187697295"/>
                    </a:ext>
                  </a:extLst>
                </a:gridCol>
              </a:tblGrid>
              <a:tr h="258405">
                <a:tc gridSpan="8">
                  <a:txBody>
                    <a:bodyPr/>
                    <a:lstStyle/>
                    <a:p>
                      <a:pPr>
                        <a:lnSpc>
                          <a:spcPct val="115000"/>
                        </a:lnSpc>
                        <a:spcAft>
                          <a:spcPts val="1000"/>
                        </a:spcAft>
                      </a:pPr>
                      <a:r>
                        <a:rPr lang="en-GB" sz="1600">
                          <a:solidFill>
                            <a:sysClr val="windowText" lastClr="000000"/>
                          </a:solidFill>
                          <a:effectLst/>
                        </a:rPr>
                        <a:t>1. Enabling Environment</a:t>
                      </a:r>
                      <a:endParaRPr lang="en-GB"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4609187"/>
                  </a:ext>
                </a:extLst>
              </a:tr>
              <a:tr h="258405">
                <a:tc rowSpan="2" gridSpan="2">
                  <a:txBody>
                    <a:bodyPr/>
                    <a:lstStyle/>
                    <a:p>
                      <a:pPr marL="90170">
                        <a:lnSpc>
                          <a:spcPct val="115000"/>
                        </a:lnSpc>
                        <a:spcAft>
                          <a:spcPts val="1000"/>
                        </a:spcAft>
                      </a:pPr>
                      <a:r>
                        <a:rPr lang="en-GB" sz="1600">
                          <a:solidFill>
                            <a:sysClr val="windowText" lastClr="000000"/>
                          </a:solidFill>
                          <a:effectLst/>
                        </a:rPr>
                        <a:t> </a:t>
                      </a:r>
                      <a:endParaRPr lang="en-GB"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6">
                  <a:txBody>
                    <a:bodyPr/>
                    <a:lstStyle/>
                    <a:p>
                      <a:pPr algn="ctr">
                        <a:lnSpc>
                          <a:spcPct val="115000"/>
                        </a:lnSpc>
                        <a:spcAft>
                          <a:spcPts val="1000"/>
                        </a:spcAft>
                      </a:pPr>
                      <a:r>
                        <a:rPr lang="en-GB" sz="1600">
                          <a:effectLst/>
                        </a:rPr>
                        <a:t>Degree of implementation (0 – 100)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230396"/>
                  </a:ext>
                </a:extLst>
              </a:tr>
              <a:tr h="258405">
                <a:tc gridSpan="2" vMerge="1">
                  <a:txBody>
                    <a:bodyPr/>
                    <a:lstStyle/>
                    <a:p>
                      <a:endParaRPr lang="en-GB" sz="1000">
                        <a:solidFill>
                          <a:sysClr val="windowText" lastClr="000000"/>
                        </a:solidFill>
                        <a:effectLst/>
                        <a:latin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tc>
                <a:tc>
                  <a:txBody>
                    <a:bodyPr/>
                    <a:lstStyle/>
                    <a:p>
                      <a:pPr algn="ctr">
                        <a:lnSpc>
                          <a:spcPct val="115000"/>
                        </a:lnSpc>
                        <a:spcAft>
                          <a:spcPts val="1000"/>
                        </a:spcAft>
                      </a:pPr>
                      <a:r>
                        <a:rPr lang="en-GB" sz="1600">
                          <a:effectLst/>
                        </a:rPr>
                        <a:t>Very low (0)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a:lnSpc>
                          <a:spcPct val="115000"/>
                        </a:lnSpc>
                        <a:spcAft>
                          <a:spcPts val="1000"/>
                        </a:spcAft>
                      </a:pPr>
                      <a:r>
                        <a:rPr lang="en-GB" sz="1600">
                          <a:effectLst/>
                        </a:rPr>
                        <a:t>Low (20)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a:lnSpc>
                          <a:spcPct val="115000"/>
                        </a:lnSpc>
                        <a:spcAft>
                          <a:spcPts val="1000"/>
                        </a:spcAft>
                      </a:pPr>
                      <a:r>
                        <a:rPr lang="en-GB" sz="1600">
                          <a:effectLst/>
                        </a:rPr>
                        <a:t>Medium-low (40)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a:lnSpc>
                          <a:spcPct val="115000"/>
                        </a:lnSpc>
                        <a:spcAft>
                          <a:spcPts val="1000"/>
                        </a:spcAft>
                      </a:pPr>
                      <a:r>
                        <a:rPr lang="en-GB" sz="1600">
                          <a:effectLst/>
                        </a:rPr>
                        <a:t>Medium-high (60)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a:lnSpc>
                          <a:spcPct val="115000"/>
                        </a:lnSpc>
                        <a:spcAft>
                          <a:spcPts val="1000"/>
                        </a:spcAft>
                      </a:pPr>
                      <a:r>
                        <a:rPr lang="en-GB" sz="1600">
                          <a:effectLst/>
                        </a:rPr>
                        <a:t>High (80)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a:lnSpc>
                          <a:spcPct val="115000"/>
                        </a:lnSpc>
                        <a:spcAft>
                          <a:spcPts val="1000"/>
                        </a:spcAft>
                      </a:pPr>
                      <a:r>
                        <a:rPr lang="en-GB" sz="1600">
                          <a:effectLst/>
                        </a:rPr>
                        <a:t>Very high (100)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3193817413"/>
                  </a:ext>
                </a:extLst>
              </a:tr>
              <a:tr h="258405">
                <a:tc gridSpan="8">
                  <a:txBody>
                    <a:bodyPr/>
                    <a:lstStyle/>
                    <a:p>
                      <a:pPr>
                        <a:lnSpc>
                          <a:spcPct val="115000"/>
                        </a:lnSpc>
                        <a:spcAft>
                          <a:spcPts val="1000"/>
                        </a:spcAft>
                      </a:pPr>
                      <a:r>
                        <a:rPr lang="en-GB" sz="1600">
                          <a:solidFill>
                            <a:sysClr val="windowText" lastClr="000000"/>
                          </a:solidFill>
                          <a:effectLst/>
                        </a:rPr>
                        <a:t>1.1 What is the status of policies, laws and plans to support Integrated Water Resources Management (IWRM) at the national level?</a:t>
                      </a:r>
                      <a:endParaRPr lang="en-GB"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4521474"/>
                  </a:ext>
                </a:extLst>
              </a:tr>
              <a:tr h="788417">
                <a:tc gridSpan="2">
                  <a:txBody>
                    <a:bodyPr/>
                    <a:lstStyle/>
                    <a:p>
                      <a:pPr>
                        <a:lnSpc>
                          <a:spcPct val="115000"/>
                        </a:lnSpc>
                        <a:spcAft>
                          <a:spcPts val="1000"/>
                        </a:spcAft>
                      </a:pPr>
                      <a:r>
                        <a:rPr lang="en-GB" sz="1600">
                          <a:solidFill>
                            <a:sysClr val="windowText" lastClr="000000"/>
                          </a:solidFill>
                          <a:effectLst/>
                        </a:rPr>
                        <a:t>a. National water resources policy, or similar.</a:t>
                      </a:r>
                      <a:endParaRPr lang="en-GB"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D9F1"/>
                    </a:solidFill>
                  </a:tcPr>
                </a:tc>
                <a:tc hMerge="1">
                  <a:txBody>
                    <a:bodyPr/>
                    <a:lstStyle/>
                    <a:p>
                      <a:endParaRPr lang="en-US"/>
                    </a:p>
                  </a:txBody>
                  <a:tcPr/>
                </a:tc>
                <a:tc rowSpan="2">
                  <a:txBody>
                    <a:bodyPr/>
                    <a:lstStyle/>
                    <a:p>
                      <a:pPr>
                        <a:lnSpc>
                          <a:spcPct val="115000"/>
                        </a:lnSpc>
                        <a:spcAft>
                          <a:spcPts val="1000"/>
                        </a:spcAft>
                      </a:pPr>
                      <a:r>
                        <a:rPr lang="en-GB" sz="1600">
                          <a:effectLst/>
                        </a:rPr>
                        <a:t>Development </a:t>
                      </a:r>
                      <a:r>
                        <a:rPr lang="en-GB" sz="1600" b="1">
                          <a:effectLst/>
                        </a:rPr>
                        <a:t>not started </a:t>
                      </a:r>
                      <a:r>
                        <a:rPr lang="en-GB" sz="1600">
                          <a:effectLst/>
                        </a:rPr>
                        <a:t>or not progressing.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15000"/>
                        </a:lnSpc>
                        <a:spcAft>
                          <a:spcPts val="1000"/>
                        </a:spcAft>
                      </a:pPr>
                      <a:r>
                        <a:rPr lang="en-GB" sz="1600" b="1">
                          <a:effectLst/>
                        </a:rPr>
                        <a:t>Exists</a:t>
                      </a:r>
                      <a:r>
                        <a:rPr lang="en-GB" sz="1600">
                          <a:effectLst/>
                        </a:rPr>
                        <a:t>, but not based on IWRM.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15000"/>
                        </a:lnSpc>
                        <a:spcAft>
                          <a:spcPts val="1000"/>
                        </a:spcAft>
                      </a:pPr>
                      <a:r>
                        <a:rPr lang="en-GB" sz="1600">
                          <a:effectLst/>
                        </a:rPr>
                        <a:t>Based on IWRM, </a:t>
                      </a:r>
                      <a:r>
                        <a:rPr lang="en-GB" sz="1600" b="1">
                          <a:effectLst/>
                        </a:rPr>
                        <a:t>approved</a:t>
                      </a:r>
                      <a:r>
                        <a:rPr lang="en-GB" sz="1600">
                          <a:effectLst/>
                        </a:rPr>
                        <a:t> by government and starting to be used by authorities to guide work.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15000"/>
                        </a:lnSpc>
                        <a:spcAft>
                          <a:spcPts val="1000"/>
                        </a:spcAft>
                      </a:pPr>
                      <a:r>
                        <a:rPr lang="en-GB" sz="1600">
                          <a:effectLst/>
                        </a:rPr>
                        <a:t>Based on IWRM, being </a:t>
                      </a:r>
                      <a:r>
                        <a:rPr lang="en-GB" sz="1600" b="1">
                          <a:effectLst/>
                        </a:rPr>
                        <a:t>used</a:t>
                      </a:r>
                      <a:r>
                        <a:rPr lang="en-GB" sz="1600">
                          <a:effectLst/>
                        </a:rPr>
                        <a:t> by the majority of relevant authorities to guide work.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15000"/>
                        </a:lnSpc>
                        <a:spcAft>
                          <a:spcPts val="1000"/>
                        </a:spcAft>
                      </a:pPr>
                      <a:r>
                        <a:rPr lang="en-GB" sz="1600">
                          <a:effectLst/>
                        </a:rPr>
                        <a:t>Policy objectives consistently </a:t>
                      </a:r>
                      <a:r>
                        <a:rPr lang="en-GB" sz="1600" b="1">
                          <a:effectLst/>
                        </a:rPr>
                        <a:t>achieved</a:t>
                      </a:r>
                      <a:r>
                        <a:rPr lang="en-GB" sz="1600">
                          <a:effectLst/>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15000"/>
                        </a:lnSpc>
                        <a:spcAft>
                          <a:spcPts val="1000"/>
                        </a:spcAft>
                      </a:pPr>
                      <a:r>
                        <a:rPr lang="en-GB" sz="1600">
                          <a:effectLst/>
                        </a:rPr>
                        <a:t>Objectives consistently achieved, and periodically </a:t>
                      </a:r>
                      <a:r>
                        <a:rPr lang="en-GB" sz="1600" b="1">
                          <a:effectLst/>
                        </a:rPr>
                        <a:t>reviewed</a:t>
                      </a:r>
                      <a:r>
                        <a:rPr lang="en-GB" sz="1600">
                          <a:effectLst/>
                        </a:rPr>
                        <a:t> and revised.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444579"/>
                  </a:ext>
                </a:extLst>
              </a:tr>
              <a:tr h="795018">
                <a:tc>
                  <a:txBody>
                    <a:bodyPr/>
                    <a:lstStyle/>
                    <a:p>
                      <a:pPr algn="r">
                        <a:lnSpc>
                          <a:spcPct val="115000"/>
                        </a:lnSpc>
                        <a:spcAft>
                          <a:spcPts val="1000"/>
                        </a:spcAft>
                      </a:pPr>
                      <a:r>
                        <a:rPr lang="en-GB" sz="1600">
                          <a:solidFill>
                            <a:sysClr val="windowText" lastClr="000000"/>
                          </a:solidFill>
                          <a:effectLst/>
                        </a:rPr>
                        <a:t>Score</a:t>
                      </a:r>
                      <a:endParaRPr lang="en-GB"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D9F1"/>
                    </a:solidFill>
                  </a:tcPr>
                </a:tc>
                <a:tc>
                  <a:txBody>
                    <a:bodyPr/>
                    <a:lstStyle/>
                    <a:p>
                      <a:pPr marL="36195">
                        <a:lnSpc>
                          <a:spcPct val="115000"/>
                        </a:lnSpc>
                        <a:spcAft>
                          <a:spcPts val="1000"/>
                        </a:spcAft>
                      </a:pPr>
                      <a:r>
                        <a:rPr lang="en-GB" sz="1600">
                          <a:effectLst/>
                        </a:rPr>
                        <a:t>XX</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55319881"/>
                  </a:ext>
                </a:extLst>
              </a:tr>
              <a:tr h="908438">
                <a:tc gridSpan="8">
                  <a:txBody>
                    <a:bodyPr/>
                    <a:lstStyle/>
                    <a:p>
                      <a:pPr>
                        <a:lnSpc>
                          <a:spcPct val="115000"/>
                        </a:lnSpc>
                        <a:spcAft>
                          <a:spcPts val="1000"/>
                        </a:spcAft>
                      </a:pPr>
                      <a:r>
                        <a:rPr lang="en-GB" sz="1600">
                          <a:solidFill>
                            <a:sysClr val="windowText" lastClr="000000"/>
                          </a:solidFill>
                          <a:effectLst/>
                        </a:rPr>
                        <a:t>Status and progress: xxx </a:t>
                      </a:r>
                    </a:p>
                    <a:p>
                      <a:pPr>
                        <a:lnSpc>
                          <a:spcPct val="115000"/>
                        </a:lnSpc>
                        <a:spcAft>
                          <a:spcPts val="1000"/>
                        </a:spcAft>
                      </a:pPr>
                      <a:r>
                        <a:rPr lang="en-GB" sz="1600" b="0">
                          <a:solidFill>
                            <a:sysClr val="windowText" lastClr="000000"/>
                          </a:solidFill>
                          <a:effectLst/>
                        </a:rPr>
                        <a:t>[E.g. policy(</a:t>
                      </a:r>
                      <a:r>
                        <a:rPr lang="en-GB" sz="1600" b="0" err="1">
                          <a:solidFill>
                            <a:sysClr val="windowText" lastClr="000000"/>
                          </a:solidFill>
                          <a:effectLst/>
                        </a:rPr>
                        <a:t>ies</a:t>
                      </a:r>
                      <a:r>
                        <a:rPr lang="en-GB" sz="1600" b="0">
                          <a:solidFill>
                            <a:sysClr val="windowText" lastClr="000000"/>
                          </a:solidFill>
                          <a:effectLst/>
                        </a:rPr>
                        <a:t>), key years, examples of how the policy is being used to guide work, and which policy objectives are monitored/achieved. Consider progress since previous reporting rounds .]</a:t>
                      </a:r>
                      <a:endParaRPr lang="en-GB" sz="1600" b="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3203759"/>
                  </a:ext>
                </a:extLst>
              </a:tr>
              <a:tr h="908438">
                <a:tc gridSpan="8">
                  <a:txBody>
                    <a:bodyPr/>
                    <a:lstStyle/>
                    <a:p>
                      <a:pPr>
                        <a:lnSpc>
                          <a:spcPct val="115000"/>
                        </a:lnSpc>
                        <a:spcAft>
                          <a:spcPts val="1000"/>
                        </a:spcAft>
                      </a:pPr>
                      <a:r>
                        <a:rPr lang="en-GB" sz="1600">
                          <a:solidFill>
                            <a:sysClr val="windowText" lastClr="000000"/>
                          </a:solidFill>
                          <a:effectLst/>
                        </a:rPr>
                        <a:t>Way forward: xxx</a:t>
                      </a:r>
                    </a:p>
                    <a:p>
                      <a:pPr>
                        <a:lnSpc>
                          <a:spcPct val="115000"/>
                        </a:lnSpc>
                        <a:spcAft>
                          <a:spcPts val="1000"/>
                        </a:spcAft>
                      </a:pPr>
                      <a:r>
                        <a:rPr lang="en-GB" sz="1600" b="0">
                          <a:solidFill>
                            <a:sysClr val="windowText" lastClr="000000"/>
                          </a:solidFill>
                          <a:effectLst/>
                        </a:rPr>
                        <a:t>[E.g. planned or recommended activities to advance implementation of policies; barriers and enablers; draft interim targets where appropriate.]</a:t>
                      </a:r>
                      <a:endParaRPr lang="en-GB" sz="1600" b="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2041092"/>
                  </a:ext>
                </a:extLst>
              </a:tr>
            </a:tbl>
          </a:graphicData>
        </a:graphic>
      </p:graphicFrame>
      <p:grpSp>
        <p:nvGrpSpPr>
          <p:cNvPr id="24" name="Group 23"/>
          <p:cNvGrpSpPr/>
          <p:nvPr/>
        </p:nvGrpSpPr>
        <p:grpSpPr>
          <a:xfrm>
            <a:off x="1360914" y="1008928"/>
            <a:ext cx="2467515" cy="1233854"/>
            <a:chOff x="-154164" y="1261813"/>
            <a:chExt cx="2532925" cy="1247226"/>
          </a:xfrm>
        </p:grpSpPr>
        <p:sp>
          <p:nvSpPr>
            <p:cNvPr id="25" name="TextBox 24"/>
            <p:cNvSpPr txBox="1"/>
            <p:nvPr/>
          </p:nvSpPr>
          <p:spPr>
            <a:xfrm>
              <a:off x="841224" y="1261813"/>
              <a:ext cx="1537537" cy="646331"/>
            </a:xfrm>
            <a:prstGeom prst="rect">
              <a:avLst/>
            </a:prstGeom>
            <a:solidFill>
              <a:schemeClr val="bg1"/>
            </a:solidFill>
            <a:ln>
              <a:solidFill>
                <a:srgbClr val="FF6600"/>
              </a:solidFill>
            </a:ln>
          </p:spPr>
          <p:txBody>
            <a:bodyPr wrap="square" lIns="91440" tIns="45720" rIns="91440" bIns="45720" rtlCol="0" anchor="t">
              <a:spAutoFit/>
            </a:bodyPr>
            <a:lstStyle/>
            <a:p>
              <a:r>
                <a:rPr lang="en-US">
                  <a:latin typeface="Calibri"/>
                  <a:cs typeface="Arial"/>
                </a:rPr>
                <a:t>Sub-section (1.1, 1.2 etc.)</a:t>
              </a:r>
            </a:p>
          </p:txBody>
        </p:sp>
        <p:cxnSp>
          <p:nvCxnSpPr>
            <p:cNvPr id="26" name="Straight Arrow Connector 25"/>
            <p:cNvCxnSpPr>
              <a:cxnSpLocks/>
            </p:cNvCxnSpPr>
            <p:nvPr/>
          </p:nvCxnSpPr>
          <p:spPr>
            <a:xfrm flipH="1">
              <a:off x="-154164" y="1869925"/>
              <a:ext cx="995389" cy="63911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68385" y="1317484"/>
            <a:ext cx="6634942" cy="1378537"/>
            <a:chOff x="-290010" y="376311"/>
            <a:chExt cx="4772685" cy="1170530"/>
          </a:xfrm>
        </p:grpSpPr>
        <p:sp>
          <p:nvSpPr>
            <p:cNvPr id="28" name="TextBox 27"/>
            <p:cNvSpPr txBox="1"/>
            <p:nvPr/>
          </p:nvSpPr>
          <p:spPr>
            <a:xfrm>
              <a:off x="2339720" y="376311"/>
              <a:ext cx="2142955" cy="310241"/>
            </a:xfrm>
            <a:prstGeom prst="rect">
              <a:avLst/>
            </a:prstGeom>
            <a:solidFill>
              <a:schemeClr val="bg1"/>
            </a:solidFill>
            <a:ln>
              <a:solidFill>
                <a:srgbClr val="FF6600"/>
              </a:solidFill>
            </a:ln>
          </p:spPr>
          <p:txBody>
            <a:bodyPr wrap="square" lIns="91440" tIns="45720" rIns="91440" bIns="45720" rtlCol="0" anchor="t">
              <a:spAutoFit/>
            </a:bodyPr>
            <a:lstStyle/>
            <a:p>
              <a:r>
                <a:rPr lang="en-US">
                  <a:latin typeface="Calibri"/>
                  <a:cs typeface="Arial"/>
                </a:rPr>
                <a:t>Question (a, b, c, etc.)</a:t>
              </a:r>
            </a:p>
          </p:txBody>
        </p:sp>
        <p:cxnSp>
          <p:nvCxnSpPr>
            <p:cNvPr id="29" name="Straight Arrow Connector 28"/>
            <p:cNvCxnSpPr>
              <a:cxnSpLocks/>
              <a:stCxn id="28" idx="2"/>
            </p:cNvCxnSpPr>
            <p:nvPr/>
          </p:nvCxnSpPr>
          <p:spPr>
            <a:xfrm flipH="1">
              <a:off x="-290010" y="686552"/>
              <a:ext cx="3701208" cy="86028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403540" y="790232"/>
            <a:ext cx="1884528" cy="631271"/>
            <a:chOff x="370218" y="1107809"/>
            <a:chExt cx="1934484" cy="638113"/>
          </a:xfrm>
        </p:grpSpPr>
        <p:sp>
          <p:nvSpPr>
            <p:cNvPr id="31" name="TextBox 30"/>
            <p:cNvSpPr txBox="1"/>
            <p:nvPr/>
          </p:nvSpPr>
          <p:spPr>
            <a:xfrm>
              <a:off x="767165" y="1107809"/>
              <a:ext cx="1537537" cy="369332"/>
            </a:xfrm>
            <a:prstGeom prst="rect">
              <a:avLst/>
            </a:prstGeom>
            <a:solidFill>
              <a:schemeClr val="bg1"/>
            </a:solidFill>
            <a:ln>
              <a:solidFill>
                <a:srgbClr val="FF6600"/>
              </a:solidFill>
            </a:ln>
          </p:spPr>
          <p:txBody>
            <a:bodyPr wrap="square" lIns="91440" tIns="45720" rIns="91440" bIns="45720" rtlCol="0" anchor="t">
              <a:spAutoFit/>
            </a:bodyPr>
            <a:lstStyle/>
            <a:p>
              <a:r>
                <a:rPr lang="en-US">
                  <a:latin typeface="Calibri"/>
                  <a:cs typeface="Arial"/>
                </a:rPr>
                <a:t>Section (1-4)</a:t>
              </a:r>
            </a:p>
          </p:txBody>
        </p:sp>
        <p:cxnSp>
          <p:nvCxnSpPr>
            <p:cNvPr id="32" name="Straight Arrow Connector 31"/>
            <p:cNvCxnSpPr>
              <a:cxnSpLocks/>
            </p:cNvCxnSpPr>
            <p:nvPr/>
          </p:nvCxnSpPr>
          <p:spPr>
            <a:xfrm flipH="1">
              <a:off x="370218" y="1478478"/>
              <a:ext cx="396946" cy="26744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501649" y="4488920"/>
            <a:ext cx="8738072" cy="2132205"/>
            <a:chOff x="-261024" y="3832610"/>
            <a:chExt cx="7550609" cy="2155314"/>
          </a:xfrm>
        </p:grpSpPr>
        <p:grpSp>
          <p:nvGrpSpPr>
            <p:cNvPr id="34" name="Group 33"/>
            <p:cNvGrpSpPr/>
            <p:nvPr/>
          </p:nvGrpSpPr>
          <p:grpSpPr>
            <a:xfrm>
              <a:off x="-261024" y="4919914"/>
              <a:ext cx="7550609" cy="1068010"/>
              <a:chOff x="2357039" y="3208321"/>
              <a:chExt cx="4020720" cy="1200088"/>
            </a:xfrm>
            <a:solidFill>
              <a:schemeClr val="bg1"/>
            </a:solidFill>
          </p:grpSpPr>
          <p:sp>
            <p:nvSpPr>
              <p:cNvPr id="36" name="TextBox 35"/>
              <p:cNvSpPr txBox="1"/>
              <p:nvPr/>
            </p:nvSpPr>
            <p:spPr>
              <a:xfrm>
                <a:off x="2785260" y="3608350"/>
                <a:ext cx="3592499" cy="800059"/>
              </a:xfrm>
              <a:prstGeom prst="rect">
                <a:avLst/>
              </a:prstGeom>
              <a:grpFill/>
              <a:ln>
                <a:solidFill>
                  <a:srgbClr val="FF6600"/>
                </a:solidFill>
              </a:ln>
            </p:spPr>
            <p:txBody>
              <a:bodyPr wrap="square" lIns="91440" tIns="45720" rIns="91440" bIns="45720" rtlCol="0" anchor="t">
                <a:noAutofit/>
              </a:bodyPr>
              <a:lstStyle/>
              <a:p>
                <a:r>
                  <a:rPr lang="en-US">
                    <a:latin typeface="Calibri"/>
                    <a:cs typeface="Arial"/>
                  </a:rPr>
                  <a:t>Enter free text in ‘Status and progress' and ‘Way forward’ fields. </a:t>
                </a:r>
                <a:br>
                  <a:rPr lang="en-US">
                    <a:latin typeface="Calibri"/>
                    <a:cs typeface="Arial" panose="020B0604020202020204" pitchFamily="34" charset="0"/>
                  </a:rPr>
                </a:br>
                <a:r>
                  <a:rPr lang="en-US">
                    <a:latin typeface="Calibri"/>
                    <a:cs typeface="Arial"/>
                  </a:rPr>
                  <a:t>Helps: reach consensus in country; track progress over time; objectivity.</a:t>
                </a:r>
              </a:p>
            </p:txBody>
          </p:sp>
          <p:cxnSp>
            <p:nvCxnSpPr>
              <p:cNvPr id="37" name="Straight Arrow Connector 36"/>
              <p:cNvCxnSpPr>
                <a:cxnSpLocks/>
                <a:stCxn id="36" idx="1"/>
              </p:cNvCxnSpPr>
              <p:nvPr/>
            </p:nvCxnSpPr>
            <p:spPr>
              <a:xfrm flipH="1" flipV="1">
                <a:off x="2357039" y="3208321"/>
                <a:ext cx="428221" cy="800059"/>
              </a:xfrm>
              <a:prstGeom prst="straightConnector1">
                <a:avLst/>
              </a:prstGeom>
              <a:grp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cxnSp>
          <p:nvCxnSpPr>
            <p:cNvPr id="35" name="Straight Arrow Connector 34"/>
            <p:cNvCxnSpPr>
              <a:cxnSpLocks/>
              <a:stCxn id="36" idx="1"/>
            </p:cNvCxnSpPr>
            <p:nvPr/>
          </p:nvCxnSpPr>
          <p:spPr>
            <a:xfrm flipH="1" flipV="1">
              <a:off x="155916" y="3832610"/>
              <a:ext cx="387228" cy="1799312"/>
            </a:xfrm>
            <a:prstGeom prst="straightConnector1">
              <a:avLst/>
            </a:prstGeom>
            <a:solidFill>
              <a:schemeClr val="bg1"/>
            </a:solid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70750" y="3965719"/>
            <a:ext cx="5154598" cy="680800"/>
            <a:chOff x="893702" y="4222738"/>
            <a:chExt cx="3147788" cy="528015"/>
          </a:xfrm>
        </p:grpSpPr>
        <p:cxnSp>
          <p:nvCxnSpPr>
            <p:cNvPr id="39" name="Straight Arrow Connector 38"/>
            <p:cNvCxnSpPr>
              <a:cxnSpLocks/>
              <a:stCxn id="40" idx="1"/>
            </p:cNvCxnSpPr>
            <p:nvPr/>
          </p:nvCxnSpPr>
          <p:spPr>
            <a:xfrm flipH="1" flipV="1">
              <a:off x="893702" y="4222738"/>
              <a:ext cx="661856" cy="38978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55559" y="4474296"/>
              <a:ext cx="2485931" cy="276457"/>
            </a:xfrm>
            <a:prstGeom prst="rect">
              <a:avLst/>
            </a:prstGeom>
            <a:solidFill>
              <a:schemeClr val="bg1"/>
            </a:solidFill>
            <a:ln>
              <a:solidFill>
                <a:srgbClr val="FF6600"/>
              </a:solidFill>
            </a:ln>
          </p:spPr>
          <p:txBody>
            <a:bodyPr wrap="square" lIns="91440" tIns="45720" rIns="91440" bIns="45720" rtlCol="0" anchor="t">
              <a:noAutofit/>
            </a:bodyPr>
            <a:lstStyle/>
            <a:p>
              <a:r>
                <a:rPr lang="en-US"/>
                <a:t>Enter score in increments of 10 (or n/a)</a:t>
              </a:r>
              <a:endParaRPr lang="en-US">
                <a:cs typeface="Calibri"/>
              </a:endParaRPr>
            </a:p>
          </p:txBody>
        </p:sp>
      </p:grpSp>
      <p:grpSp>
        <p:nvGrpSpPr>
          <p:cNvPr id="41" name="Group 40">
            <a:extLst>
              <a:ext uri="{FF2B5EF4-FFF2-40B4-BE49-F238E27FC236}">
                <a16:creationId xmlns:a16="http://schemas.microsoft.com/office/drawing/2014/main" id="{98AF19D4-2C14-535E-3433-3AA7BDC69BF1}"/>
              </a:ext>
            </a:extLst>
          </p:cNvPr>
          <p:cNvGrpSpPr/>
          <p:nvPr/>
        </p:nvGrpSpPr>
        <p:grpSpPr>
          <a:xfrm>
            <a:off x="2007371" y="995555"/>
            <a:ext cx="9886920" cy="3197726"/>
            <a:chOff x="1917700" y="960898"/>
            <a:chExt cx="10149009" cy="3232383"/>
          </a:xfrm>
        </p:grpSpPr>
        <p:grpSp>
          <p:nvGrpSpPr>
            <p:cNvPr id="42" name="Group 41"/>
            <p:cNvGrpSpPr/>
            <p:nvPr/>
          </p:nvGrpSpPr>
          <p:grpSpPr>
            <a:xfrm>
              <a:off x="1917700" y="960898"/>
              <a:ext cx="10149009" cy="3232383"/>
              <a:chOff x="1735588" y="5785978"/>
              <a:chExt cx="7709958" cy="2705118"/>
            </a:xfrm>
          </p:grpSpPr>
          <p:grpSp>
            <p:nvGrpSpPr>
              <p:cNvPr id="44" name="Group 43"/>
              <p:cNvGrpSpPr/>
              <p:nvPr/>
            </p:nvGrpSpPr>
            <p:grpSpPr>
              <a:xfrm>
                <a:off x="5315105" y="5785978"/>
                <a:ext cx="2652028" cy="1449164"/>
                <a:chOff x="-559501" y="5582899"/>
                <a:chExt cx="3060346" cy="1653890"/>
              </a:xfrm>
            </p:grpSpPr>
            <p:sp>
              <p:nvSpPr>
                <p:cNvPr id="46" name="TextBox 45"/>
                <p:cNvSpPr txBox="1"/>
                <p:nvPr/>
              </p:nvSpPr>
              <p:spPr>
                <a:xfrm>
                  <a:off x="673431" y="5582899"/>
                  <a:ext cx="1827414" cy="617315"/>
                </a:xfrm>
                <a:prstGeom prst="rect">
                  <a:avLst/>
                </a:prstGeom>
                <a:solidFill>
                  <a:schemeClr val="bg1"/>
                </a:solidFill>
                <a:ln>
                  <a:solidFill>
                    <a:srgbClr val="FF6600"/>
                  </a:solidFill>
                </a:ln>
              </p:spPr>
              <p:txBody>
                <a:bodyPr wrap="square" lIns="91440" tIns="45720" rIns="91440" bIns="45720" rtlCol="0" anchor="t">
                  <a:spAutoFit/>
                </a:bodyPr>
                <a:lstStyle/>
                <a:p>
                  <a:r>
                    <a:rPr lang="en-US">
                      <a:latin typeface="Calibri"/>
                      <a:cs typeface="Arial"/>
                    </a:rPr>
                    <a:t>Thresholds and descriptions</a:t>
                  </a:r>
                </a:p>
              </p:txBody>
            </p:sp>
            <p:cxnSp>
              <p:nvCxnSpPr>
                <p:cNvPr id="47" name="Straight Arrow Connector 46"/>
                <p:cNvCxnSpPr>
                  <a:cxnSpLocks/>
                </p:cNvCxnSpPr>
                <p:nvPr/>
              </p:nvCxnSpPr>
              <p:spPr>
                <a:xfrm flipH="1">
                  <a:off x="-559501" y="5918777"/>
                  <a:ext cx="1232933" cy="131801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1735588" y="7104623"/>
                <a:ext cx="7709958" cy="1386473"/>
              </a:xfrm>
              <a:prstGeom prst="rect">
                <a:avLst/>
              </a:prstGeom>
              <a:noFill/>
              <a:ln w="38100">
                <a:solidFill>
                  <a:srgbClr val="FF6600"/>
                </a:solidFill>
              </a:ln>
            </p:spPr>
            <p:txBody>
              <a:bodyPr wrap="square" lIns="91440" tIns="45720" rIns="91440" bIns="45720" rtlCol="0" anchor="t">
                <a:noAutofit/>
              </a:bodyPr>
              <a:lstStyle/>
              <a:p>
                <a:endParaRPr lang="en-US">
                  <a:cs typeface="Calibri"/>
                </a:endParaRPr>
              </a:p>
            </p:txBody>
          </p:sp>
        </p:grpSp>
        <p:sp>
          <p:nvSpPr>
            <p:cNvPr id="43" name="TextBox 42">
              <a:extLst>
                <a:ext uri="{FF2B5EF4-FFF2-40B4-BE49-F238E27FC236}">
                  <a16:creationId xmlns:a16="http://schemas.microsoft.com/office/drawing/2014/main" id="{261EB6E1-E25B-99B3-C449-61BE27B4B914}"/>
                </a:ext>
              </a:extLst>
            </p:cNvPr>
            <p:cNvSpPr txBox="1"/>
            <p:nvPr/>
          </p:nvSpPr>
          <p:spPr>
            <a:xfrm>
              <a:off x="1917700" y="1965658"/>
              <a:ext cx="10087488" cy="362350"/>
            </a:xfrm>
            <a:prstGeom prst="rect">
              <a:avLst/>
            </a:prstGeom>
            <a:noFill/>
            <a:ln w="38100">
              <a:solidFill>
                <a:srgbClr val="FF6600"/>
              </a:solidFill>
            </a:ln>
          </p:spPr>
          <p:txBody>
            <a:bodyPr wrap="square" lIns="91440" tIns="45720" rIns="91440" bIns="45720" rtlCol="0" anchor="t">
              <a:noAutofit/>
            </a:bodyPr>
            <a:lstStyle/>
            <a:p>
              <a:endParaRPr lang="en-US">
                <a:cs typeface="Calibri"/>
              </a:endParaRPr>
            </a:p>
          </p:txBody>
        </p:sp>
      </p:grpSp>
    </p:spTree>
    <p:custDataLst>
      <p:tags r:id="rId1"/>
    </p:custDataLst>
    <p:extLst>
      <p:ext uri="{BB962C8B-B14F-4D97-AF65-F5344CB8AC3E}">
        <p14:creationId xmlns:p14="http://schemas.microsoft.com/office/powerpoint/2010/main" val="217498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t>Annexes</a:t>
            </a:r>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p:txBody>
          <a:bodyPr/>
          <a:lstStyle/>
          <a:p>
            <a:pPr>
              <a:spcAft>
                <a:spcPts val="600"/>
              </a:spcAft>
            </a:pPr>
            <a:r>
              <a:rPr lang="en-US" dirty="0">
                <a:solidFill>
                  <a:srgbClr val="002060"/>
                </a:solidFill>
                <a:latin typeface="Calibri"/>
                <a:cs typeface="Arial"/>
              </a:rPr>
              <a:t>A: Glossary</a:t>
            </a:r>
          </a:p>
          <a:p>
            <a:pPr>
              <a:spcAft>
                <a:spcPts val="600"/>
              </a:spcAft>
            </a:pPr>
            <a:r>
              <a:rPr lang="en-US" dirty="0">
                <a:solidFill>
                  <a:srgbClr val="002060"/>
                </a:solidFill>
                <a:latin typeface="Calibri"/>
                <a:cs typeface="Arial"/>
              </a:rPr>
              <a:t>B: Key priorities and targets for IWRM </a:t>
            </a:r>
            <a:br>
              <a:rPr lang="en-US" dirty="0">
                <a:latin typeface="Calibri"/>
                <a:cs typeface="Arial" panose="020B0604020202020204" pitchFamily="34" charset="0"/>
              </a:rPr>
            </a:br>
            <a:r>
              <a:rPr lang="en-US" dirty="0">
                <a:solidFill>
                  <a:srgbClr val="002060"/>
                </a:solidFill>
                <a:latin typeface="Calibri"/>
                <a:cs typeface="Arial"/>
              </a:rPr>
              <a:t>	implementation</a:t>
            </a:r>
          </a:p>
          <a:p>
            <a:pPr>
              <a:spcAft>
                <a:spcPts val="600"/>
              </a:spcAft>
            </a:pPr>
            <a:r>
              <a:rPr lang="en-US" dirty="0">
                <a:solidFill>
                  <a:srgbClr val="002060"/>
                </a:solidFill>
                <a:latin typeface="Calibri"/>
                <a:cs typeface="Arial"/>
              </a:rPr>
              <a:t>C: Country reporting process form</a:t>
            </a:r>
          </a:p>
          <a:p>
            <a:pPr lvl="1">
              <a:spcAft>
                <a:spcPts val="600"/>
              </a:spcAft>
            </a:pPr>
            <a:r>
              <a:rPr lang="en-US" dirty="0">
                <a:solidFill>
                  <a:srgbClr val="00AED9"/>
                </a:solidFill>
                <a:latin typeface="Calibri"/>
                <a:cs typeface="Arial"/>
              </a:rPr>
              <a:t>To improve transparency in reporting</a:t>
            </a:r>
          </a:p>
          <a:p>
            <a:pPr marL="0" indent="0">
              <a:buNone/>
            </a:pPr>
            <a:endParaRPr lang="en-US" dirty="0"/>
          </a:p>
        </p:txBody>
      </p:sp>
      <p:pic>
        <p:nvPicPr>
          <p:cNvPr id="4" name="Picture 8" descr="Graphical user interface, text&#10;&#10;Description automatically generated">
            <a:extLst>
              <a:ext uri="{FF2B5EF4-FFF2-40B4-BE49-F238E27FC236}">
                <a16:creationId xmlns:a16="http://schemas.microsoft.com/office/drawing/2014/main" id="{28E1F45D-5D6F-19CC-A076-625871CA4266}"/>
              </a:ext>
            </a:extLst>
          </p:cNvPr>
          <p:cNvPicPr>
            <a:picLocks noChangeAspect="1"/>
          </p:cNvPicPr>
          <p:nvPr/>
        </p:nvPicPr>
        <p:blipFill>
          <a:blip r:embed="rId4"/>
          <a:stretch>
            <a:fillRect/>
          </a:stretch>
        </p:blipFill>
        <p:spPr>
          <a:xfrm>
            <a:off x="6903943" y="365126"/>
            <a:ext cx="5074023" cy="2729064"/>
          </a:xfrm>
          <a:prstGeom prst="rect">
            <a:avLst/>
          </a:prstGeom>
        </p:spPr>
      </p:pic>
      <p:pic>
        <p:nvPicPr>
          <p:cNvPr id="1026" name="Picture 2">
            <a:extLst>
              <a:ext uri="{FF2B5EF4-FFF2-40B4-BE49-F238E27FC236}">
                <a16:creationId xmlns:a16="http://schemas.microsoft.com/office/drawing/2014/main" id="{28313D6E-06FE-C7D9-442C-0E3440C9B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754" y="1545319"/>
            <a:ext cx="5074023" cy="3367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able&#10;&#10;Description automatically generated">
            <a:extLst>
              <a:ext uri="{FF2B5EF4-FFF2-40B4-BE49-F238E27FC236}">
                <a16:creationId xmlns:a16="http://schemas.microsoft.com/office/drawing/2014/main" id="{41A99FA4-0486-35FB-986E-60695A631970}"/>
              </a:ext>
            </a:extLst>
          </p:cNvPr>
          <p:cNvPicPr>
            <a:picLocks noChangeAspect="1"/>
          </p:cNvPicPr>
          <p:nvPr/>
        </p:nvPicPr>
        <p:blipFill>
          <a:blip r:embed="rId6"/>
          <a:stretch>
            <a:fillRect/>
          </a:stretch>
        </p:blipFill>
        <p:spPr>
          <a:xfrm>
            <a:off x="6808692" y="3229126"/>
            <a:ext cx="5264523" cy="3485597"/>
          </a:xfrm>
          <a:prstGeom prst="rect">
            <a:avLst/>
          </a:prstGeom>
        </p:spPr>
      </p:pic>
    </p:spTree>
    <p:custDataLst>
      <p:tags r:id="rId1"/>
    </p:custDataLst>
    <p:extLst>
      <p:ext uri="{BB962C8B-B14F-4D97-AF65-F5344CB8AC3E}">
        <p14:creationId xmlns:p14="http://schemas.microsoft.com/office/powerpoint/2010/main" val="28152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solidFill>
                  <a:srgbClr val="194869"/>
                </a:solidFill>
                <a:latin typeface="Calibri"/>
                <a:cs typeface="Calibri Light"/>
              </a:rPr>
              <a:t>Key </a:t>
            </a:r>
            <a:r>
              <a:rPr lang="en-US" sz="4000">
                <a:solidFill>
                  <a:srgbClr val="194869"/>
                </a:solidFill>
                <a:latin typeface="Calibri"/>
                <a:cs typeface="Calibri Light"/>
              </a:rPr>
              <a:t>changes</a:t>
            </a:r>
            <a:r>
              <a:rPr lang="en-US">
                <a:solidFill>
                  <a:srgbClr val="194869"/>
                </a:solidFill>
                <a:latin typeface="Calibri"/>
                <a:cs typeface="Calibri Light"/>
              </a:rPr>
              <a:t> from 2020 survey </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p:txBody>
          <a:bodyPr/>
          <a:lstStyle/>
          <a:p>
            <a:r>
              <a:rPr lang="en-GB" b="0">
                <a:solidFill>
                  <a:srgbClr val="002060"/>
                </a:solidFill>
                <a:latin typeface="Calibri"/>
                <a:ea typeface="+mn-lt"/>
                <a:cs typeface="+mn-lt"/>
              </a:rPr>
              <a:t>Fewer annexes (from 5 to 3)</a:t>
            </a:r>
          </a:p>
          <a:p>
            <a:r>
              <a:rPr lang="en-GB" b="0">
                <a:solidFill>
                  <a:srgbClr val="002060"/>
                </a:solidFill>
                <a:latin typeface="Calibri"/>
                <a:ea typeface="+mn-lt"/>
                <a:cs typeface="+mn-lt"/>
              </a:rPr>
              <a:t>Target-setting introduced (Annex B)</a:t>
            </a:r>
          </a:p>
          <a:p>
            <a:r>
              <a:rPr lang="en-GB" b="0">
                <a:solidFill>
                  <a:srgbClr val="002060"/>
                </a:solidFill>
                <a:latin typeface="Calibri"/>
                <a:ea typeface="+mn-lt"/>
                <a:cs typeface="+mn-lt"/>
              </a:rPr>
              <a:t>Climate change considerations strengthened: dedicated free-text fields for 5 questions </a:t>
            </a:r>
            <a:endParaRPr lang="en-US" b="0">
              <a:solidFill>
                <a:srgbClr val="002060"/>
              </a:solidFill>
              <a:latin typeface="Calibri"/>
              <a:cs typeface="Calibri Light"/>
            </a:endParaRPr>
          </a:p>
          <a:p>
            <a:r>
              <a:rPr lang="en-GB" b="0">
                <a:solidFill>
                  <a:srgbClr val="002060"/>
                </a:solidFill>
                <a:latin typeface="Calibri"/>
                <a:ea typeface="+mn-lt"/>
                <a:cs typeface="+mn-lt"/>
              </a:rPr>
              <a:t>More explicit links to other SDG 6 indicators </a:t>
            </a:r>
            <a:endParaRPr lang="en-GB" b="0">
              <a:solidFill>
                <a:srgbClr val="002060"/>
              </a:solidFill>
              <a:latin typeface="Calibri"/>
              <a:cs typeface="Calibri"/>
            </a:endParaRPr>
          </a:p>
          <a:p>
            <a:r>
              <a:rPr lang="en-GB" b="0">
                <a:solidFill>
                  <a:srgbClr val="002060"/>
                </a:solidFill>
                <a:latin typeface="Calibri"/>
                <a:ea typeface="+mn-lt"/>
                <a:cs typeface="+mn-lt"/>
              </a:rPr>
              <a:t>Accountability mechanisms included</a:t>
            </a:r>
            <a:endParaRPr lang="en-GB" b="0">
              <a:solidFill>
                <a:srgbClr val="002060"/>
              </a:solidFill>
              <a:latin typeface="Calibri"/>
              <a:cs typeface="Calibri" panose="020F0502020204030204"/>
            </a:endParaRPr>
          </a:p>
          <a:p>
            <a:endParaRPr lang="en-GB" b="0">
              <a:solidFill>
                <a:srgbClr val="002060"/>
              </a:solidFill>
              <a:latin typeface="Calibri"/>
              <a:cs typeface="Calibri" panose="020F0502020204030204"/>
            </a:endParaRPr>
          </a:p>
          <a:p>
            <a:r>
              <a:rPr lang="en-GB" b="0">
                <a:solidFill>
                  <a:srgbClr val="002060"/>
                </a:solidFill>
                <a:ea typeface="+mn-lt"/>
                <a:cs typeface="+mn-lt"/>
              </a:rPr>
              <a:t>New "Gender Checklist" (supporting materials)</a:t>
            </a:r>
          </a:p>
          <a:p>
            <a:endParaRPr lang="en-US"/>
          </a:p>
        </p:txBody>
      </p:sp>
    </p:spTree>
    <p:extLst>
      <p:ext uri="{BB962C8B-B14F-4D97-AF65-F5344CB8AC3E}">
        <p14:creationId xmlns:p14="http://schemas.microsoft.com/office/powerpoint/2010/main" val="3132163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n-US">
                <a:solidFill>
                  <a:srgbClr val="194869"/>
                </a:solidFill>
                <a:latin typeface="Calibri"/>
                <a:cs typeface="Calibri Light"/>
              </a:rPr>
              <a:t>Support for completing the survey </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838200" y="1825625"/>
            <a:ext cx="5690191" cy="4511380"/>
          </a:xfrm>
        </p:spPr>
        <p:txBody>
          <a:bodyPr>
            <a:normAutofit/>
          </a:bodyPr>
          <a:lstStyle/>
          <a:p>
            <a:pPr marL="0" indent="0">
              <a:spcAft>
                <a:spcPts val="600"/>
              </a:spcAft>
              <a:buNone/>
            </a:pPr>
            <a:r>
              <a:rPr lang="en-US" b="0" dirty="0">
                <a:solidFill>
                  <a:srgbClr val="002060"/>
                </a:solidFill>
                <a:latin typeface="Calibri" panose="020F0502020204030204"/>
                <a:cs typeface="Calibri"/>
              </a:rPr>
              <a:t>Primary guidance within Survey and Monitoring Guide. </a:t>
            </a:r>
            <a:br>
              <a:rPr lang="en-US" b="0" dirty="0">
                <a:solidFill>
                  <a:srgbClr val="002060"/>
                </a:solidFill>
                <a:latin typeface="Calibri" panose="020F0502020204030204"/>
                <a:cs typeface="Calibri"/>
              </a:rPr>
            </a:br>
            <a:endParaRPr lang="en-US" b="0" dirty="0">
              <a:solidFill>
                <a:srgbClr val="002060"/>
              </a:solidFill>
              <a:latin typeface="Calibri" panose="020F0502020204030204"/>
              <a:cs typeface="Calibri"/>
            </a:endParaRPr>
          </a:p>
          <a:p>
            <a:pPr>
              <a:spcAft>
                <a:spcPts val="600"/>
              </a:spcAft>
            </a:pPr>
            <a:endParaRPr lang="en-US" b="0" dirty="0">
              <a:solidFill>
                <a:srgbClr val="002060"/>
              </a:solidFill>
              <a:latin typeface="Calibri" panose="020F0502020204030204"/>
              <a:cs typeface="Calibri"/>
            </a:endParaRPr>
          </a:p>
          <a:p>
            <a:pPr marL="0" lvl="0" indent="0">
              <a:lnSpc>
                <a:spcPct val="100000"/>
              </a:lnSpc>
              <a:spcBef>
                <a:spcPts val="0"/>
              </a:spcBef>
              <a:buNone/>
            </a:pPr>
            <a:r>
              <a:rPr lang="en-US" b="0" dirty="0">
                <a:solidFill>
                  <a:srgbClr val="002060"/>
                </a:solidFill>
                <a:latin typeface="Calibri" panose="020F0502020204030204"/>
                <a:cs typeface="Calibri"/>
              </a:rPr>
              <a:t>Additional Supporting Materials: </a:t>
            </a:r>
          </a:p>
          <a:p>
            <a:pPr marL="0" lvl="0" indent="0">
              <a:lnSpc>
                <a:spcPct val="100000"/>
              </a:lnSpc>
              <a:spcBef>
                <a:spcPts val="0"/>
              </a:spcBef>
              <a:buNone/>
            </a:pPr>
            <a:endParaRPr lang="en-US" b="0" dirty="0">
              <a:solidFill>
                <a:srgbClr val="002060"/>
              </a:solidFill>
              <a:latin typeface="Calibri" panose="020F0502020204030204"/>
              <a:cs typeface="Calibri"/>
            </a:endParaRPr>
          </a:p>
          <a:p>
            <a:pPr marL="285750" lvl="0" indent="-285750">
              <a:lnSpc>
                <a:spcPct val="100000"/>
              </a:lnSpc>
              <a:spcBef>
                <a:spcPts val="0"/>
              </a:spcBef>
            </a:pPr>
            <a:r>
              <a:rPr lang="en-US" b="0" dirty="0">
                <a:solidFill>
                  <a:srgbClr val="002060"/>
                </a:solidFill>
                <a:latin typeface="Calibri" panose="020F0502020204030204"/>
                <a:cs typeface="Calibri"/>
              </a:rPr>
              <a:t>Survey overview </a:t>
            </a:r>
            <a:endParaRPr lang="en-US" b="0" dirty="0">
              <a:solidFill>
                <a:prstClr val="black"/>
              </a:solidFill>
              <a:latin typeface="Calibri" panose="020F0502020204030204"/>
              <a:cs typeface="+mn-cs"/>
            </a:endParaRPr>
          </a:p>
          <a:p>
            <a:pPr marL="285750" lvl="0" indent="-285750">
              <a:lnSpc>
                <a:spcPct val="100000"/>
              </a:lnSpc>
              <a:spcBef>
                <a:spcPts val="0"/>
              </a:spcBef>
            </a:pPr>
            <a:r>
              <a:rPr lang="en-US" b="0" dirty="0">
                <a:solidFill>
                  <a:srgbClr val="002060"/>
                </a:solidFill>
                <a:latin typeface="Calibri" panose="020F0502020204030204"/>
                <a:cs typeface="Calibri"/>
              </a:rPr>
              <a:t>Calculation template</a:t>
            </a:r>
            <a:endParaRPr lang="en-US" b="0" dirty="0">
              <a:solidFill>
                <a:srgbClr val="002060"/>
              </a:solidFill>
              <a:latin typeface="Calibri" panose="020F0502020204030204"/>
              <a:ea typeface="Calibri"/>
              <a:cs typeface="Calibri"/>
            </a:endParaRPr>
          </a:p>
          <a:p>
            <a:pPr marL="285750" lvl="0" indent="-285750">
              <a:lnSpc>
                <a:spcPct val="100000"/>
              </a:lnSpc>
              <a:spcBef>
                <a:spcPts val="0"/>
              </a:spcBef>
            </a:pPr>
            <a:r>
              <a:rPr lang="en-US" b="0" dirty="0">
                <a:solidFill>
                  <a:srgbClr val="002060"/>
                </a:solidFill>
                <a:latin typeface="Calibri" panose="020F0502020204030204"/>
                <a:cs typeface="Calibri"/>
              </a:rPr>
              <a:t>Gender checklist </a:t>
            </a:r>
          </a:p>
          <a:p>
            <a:pPr marL="285750" lvl="0" indent="-285750">
              <a:lnSpc>
                <a:spcPct val="100000"/>
              </a:lnSpc>
              <a:spcBef>
                <a:spcPts val="0"/>
              </a:spcBef>
            </a:pPr>
            <a:r>
              <a:rPr lang="en-US" b="0" dirty="0">
                <a:solidFill>
                  <a:srgbClr val="002060"/>
                </a:solidFill>
                <a:latin typeface="Calibri" panose="020F0502020204030204"/>
                <a:ea typeface="Calibri"/>
                <a:cs typeface="Calibri"/>
                <a:hlinkClick r:id="rId4"/>
              </a:rPr>
              <a:t>Online IWRM Survey tool</a:t>
            </a:r>
            <a:r>
              <a:rPr lang="en-US" b="0" dirty="0">
                <a:solidFill>
                  <a:srgbClr val="002060"/>
                </a:solidFill>
                <a:latin typeface="Calibri" panose="020F0502020204030204"/>
                <a:ea typeface="Calibri"/>
                <a:cs typeface="Calibri"/>
              </a:rPr>
              <a:t> (optional)</a:t>
            </a:r>
          </a:p>
        </p:txBody>
      </p:sp>
      <p:pic>
        <p:nvPicPr>
          <p:cNvPr id="10" name="Picture 5">
            <a:extLst>
              <a:ext uri="{FF2B5EF4-FFF2-40B4-BE49-F238E27FC236}">
                <a16:creationId xmlns:a16="http://schemas.microsoft.com/office/drawing/2014/main" id="{C0BA0098-923E-16C3-6BFD-498CA364B6A5}"/>
              </a:ext>
            </a:extLst>
          </p:cNvPr>
          <p:cNvPicPr>
            <a:picLocks noChangeAspect="1"/>
          </p:cNvPicPr>
          <p:nvPr/>
        </p:nvPicPr>
        <p:blipFill>
          <a:blip r:embed="rId5"/>
          <a:stretch>
            <a:fillRect/>
          </a:stretch>
        </p:blipFill>
        <p:spPr>
          <a:xfrm>
            <a:off x="8348473" y="101600"/>
            <a:ext cx="3673853" cy="6286500"/>
          </a:xfrm>
          <a:prstGeom prst="rect">
            <a:avLst/>
          </a:prstGeom>
        </p:spPr>
      </p:pic>
      <p:pic>
        <p:nvPicPr>
          <p:cNvPr id="11" name="Picture 4" descr="A picture containing diagram&#10;&#10;Description automatically generated">
            <a:extLst>
              <a:ext uri="{FF2B5EF4-FFF2-40B4-BE49-F238E27FC236}">
                <a16:creationId xmlns:a16="http://schemas.microsoft.com/office/drawing/2014/main" id="{CDB31A0F-EA63-614F-4079-1C832949D80D}"/>
              </a:ext>
            </a:extLst>
          </p:cNvPr>
          <p:cNvPicPr>
            <a:picLocks noChangeAspect="1"/>
          </p:cNvPicPr>
          <p:nvPr/>
        </p:nvPicPr>
        <p:blipFill rotWithShape="1">
          <a:blip r:embed="rId6"/>
          <a:srcRect r="32731"/>
          <a:stretch/>
        </p:blipFill>
        <p:spPr>
          <a:xfrm>
            <a:off x="7392894" y="2494987"/>
            <a:ext cx="3416305" cy="3338985"/>
          </a:xfrm>
          <a:prstGeom prst="rect">
            <a:avLst/>
          </a:prstGeom>
        </p:spPr>
      </p:pic>
    </p:spTree>
    <p:custDataLst>
      <p:tags r:id="rId1"/>
    </p:custDataLst>
    <p:extLst>
      <p:ext uri="{BB962C8B-B14F-4D97-AF65-F5344CB8AC3E}">
        <p14:creationId xmlns:p14="http://schemas.microsoft.com/office/powerpoint/2010/main" val="35585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n-GB"/>
              <a:t>Contents</a:t>
            </a:r>
            <a:endParaRPr lang="en-US"/>
          </a:p>
        </p:txBody>
      </p:sp>
      <p:sp>
        <p:nvSpPr>
          <p:cNvPr id="4" name="Text Placeholder 3">
            <a:extLst>
              <a:ext uri="{FF2B5EF4-FFF2-40B4-BE49-F238E27FC236}">
                <a16:creationId xmlns:a16="http://schemas.microsoft.com/office/drawing/2014/main" id="{90933361-8468-8846-935D-5E62F14B1DCE}"/>
              </a:ext>
            </a:extLst>
          </p:cNvPr>
          <p:cNvSpPr>
            <a:spLocks noGrp="1"/>
          </p:cNvSpPr>
          <p:nvPr>
            <p:ph idx="1"/>
          </p:nvPr>
        </p:nvSpPr>
        <p:spPr/>
        <p:txBody>
          <a:bodyPr>
            <a:noAutofit/>
          </a:bodyPr>
          <a:lstStyle/>
          <a:p>
            <a:pPr marL="742950" indent="-742950">
              <a:buFont typeface="+mj-lt"/>
              <a:buAutoNum type="arabicPeriod"/>
            </a:pPr>
            <a:r>
              <a:rPr lang="en-US" sz="2400" b="0">
                <a:solidFill>
                  <a:schemeClr val="bg1"/>
                </a:solidFill>
              </a:rPr>
              <a:t>Background: IWRM reporting in the context of the SDGs</a:t>
            </a:r>
          </a:p>
          <a:p>
            <a:pPr marL="742950" indent="-742950">
              <a:buFont typeface="+mj-lt"/>
              <a:buAutoNum type="arabicPeriod"/>
            </a:pPr>
            <a:r>
              <a:rPr lang="en-US" sz="2400" b="0">
                <a:solidFill>
                  <a:schemeClr val="bg1"/>
                </a:solidFill>
              </a:rPr>
              <a:t>Timeline, Help Desk and Monitoring Guide</a:t>
            </a:r>
          </a:p>
          <a:p>
            <a:pPr marL="742950" indent="-742950">
              <a:buFont typeface="+mj-lt"/>
              <a:buAutoNum type="arabicPeriod"/>
            </a:pPr>
            <a:r>
              <a:rPr lang="en-US" sz="2400" b="0">
                <a:solidFill>
                  <a:schemeClr val="bg1"/>
                </a:solidFill>
              </a:rPr>
              <a:t>SDG 6.5.1 Survey Overview </a:t>
            </a:r>
          </a:p>
          <a:p>
            <a:pPr marL="742950" indent="-742950">
              <a:buFont typeface="+mj-lt"/>
              <a:buAutoNum type="arabicPeriod"/>
            </a:pPr>
            <a:r>
              <a:rPr lang="en-US" sz="2400" b="0">
                <a:solidFill>
                  <a:schemeClr val="bg1"/>
                </a:solidFill>
              </a:rPr>
              <a:t>Stakeholder consultation process for 6.5.1 reporting</a:t>
            </a:r>
          </a:p>
          <a:p>
            <a:pPr marL="742950" indent="-742950">
              <a:buFont typeface="+mj-lt"/>
              <a:buAutoNum type="arabicPeriod"/>
            </a:pPr>
            <a:r>
              <a:rPr lang="en-US" sz="2400" b="0">
                <a:solidFill>
                  <a:schemeClr val="bg1"/>
                </a:solidFill>
              </a:rPr>
              <a:t>SDG 6 IWRM Support </a:t>
            </a:r>
            <a:r>
              <a:rPr lang="en-US" sz="2400" b="0" err="1">
                <a:solidFill>
                  <a:schemeClr val="bg1"/>
                </a:solidFill>
              </a:rPr>
              <a:t>Programme</a:t>
            </a:r>
            <a:r>
              <a:rPr lang="en-US" sz="2400" b="0">
                <a:solidFill>
                  <a:schemeClr val="bg1"/>
                </a:solidFill>
              </a:rPr>
              <a:t> </a:t>
            </a:r>
          </a:p>
          <a:p>
            <a:pPr marL="742950" indent="-742950">
              <a:buFont typeface="+mj-lt"/>
              <a:buAutoNum type="arabicPeriod"/>
            </a:pPr>
            <a:r>
              <a:rPr lang="en-US" sz="2400" b="0">
                <a:solidFill>
                  <a:schemeClr val="bg1"/>
                </a:solidFill>
              </a:rPr>
              <a:t>6.5.1 progress and the need to accelerate</a:t>
            </a:r>
          </a:p>
        </p:txBody>
      </p:sp>
    </p:spTree>
    <p:extLst>
      <p:ext uri="{BB962C8B-B14F-4D97-AF65-F5344CB8AC3E}">
        <p14:creationId xmlns:p14="http://schemas.microsoft.com/office/powerpoint/2010/main" val="27551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2023 monitoring and reporting overview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a:solidFill>
                  <a:srgbClr val="194869"/>
                </a:solidFill>
                <a:latin typeface="Calibri" panose="020F0502020204030204" pitchFamily="34" charset="0"/>
                <a:cs typeface="Calibri" panose="020F0502020204030204" pitchFamily="34" charset="0"/>
              </a:rPr>
              <a:t>SDG indicator 6.5.1: Implementing IWRM</a:t>
            </a:r>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251431"/>
            <a:ext cx="6431879" cy="3539430"/>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4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Stakeholder Consultation Processes for 6.5.1 reporting</a:t>
            </a:r>
          </a:p>
        </p:txBody>
      </p:sp>
      <p:pic>
        <p:nvPicPr>
          <p:cNvPr id="5" name="Picture Placeholder 8">
            <a:extLst>
              <a:ext uri="{FF2B5EF4-FFF2-40B4-BE49-F238E27FC236}">
                <a16:creationId xmlns:a16="http://schemas.microsoft.com/office/drawing/2014/main" id="{48DBB0BD-3BBA-A2AA-F311-ABC0FFEC02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39344" y="0"/>
            <a:ext cx="4239906" cy="6858000"/>
          </a:xfrm>
          <a:prstGeom prst="rect">
            <a:avLst/>
          </a:prstGeom>
        </p:spPr>
      </p:pic>
      <p:sp>
        <p:nvSpPr>
          <p:cNvPr id="8" name="TextBox 7">
            <a:extLst>
              <a:ext uri="{FF2B5EF4-FFF2-40B4-BE49-F238E27FC236}">
                <a16:creationId xmlns:a16="http://schemas.microsoft.com/office/drawing/2014/main" id="{D573F420-AE3A-3B95-B959-97FDFFC902BC}"/>
              </a:ext>
            </a:extLst>
          </p:cNvPr>
          <p:cNvSpPr txBox="1"/>
          <p:nvPr/>
        </p:nvSpPr>
        <p:spPr>
          <a:xfrm>
            <a:off x="421824" y="4988331"/>
            <a:ext cx="6927566" cy="369332"/>
          </a:xfrm>
          <a:prstGeom prst="rect">
            <a:avLst/>
          </a:prstGeom>
          <a:noFill/>
          <a:ln>
            <a:noFill/>
          </a:ln>
        </p:spPr>
        <p:txBody>
          <a:bodyPr wrap="square" rtlCol="0">
            <a:spAutoFit/>
          </a:bodyPr>
          <a:lstStyle/>
          <a:p>
            <a:r>
              <a:rPr lang="en-US" dirty="0">
                <a:solidFill>
                  <a:srgbClr val="194869"/>
                </a:solidFill>
              </a:rPr>
              <a:t>See also: Monitoring Guide ; Stakeholder Consultation Manual</a:t>
            </a:r>
          </a:p>
        </p:txBody>
      </p:sp>
    </p:spTree>
    <p:extLst>
      <p:ext uri="{BB962C8B-B14F-4D97-AF65-F5344CB8AC3E}">
        <p14:creationId xmlns:p14="http://schemas.microsoft.com/office/powerpoint/2010/main" val="334666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n-US">
                <a:solidFill>
                  <a:srgbClr val="194869"/>
                </a:solidFill>
                <a:latin typeface="Calibri"/>
                <a:cs typeface="Calibri Light"/>
              </a:rPr>
              <a:t>Stakeholder Consultations</a:t>
            </a:r>
            <a:endParaRPr lang="en-US"/>
          </a:p>
        </p:txBody>
      </p:sp>
      <p:sp>
        <p:nvSpPr>
          <p:cNvPr id="10" name="TextBox 9"/>
          <p:cNvSpPr txBox="1"/>
          <p:nvPr/>
        </p:nvSpPr>
        <p:spPr>
          <a:xfrm>
            <a:off x="739677" y="2767771"/>
            <a:ext cx="11068973" cy="1034129"/>
          </a:xfrm>
          <a:prstGeom prst="rect">
            <a:avLst/>
          </a:prstGeom>
          <a:noFill/>
        </p:spPr>
        <p:txBody>
          <a:bodyPr wrap="square" lIns="91440" tIns="45720" rIns="91440" bIns="45720" rtlCol="0" anchor="t">
            <a:spAutoFit/>
          </a:bodyPr>
          <a:lstStyle/>
          <a:p>
            <a:pPr marL="227965" indent="-227965">
              <a:lnSpc>
                <a:spcPct val="90000"/>
              </a:lnSpc>
              <a:spcBef>
                <a:spcPts val="1000"/>
              </a:spcBef>
              <a:buFont typeface="Arial" panose="020B0604020202020204" pitchFamily="34" charset="0"/>
              <a:buChar char="•"/>
            </a:pPr>
            <a:r>
              <a:rPr lang="en-US" sz="2800" b="1" dirty="0">
                <a:solidFill>
                  <a:schemeClr val="accent2"/>
                </a:solidFill>
                <a:latin typeface="Calibri"/>
                <a:cs typeface="Arial"/>
              </a:rPr>
              <a:t>Responsibility:</a:t>
            </a:r>
            <a:r>
              <a:rPr lang="en-US" sz="2800" dirty="0">
                <a:solidFill>
                  <a:schemeClr val="accent2"/>
                </a:solidFill>
                <a:latin typeface="Calibri"/>
                <a:cs typeface="Arial"/>
              </a:rPr>
              <a:t> </a:t>
            </a:r>
            <a:r>
              <a:rPr lang="en-US" sz="2200" dirty="0">
                <a:solidFill>
                  <a:srgbClr val="002060"/>
                </a:solidFill>
                <a:latin typeface="Calibri"/>
                <a:cs typeface="Arial"/>
              </a:rPr>
              <a:t>National SDG 6.5.1 Focal Point leads process </a:t>
            </a:r>
            <a:br>
              <a:rPr lang="en-US" sz="2200" dirty="0">
                <a:solidFill>
                  <a:srgbClr val="002060"/>
                </a:solidFill>
                <a:latin typeface="Calibri"/>
                <a:cs typeface="Arial"/>
              </a:rPr>
            </a:br>
            <a:r>
              <a:rPr lang="en-US" sz="2200" dirty="0">
                <a:solidFill>
                  <a:srgbClr val="002060"/>
                </a:solidFill>
                <a:latin typeface="Calibri"/>
                <a:cs typeface="Arial"/>
              </a:rPr>
              <a:t>			(supported by team, potentially including a facilitator) </a:t>
            </a:r>
            <a:br>
              <a:rPr lang="en-US" sz="2800" dirty="0">
                <a:latin typeface="Calibri"/>
                <a:cs typeface="Arial" panose="020B0604020202020204" pitchFamily="34" charset="0"/>
              </a:rPr>
            </a:br>
            <a:endParaRPr lang="en-US" dirty="0">
              <a:latin typeface="Calibri"/>
              <a:cs typeface="Calibri Light"/>
            </a:endParaRPr>
          </a:p>
        </p:txBody>
      </p:sp>
      <p:sp>
        <p:nvSpPr>
          <p:cNvPr id="11" name="Content Placeholder 2"/>
          <p:cNvSpPr>
            <a:spLocks noGrp="1"/>
          </p:cNvSpPr>
          <p:nvPr>
            <p:ph idx="1"/>
          </p:nvPr>
        </p:nvSpPr>
        <p:spPr>
          <a:xfrm>
            <a:off x="743608" y="1445544"/>
            <a:ext cx="11912046" cy="1279189"/>
          </a:xfrm>
        </p:spPr>
        <p:txBody>
          <a:bodyPr vert="horz" lIns="91440" tIns="45720" rIns="91440" bIns="45720" rtlCol="0" anchor="t">
            <a:normAutofit fontScale="85000" lnSpcReduction="20000"/>
          </a:bodyPr>
          <a:lstStyle/>
          <a:p>
            <a:r>
              <a:rPr lang="en-US" sz="3300" dirty="0">
                <a:latin typeface="Calibri"/>
                <a:cs typeface="Arial"/>
              </a:rPr>
              <a:t>Why?</a:t>
            </a:r>
            <a:r>
              <a:rPr lang="en-US" dirty="0">
                <a:latin typeface="Calibri"/>
                <a:cs typeface="Arial"/>
              </a:rPr>
              <a:t> </a:t>
            </a:r>
            <a:endParaRPr lang="en-US" dirty="0">
              <a:latin typeface="Calibri"/>
              <a:cs typeface="Calibri Light"/>
            </a:endParaRPr>
          </a:p>
          <a:p>
            <a:pPr lvl="1"/>
            <a:r>
              <a:rPr lang="en-US" b="0" dirty="0">
                <a:solidFill>
                  <a:srgbClr val="002060"/>
                </a:solidFill>
                <a:latin typeface="Calibri"/>
                <a:cs typeface="Arial"/>
              </a:rPr>
              <a:t>More robust and accurate reporting </a:t>
            </a:r>
            <a:endParaRPr lang="en-US" b="0" dirty="0">
              <a:solidFill>
                <a:srgbClr val="002060"/>
              </a:solidFill>
              <a:latin typeface="Calibri"/>
              <a:cs typeface="Arial" panose="020B0604020202020204" pitchFamily="34" charset="0"/>
            </a:endParaRPr>
          </a:p>
          <a:p>
            <a:pPr lvl="1"/>
            <a:r>
              <a:rPr lang="en-US" b="0" dirty="0">
                <a:solidFill>
                  <a:srgbClr val="002060"/>
                </a:solidFill>
                <a:latin typeface="Calibri"/>
                <a:cs typeface="Arial"/>
              </a:rPr>
              <a:t>Shared understanding of key priorities</a:t>
            </a:r>
          </a:p>
          <a:p>
            <a:pPr lvl="1"/>
            <a:r>
              <a:rPr lang="en-US" b="0" dirty="0">
                <a:solidFill>
                  <a:srgbClr val="002060"/>
                </a:solidFill>
                <a:latin typeface="Calibri"/>
                <a:cs typeface="Arial"/>
              </a:rPr>
              <a:t>Useful national instrument for IWRM planning and implementation</a:t>
            </a:r>
            <a:r>
              <a:rPr lang="en-US" dirty="0">
                <a:solidFill>
                  <a:srgbClr val="002060"/>
                </a:solidFill>
                <a:latin typeface="Calibri"/>
                <a:cs typeface="Arial"/>
              </a:rPr>
              <a:t>  </a:t>
            </a:r>
            <a:endParaRPr lang="en-US" dirty="0">
              <a:solidFill>
                <a:srgbClr val="002060"/>
              </a:solidFill>
              <a:latin typeface="Calibri"/>
              <a:cs typeface="Arial" panose="020B0604020202020204" pitchFamily="34" charset="0"/>
            </a:endParaRPr>
          </a:p>
          <a:p>
            <a:endParaRPr lang="en-US" dirty="0">
              <a:latin typeface="Calibri"/>
              <a:cs typeface="Calibri Light"/>
            </a:endParaRPr>
          </a:p>
        </p:txBody>
      </p:sp>
      <p:sp>
        <p:nvSpPr>
          <p:cNvPr id="12" name="Rectangle 11"/>
          <p:cNvSpPr/>
          <p:nvPr/>
        </p:nvSpPr>
        <p:spPr>
          <a:xfrm>
            <a:off x="743608" y="3865757"/>
            <a:ext cx="6623773" cy="2471446"/>
          </a:xfrm>
          <a:prstGeom prst="rect">
            <a:avLst/>
          </a:prstGeom>
        </p:spPr>
        <p:txBody>
          <a:bodyPr wrap="square" lIns="91440" tIns="45720" rIns="91440" bIns="45720" anchor="t">
            <a:spAutoFit/>
          </a:bodyPr>
          <a:lstStyle/>
          <a:p>
            <a:pPr marL="227965" indent="-227965">
              <a:lnSpc>
                <a:spcPct val="90000"/>
              </a:lnSpc>
              <a:spcBef>
                <a:spcPts val="1000"/>
              </a:spcBef>
              <a:buFont typeface="Arial" panose="020B0604020202020204" pitchFamily="34" charset="0"/>
              <a:buChar char="•"/>
            </a:pPr>
            <a:r>
              <a:rPr lang="en-US" sz="2800" b="1" dirty="0">
                <a:solidFill>
                  <a:schemeClr val="accent2"/>
                </a:solidFill>
                <a:latin typeface="Calibri"/>
                <a:cs typeface="Arial"/>
              </a:rPr>
              <a:t>Considerations: </a:t>
            </a:r>
            <a:endParaRPr lang="en-US" b="1" dirty="0">
              <a:solidFill>
                <a:schemeClr val="accent2"/>
              </a:solidFill>
              <a:latin typeface="Calibri"/>
              <a:cs typeface="Calibri Light"/>
            </a:endParaRPr>
          </a:p>
          <a:p>
            <a:pPr marL="970915" lvl="1" indent="-513715">
              <a:lnSpc>
                <a:spcPct val="90000"/>
              </a:lnSpc>
              <a:spcBef>
                <a:spcPts val="500"/>
              </a:spcBef>
              <a:buFont typeface="+mj-lt"/>
              <a:buAutoNum type="romanLcPeriod"/>
            </a:pPr>
            <a:r>
              <a:rPr lang="en-US" sz="2400" b="1" dirty="0">
                <a:solidFill>
                  <a:schemeClr val="accent1">
                    <a:lumMod val="75000"/>
                  </a:schemeClr>
                </a:solidFill>
                <a:latin typeface="Calibri"/>
                <a:cs typeface="Arial"/>
              </a:rPr>
              <a:t>Stakeholder types: </a:t>
            </a:r>
            <a:r>
              <a:rPr lang="en-US" sz="2400" dirty="0">
                <a:solidFill>
                  <a:schemeClr val="accent1">
                    <a:lumMod val="75000"/>
                  </a:schemeClr>
                </a:solidFill>
                <a:latin typeface="Calibri"/>
                <a:cs typeface="Arial"/>
              </a:rPr>
              <a:t>who and how?</a:t>
            </a:r>
          </a:p>
          <a:p>
            <a:pPr marL="970915" lvl="1" indent="-513715">
              <a:lnSpc>
                <a:spcPct val="90000"/>
              </a:lnSpc>
              <a:spcBef>
                <a:spcPts val="500"/>
              </a:spcBef>
              <a:buFont typeface="+mj-lt"/>
              <a:buAutoNum type="romanLcPeriod"/>
            </a:pPr>
            <a:r>
              <a:rPr lang="en-US" sz="2400" b="1" dirty="0">
                <a:solidFill>
                  <a:schemeClr val="accent1">
                    <a:lumMod val="75000"/>
                  </a:schemeClr>
                </a:solidFill>
                <a:latin typeface="Calibri"/>
                <a:cs typeface="Arial"/>
              </a:rPr>
              <a:t>Sequencing: </a:t>
            </a:r>
            <a:r>
              <a:rPr lang="en-US" sz="2400" dirty="0">
                <a:solidFill>
                  <a:schemeClr val="accent1">
                    <a:lumMod val="75000"/>
                  </a:schemeClr>
                </a:solidFill>
                <a:latin typeface="Calibri"/>
                <a:cs typeface="Arial"/>
              </a:rPr>
              <a:t>series/parallel/mix</a:t>
            </a:r>
          </a:p>
          <a:p>
            <a:pPr marL="970915" lvl="1" indent="-513715">
              <a:lnSpc>
                <a:spcPct val="90000"/>
              </a:lnSpc>
              <a:spcBef>
                <a:spcPts val="500"/>
              </a:spcBef>
              <a:buFont typeface="+mj-lt"/>
              <a:buAutoNum type="romanLcPeriod"/>
            </a:pPr>
            <a:r>
              <a:rPr lang="en-US" sz="2400" b="1" dirty="0">
                <a:solidFill>
                  <a:schemeClr val="accent1">
                    <a:lumMod val="75000"/>
                  </a:schemeClr>
                </a:solidFill>
                <a:latin typeface="Calibri"/>
                <a:cs typeface="Arial"/>
              </a:rPr>
              <a:t>Formats:</a:t>
            </a:r>
            <a:r>
              <a:rPr lang="en-US" sz="2400" dirty="0">
                <a:solidFill>
                  <a:schemeClr val="accent1">
                    <a:lumMod val="75000"/>
                  </a:schemeClr>
                </a:solidFill>
                <a:latin typeface="Calibri"/>
                <a:cs typeface="Arial"/>
              </a:rPr>
              <a:t> in-person/online/hybrid</a:t>
            </a:r>
            <a:endParaRPr lang="en-US" sz="2400" dirty="0">
              <a:solidFill>
                <a:schemeClr val="accent1">
                  <a:lumMod val="75000"/>
                </a:schemeClr>
              </a:solidFill>
              <a:latin typeface="Calibri"/>
              <a:cs typeface="Arial" panose="020B0604020202020204" pitchFamily="34" charset="0"/>
            </a:endParaRPr>
          </a:p>
          <a:p>
            <a:pPr marL="970915" lvl="1" indent="-513715">
              <a:lnSpc>
                <a:spcPct val="90000"/>
              </a:lnSpc>
              <a:spcBef>
                <a:spcPts val="500"/>
              </a:spcBef>
              <a:buFont typeface="+mj-lt"/>
              <a:buAutoNum type="romanLcPeriod"/>
            </a:pPr>
            <a:r>
              <a:rPr lang="en-US" sz="2400" b="1" dirty="0">
                <a:solidFill>
                  <a:schemeClr val="accent1">
                    <a:lumMod val="75000"/>
                  </a:schemeClr>
                </a:solidFill>
                <a:latin typeface="Calibri"/>
                <a:cs typeface="Arial"/>
              </a:rPr>
              <a:t>Best practices</a:t>
            </a:r>
          </a:p>
          <a:p>
            <a:pPr marL="227965" indent="-227965">
              <a:lnSpc>
                <a:spcPct val="90000"/>
              </a:lnSpc>
              <a:spcBef>
                <a:spcPts val="1000"/>
              </a:spcBef>
              <a:buFont typeface="Arial" panose="020B0604020202020204" pitchFamily="34" charset="0"/>
              <a:buChar char="•"/>
            </a:pPr>
            <a:endParaRPr lang="en-US" sz="2000" dirty="0">
              <a:solidFill>
                <a:srgbClr val="002060"/>
              </a:solidFill>
              <a:latin typeface="Calibri"/>
              <a:cs typeface="Arial" panose="020B0604020202020204" pitchFamily="34" charset="0"/>
            </a:endParaRPr>
          </a:p>
        </p:txBody>
      </p:sp>
      <p:pic>
        <p:nvPicPr>
          <p:cNvPr id="3" name="Picture 2">
            <a:extLst>
              <a:ext uri="{FF2B5EF4-FFF2-40B4-BE49-F238E27FC236}">
                <a16:creationId xmlns:a16="http://schemas.microsoft.com/office/drawing/2014/main" id="{C9B88B50-9919-247C-C447-598890944E92}"/>
              </a:ext>
            </a:extLst>
          </p:cNvPr>
          <p:cNvPicPr>
            <a:picLocks noChangeAspect="1"/>
          </p:cNvPicPr>
          <p:nvPr/>
        </p:nvPicPr>
        <p:blipFill>
          <a:blip r:embed="rId4"/>
          <a:stretch>
            <a:fillRect/>
          </a:stretch>
        </p:blipFill>
        <p:spPr>
          <a:xfrm>
            <a:off x="7106219" y="3656183"/>
            <a:ext cx="4755349" cy="2996607"/>
          </a:xfrm>
          <a:prstGeom prst="rect">
            <a:avLst/>
          </a:prstGeom>
        </p:spPr>
      </p:pic>
    </p:spTree>
    <p:custDataLst>
      <p:tags r:id="rId1"/>
    </p:custDataLst>
    <p:extLst>
      <p:ext uri="{BB962C8B-B14F-4D97-AF65-F5344CB8AC3E}">
        <p14:creationId xmlns:p14="http://schemas.microsoft.com/office/powerpoint/2010/main" val="29837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n-US" dirty="0" err="1">
                <a:solidFill>
                  <a:srgbClr val="194869"/>
                </a:solidFill>
                <a:latin typeface="Calibri"/>
                <a:cs typeface="Calibri Light"/>
              </a:rPr>
              <a:t>i</a:t>
            </a:r>
            <a:r>
              <a:rPr lang="en-US" dirty="0">
                <a:solidFill>
                  <a:srgbClr val="194869"/>
                </a:solidFill>
                <a:latin typeface="Calibri"/>
                <a:cs typeface="Calibri Light"/>
              </a:rPr>
              <a:t>. Potential stakeholder groups</a:t>
            </a:r>
            <a:endParaRPr lang="en-US" dirty="0"/>
          </a:p>
        </p:txBody>
      </p:sp>
      <p:pic>
        <p:nvPicPr>
          <p:cNvPr id="4" name="Picture 3">
            <a:extLst>
              <a:ext uri="{FF2B5EF4-FFF2-40B4-BE49-F238E27FC236}">
                <a16:creationId xmlns:a16="http://schemas.microsoft.com/office/drawing/2014/main" id="{39D20A91-D453-EACD-CD05-DF9A6BE0D8C5}"/>
              </a:ext>
            </a:extLst>
          </p:cNvPr>
          <p:cNvPicPr>
            <a:picLocks noChangeAspect="1"/>
          </p:cNvPicPr>
          <p:nvPr/>
        </p:nvPicPr>
        <p:blipFill>
          <a:blip r:embed="rId4"/>
          <a:stretch>
            <a:fillRect/>
          </a:stretch>
        </p:blipFill>
        <p:spPr>
          <a:xfrm>
            <a:off x="7333020" y="4180149"/>
            <a:ext cx="4485823" cy="2312726"/>
          </a:xfrm>
          <a:prstGeom prst="rect">
            <a:avLst/>
          </a:prstGeom>
        </p:spPr>
      </p:pic>
      <p:sp>
        <p:nvSpPr>
          <p:cNvPr id="15" name="Content Placeholder 2">
            <a:extLst>
              <a:ext uri="{FF2B5EF4-FFF2-40B4-BE49-F238E27FC236}">
                <a16:creationId xmlns:a16="http://schemas.microsoft.com/office/drawing/2014/main" id="{47FCB7F8-7B7B-ABC4-A231-4E9822F59492}"/>
              </a:ext>
            </a:extLst>
          </p:cNvPr>
          <p:cNvSpPr txBox="1">
            <a:spLocks/>
          </p:cNvSpPr>
          <p:nvPr/>
        </p:nvSpPr>
        <p:spPr>
          <a:xfrm>
            <a:off x="838200" y="1825625"/>
            <a:ext cx="11633443"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solidFill>
                  <a:srgbClr val="002060"/>
                </a:solidFill>
                <a:latin typeface="Calibri"/>
                <a:cs typeface="Arial"/>
              </a:rPr>
              <a:t>Government authorities (across sectors and levels)</a:t>
            </a:r>
            <a:endParaRPr lang="en-US" dirty="0">
              <a:solidFill>
                <a:srgbClr val="002060"/>
              </a:solidFill>
              <a:latin typeface="Calibri"/>
              <a:ea typeface="Calibri"/>
              <a:cs typeface="Arial"/>
            </a:endParaRPr>
          </a:p>
          <a:p>
            <a:pPr>
              <a:spcAft>
                <a:spcPts val="600"/>
              </a:spcAft>
            </a:pPr>
            <a:r>
              <a:rPr lang="en-US" dirty="0">
                <a:solidFill>
                  <a:srgbClr val="002060"/>
                </a:solidFill>
                <a:latin typeface="Calibri"/>
                <a:cs typeface="Arial"/>
              </a:rPr>
              <a:t>Basin and aquifer level </a:t>
            </a:r>
            <a:r>
              <a:rPr lang="en-US" dirty="0" err="1">
                <a:solidFill>
                  <a:srgbClr val="002060"/>
                </a:solidFill>
                <a:latin typeface="Calibri"/>
                <a:cs typeface="Arial"/>
              </a:rPr>
              <a:t>organisations</a:t>
            </a:r>
            <a:endParaRPr lang="en-AU" dirty="0">
              <a:solidFill>
                <a:srgbClr val="002060"/>
              </a:solidFill>
              <a:latin typeface="Calibri"/>
              <a:cs typeface="Arial"/>
            </a:endParaRPr>
          </a:p>
          <a:p>
            <a:pPr>
              <a:spcAft>
                <a:spcPts val="600"/>
              </a:spcAft>
            </a:pPr>
            <a:r>
              <a:rPr lang="en-AU" dirty="0">
                <a:solidFill>
                  <a:srgbClr val="002060"/>
                </a:solidFill>
                <a:latin typeface="Calibri"/>
                <a:cs typeface="Arial"/>
              </a:rPr>
              <a:t>Other groups: </a:t>
            </a:r>
            <a:r>
              <a:rPr lang="en-US" sz="2400" dirty="0">
                <a:solidFill>
                  <a:srgbClr val="00AED9"/>
                </a:solidFill>
                <a:latin typeface="Calibri"/>
                <a:cs typeface="Arial"/>
              </a:rPr>
              <a:t>community groups, water user associations, private sector, NGOs, environmental organizations, water resources management practitioners</a:t>
            </a:r>
            <a:r>
              <a:rPr lang="en-AU" sz="2400" dirty="0">
                <a:solidFill>
                  <a:srgbClr val="00AED9"/>
                </a:solidFill>
                <a:latin typeface="Calibri"/>
                <a:cs typeface="Arial"/>
              </a:rPr>
              <a:t>, </a:t>
            </a:r>
            <a:r>
              <a:rPr lang="en-US" sz="2400" dirty="0">
                <a:solidFill>
                  <a:srgbClr val="00AED9"/>
                </a:solidFill>
                <a:latin typeface="Calibri"/>
                <a:cs typeface="Arial"/>
              </a:rPr>
              <a:t>academia</a:t>
            </a:r>
          </a:p>
          <a:p>
            <a:pPr>
              <a:lnSpc>
                <a:spcPct val="100000"/>
              </a:lnSpc>
              <a:spcAft>
                <a:spcPts val="600"/>
              </a:spcAft>
            </a:pPr>
            <a:r>
              <a:rPr lang="en-AU" dirty="0">
                <a:solidFill>
                  <a:srgbClr val="002060"/>
                </a:solidFill>
                <a:latin typeface="Calibri"/>
                <a:cs typeface="Arial"/>
              </a:rPr>
              <a:t>Other SDG focal points</a:t>
            </a:r>
          </a:p>
          <a:p>
            <a:pPr marL="0" indent="0">
              <a:spcAft>
                <a:spcPts val="600"/>
              </a:spcAft>
              <a:buFont typeface="Arial" panose="020B0604020202020204" pitchFamily="34" charset="0"/>
              <a:buNone/>
            </a:pPr>
            <a:r>
              <a:rPr lang="en-AU" dirty="0">
                <a:solidFill>
                  <a:srgbClr val="002060"/>
                </a:solidFill>
                <a:latin typeface="Calibri"/>
                <a:cs typeface="Arial"/>
              </a:rPr>
              <a:t>Consider representation / expertise on </a:t>
            </a:r>
            <a:br>
              <a:rPr lang="en-AU" dirty="0">
                <a:latin typeface="Calibri"/>
                <a:cs typeface="Arial" panose="020B0604020202020204" pitchFamily="34" charset="0"/>
              </a:rPr>
            </a:br>
            <a:r>
              <a:rPr lang="en-AU" dirty="0">
                <a:solidFill>
                  <a:srgbClr val="002060"/>
                </a:solidFill>
                <a:latin typeface="Calibri"/>
                <a:cs typeface="Arial"/>
              </a:rPr>
              <a:t>vulnerable groups and gender. </a:t>
            </a:r>
            <a:endParaRPr lang="en-AU" dirty="0">
              <a:solidFill>
                <a:srgbClr val="002060"/>
              </a:solidFill>
              <a:latin typeface="Calibri"/>
              <a:ea typeface="Calibri"/>
              <a:cs typeface="Arial" panose="020B0604020202020204" pitchFamily="34" charset="0"/>
            </a:endParaRPr>
          </a:p>
          <a:p>
            <a:pPr marL="0" indent="0">
              <a:spcAft>
                <a:spcPts val="600"/>
              </a:spcAft>
              <a:buFont typeface="Arial" panose="020B0604020202020204" pitchFamily="34" charset="0"/>
              <a:buNone/>
            </a:pPr>
            <a:r>
              <a:rPr lang="en-AU" dirty="0">
                <a:solidFill>
                  <a:srgbClr val="002060"/>
                </a:solidFill>
                <a:latin typeface="Calibri"/>
                <a:cs typeface="Arial"/>
              </a:rPr>
              <a:t>Aim to be as consultative as possible, </a:t>
            </a:r>
            <a:br>
              <a:rPr lang="en-AU" dirty="0">
                <a:latin typeface="Calibri"/>
                <a:cs typeface="Arial" panose="020B0604020202020204" pitchFamily="34" charset="0"/>
              </a:rPr>
            </a:br>
            <a:r>
              <a:rPr lang="en-AU" dirty="0">
                <a:solidFill>
                  <a:srgbClr val="002060"/>
                </a:solidFill>
                <a:latin typeface="Calibri"/>
                <a:cs typeface="Arial"/>
              </a:rPr>
              <a:t>considering </a:t>
            </a:r>
            <a:r>
              <a:rPr lang="en-US" dirty="0">
                <a:solidFill>
                  <a:srgbClr val="002060"/>
                </a:solidFill>
                <a:latin typeface="Calibri"/>
                <a:cs typeface="Arial"/>
              </a:rPr>
              <a:t>budget, time, resources.</a:t>
            </a:r>
            <a:endParaRPr lang="en-US" dirty="0">
              <a:solidFill>
                <a:srgbClr val="002060"/>
              </a:solidFill>
              <a:latin typeface="Calibri"/>
              <a:ea typeface="Calibri"/>
              <a:cs typeface="Arial"/>
            </a:endParaRPr>
          </a:p>
        </p:txBody>
      </p:sp>
    </p:spTree>
    <p:custDataLst>
      <p:tags r:id="rId1"/>
    </p:custDataLst>
    <p:extLst>
      <p:ext uri="{BB962C8B-B14F-4D97-AF65-F5344CB8AC3E}">
        <p14:creationId xmlns:p14="http://schemas.microsoft.com/office/powerpoint/2010/main" val="117120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5">
                                            <p:txEl>
                                              <p:pRg st="3" end="3"/>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400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n-US">
                <a:solidFill>
                  <a:srgbClr val="194869"/>
                </a:solidFill>
                <a:latin typeface="Calibri"/>
                <a:cs typeface="Calibri Light"/>
              </a:rPr>
              <a:t>ii. Sequencing</a:t>
            </a:r>
            <a:endParaRPr lang="en-US"/>
          </a:p>
        </p:txBody>
      </p:sp>
      <p:sp>
        <p:nvSpPr>
          <p:cNvPr id="7" name="Content Placeholder 2"/>
          <p:cNvSpPr>
            <a:spLocks noGrp="1"/>
          </p:cNvSpPr>
          <p:nvPr>
            <p:ph idx="1"/>
          </p:nvPr>
        </p:nvSpPr>
        <p:spPr>
          <a:xfrm>
            <a:off x="370390" y="1937207"/>
            <a:ext cx="8132706" cy="3359287"/>
          </a:xfrm>
        </p:spPr>
        <p:txBody>
          <a:bodyPr vert="horz" lIns="91440" tIns="45720" rIns="91440" bIns="45720" rtlCol="0" anchor="t">
            <a:normAutofit/>
          </a:bodyPr>
          <a:lstStyle/>
          <a:p>
            <a:r>
              <a:rPr lang="en-GB" b="1">
                <a:solidFill>
                  <a:srgbClr val="002060"/>
                </a:solidFill>
                <a:latin typeface="Calibri"/>
                <a:cs typeface="Arial"/>
              </a:rPr>
              <a:t>Series approach:</a:t>
            </a:r>
          </a:p>
          <a:p>
            <a:endParaRPr lang="en-GB">
              <a:cs typeface="Calibri"/>
            </a:endParaRPr>
          </a:p>
          <a:p>
            <a:r>
              <a:rPr lang="en-GB" b="1">
                <a:solidFill>
                  <a:srgbClr val="002060"/>
                </a:solidFill>
                <a:latin typeface="Calibri"/>
                <a:cs typeface="Arial"/>
              </a:rPr>
              <a:t>Parallel approach:</a:t>
            </a:r>
          </a:p>
          <a:p>
            <a:endParaRPr lang="en-GB" b="1">
              <a:cs typeface="Calibri"/>
            </a:endParaRPr>
          </a:p>
          <a:p>
            <a:endParaRPr lang="en-GB">
              <a:cs typeface="Calibri"/>
            </a:endParaRPr>
          </a:p>
          <a:p>
            <a:r>
              <a:rPr lang="en-GB" b="1">
                <a:solidFill>
                  <a:srgbClr val="002060"/>
                </a:solidFill>
                <a:latin typeface="Calibri"/>
                <a:cs typeface="Arial"/>
              </a:rPr>
              <a:t>Combination of both</a:t>
            </a:r>
            <a:r>
              <a:rPr lang="en-GB">
                <a:solidFill>
                  <a:srgbClr val="002060"/>
                </a:solidFill>
                <a:latin typeface="Calibri"/>
                <a:cs typeface="Arial"/>
              </a:rPr>
              <a:t>. </a:t>
            </a:r>
            <a:endParaRPr lang="en-GB">
              <a:solidFill>
                <a:srgbClr val="002060"/>
              </a:solidFill>
              <a:latin typeface="Calibri"/>
              <a:cs typeface="Arial" panose="020B0604020202020204" pitchFamily="34" charset="0"/>
            </a:endParaRPr>
          </a:p>
        </p:txBody>
      </p:sp>
      <p:sp>
        <p:nvSpPr>
          <p:cNvPr id="8" name="Rectangle 7"/>
          <p:cNvSpPr/>
          <p:nvPr/>
        </p:nvSpPr>
        <p:spPr>
          <a:xfrm>
            <a:off x="3599727" y="1909768"/>
            <a:ext cx="8044405" cy="954107"/>
          </a:xfrm>
          <a:prstGeom prst="rect">
            <a:avLst/>
          </a:prstGeom>
        </p:spPr>
        <p:txBody>
          <a:bodyPr wrap="square">
            <a:spAutoFit/>
          </a:bodyPr>
          <a:lstStyle/>
          <a:p>
            <a:pPr indent="11113"/>
            <a:r>
              <a:rPr lang="en-GB" sz="2800">
                <a:solidFill>
                  <a:srgbClr val="002060"/>
                </a:solidFill>
                <a:cs typeface="Arial" panose="020B0604020202020204" pitchFamily="34" charset="0"/>
              </a:rPr>
              <a:t>consecutive drafts developed with different stakeholder groups. </a:t>
            </a:r>
            <a:endParaRPr lang="en-US">
              <a:solidFill>
                <a:srgbClr val="002060"/>
              </a:solidFill>
              <a:cs typeface="Arial" panose="020B0604020202020204" pitchFamily="34" charset="0"/>
            </a:endParaRPr>
          </a:p>
        </p:txBody>
      </p:sp>
      <p:sp>
        <p:nvSpPr>
          <p:cNvPr id="9" name="Rectangle 8"/>
          <p:cNvSpPr/>
          <p:nvPr/>
        </p:nvSpPr>
        <p:spPr>
          <a:xfrm>
            <a:off x="3600408" y="2911128"/>
            <a:ext cx="7733339" cy="1384995"/>
          </a:xfrm>
          <a:prstGeom prst="rect">
            <a:avLst/>
          </a:prstGeom>
        </p:spPr>
        <p:txBody>
          <a:bodyPr wrap="square">
            <a:spAutoFit/>
          </a:bodyPr>
          <a:lstStyle/>
          <a:p>
            <a:pPr indent="11113">
              <a:tabLst>
                <a:tab pos="2874963" algn="l"/>
              </a:tabLst>
            </a:pPr>
            <a:r>
              <a:rPr lang="en-GB" sz="2800">
                <a:solidFill>
                  <a:srgbClr val="002060"/>
                </a:solidFill>
                <a:cs typeface="Arial" panose="020B0604020202020204" pitchFamily="34" charset="0"/>
              </a:rPr>
              <a:t>different stakeholder groups fill out blank survey, responses analysed by Focal Point, then consensus reached on scores. </a:t>
            </a:r>
            <a:endParaRPr lang="en-US">
              <a:solidFill>
                <a:srgbClr val="002060"/>
              </a:solidFill>
              <a:cs typeface="Arial" panose="020B0604020202020204" pitchFamily="34" charset="0"/>
            </a:endParaRPr>
          </a:p>
        </p:txBody>
      </p:sp>
      <p:sp>
        <p:nvSpPr>
          <p:cNvPr id="10" name="Rectangle 9"/>
          <p:cNvSpPr/>
          <p:nvPr/>
        </p:nvSpPr>
        <p:spPr>
          <a:xfrm>
            <a:off x="389651" y="5374898"/>
            <a:ext cx="5173884" cy="867930"/>
          </a:xfrm>
          <a:prstGeom prst="rect">
            <a:avLst/>
          </a:prstGeom>
        </p:spPr>
        <p:txBody>
          <a:bodyPr wrap="square" lIns="91440" tIns="45720" rIns="91440" bIns="45720" anchor="t">
            <a:spAutoFit/>
          </a:bodyPr>
          <a:lstStyle/>
          <a:p>
            <a:pPr>
              <a:lnSpc>
                <a:spcPct val="90000"/>
              </a:lnSpc>
              <a:spcBef>
                <a:spcPts val="1000"/>
              </a:spcBef>
            </a:pPr>
            <a:r>
              <a:rPr lang="en-GB" sz="2800">
                <a:solidFill>
                  <a:srgbClr val="002060"/>
                </a:solidFill>
                <a:latin typeface="Calibri"/>
                <a:cs typeface="Arial"/>
              </a:rPr>
              <a:t>Final sign-off at national level, before submission.</a:t>
            </a:r>
            <a:endParaRPr lang="en-US"/>
          </a:p>
        </p:txBody>
      </p:sp>
      <p:pic>
        <p:nvPicPr>
          <p:cNvPr id="3" name="Picture 2">
            <a:extLst>
              <a:ext uri="{FF2B5EF4-FFF2-40B4-BE49-F238E27FC236}">
                <a16:creationId xmlns:a16="http://schemas.microsoft.com/office/drawing/2014/main" id="{AD93C47C-51A6-7421-A84A-F8B45EABB17C}"/>
              </a:ext>
            </a:extLst>
          </p:cNvPr>
          <p:cNvPicPr>
            <a:picLocks noChangeAspect="1"/>
          </p:cNvPicPr>
          <p:nvPr/>
        </p:nvPicPr>
        <p:blipFill>
          <a:blip r:embed="rId4"/>
          <a:stretch>
            <a:fillRect/>
          </a:stretch>
        </p:blipFill>
        <p:spPr>
          <a:xfrm>
            <a:off x="7621929" y="4341112"/>
            <a:ext cx="3566024" cy="2327358"/>
          </a:xfrm>
          <a:prstGeom prst="rect">
            <a:avLst/>
          </a:prstGeom>
        </p:spPr>
      </p:pic>
    </p:spTree>
    <p:custDataLst>
      <p:tags r:id="rId1"/>
    </p:custDataLst>
    <p:extLst>
      <p:ext uri="{BB962C8B-B14F-4D97-AF65-F5344CB8AC3E}">
        <p14:creationId xmlns:p14="http://schemas.microsoft.com/office/powerpoint/2010/main" val="323412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n-US" dirty="0">
                <a:solidFill>
                  <a:srgbClr val="194869"/>
                </a:solidFill>
                <a:latin typeface="Calibri"/>
                <a:cs typeface="Calibri Light"/>
              </a:rPr>
              <a:t>iii. Engagement formats</a:t>
            </a:r>
            <a:endParaRPr lang="en-US" dirty="0"/>
          </a:p>
        </p:txBody>
      </p:sp>
      <p:sp>
        <p:nvSpPr>
          <p:cNvPr id="5" name="Rectangle: Rounded Corners 6">
            <a:extLst>
              <a:ext uri="{FF2B5EF4-FFF2-40B4-BE49-F238E27FC236}">
                <a16:creationId xmlns:a16="http://schemas.microsoft.com/office/drawing/2014/main" id="{3CFAC0A0-1390-037A-03EC-CD7C18678BCC}"/>
              </a:ext>
            </a:extLst>
          </p:cNvPr>
          <p:cNvSpPr/>
          <p:nvPr/>
        </p:nvSpPr>
        <p:spPr>
          <a:xfrm>
            <a:off x="6886606" y="1347537"/>
            <a:ext cx="4326826" cy="52769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accent1"/>
                </a:solidFill>
                <a:ea typeface="+mn-lt"/>
                <a:cs typeface="+mn-lt"/>
              </a:rPr>
              <a:t>Online IWRM Survey tool </a:t>
            </a:r>
            <a:endParaRPr lang="en-US" sz="2000">
              <a:solidFill>
                <a:schemeClr val="accent1"/>
              </a:solidFill>
              <a:ea typeface="+mn-lt"/>
              <a:cs typeface="+mn-lt"/>
            </a:endParaRPr>
          </a:p>
          <a:p>
            <a:pPr algn="ctr"/>
            <a:endParaRPr lang="en-US" sz="2000">
              <a:solidFill>
                <a:schemeClr val="accent1"/>
              </a:solidFill>
              <a:ea typeface="Calibri"/>
              <a:cs typeface="Calibri"/>
            </a:endParaRPr>
          </a:p>
          <a:p>
            <a:pPr algn="ctr"/>
            <a:r>
              <a:rPr lang="en-US" sz="2000">
                <a:solidFill>
                  <a:schemeClr val="accent1"/>
                </a:solidFill>
                <a:ea typeface="Calibri"/>
                <a:cs typeface="Calibri"/>
              </a:rPr>
              <a:t>Optional tool that can be used by Focal Points to collect stakeholder inputs prior to consultations.  </a:t>
            </a:r>
          </a:p>
          <a:p>
            <a:pPr algn="ctr"/>
            <a:endParaRPr lang="en-US" sz="2000">
              <a:solidFill>
                <a:schemeClr val="accent1"/>
              </a:solidFill>
              <a:ea typeface="Calibri"/>
              <a:cs typeface="Calibri"/>
            </a:endParaRPr>
          </a:p>
          <a:p>
            <a:pPr algn="ctr"/>
            <a:r>
              <a:rPr lang="en-US" sz="2000">
                <a:solidFill>
                  <a:schemeClr val="accent1"/>
                </a:solidFill>
                <a:ea typeface="Calibri"/>
                <a:cs typeface="Calibri"/>
              </a:rPr>
              <a:t>The tool can be shared with stakeholders in advance of consultations and inputs will be sent directly to the FPs. </a:t>
            </a:r>
          </a:p>
          <a:p>
            <a:pPr algn="ctr"/>
            <a:endParaRPr lang="en-US" sz="2000">
              <a:solidFill>
                <a:schemeClr val="accent1"/>
              </a:solidFill>
              <a:ea typeface="Calibri"/>
              <a:cs typeface="Calibri"/>
            </a:endParaRPr>
          </a:p>
          <a:p>
            <a:pPr algn="ctr"/>
            <a:r>
              <a:rPr lang="en-US" sz="2000" i="1">
                <a:solidFill>
                  <a:schemeClr val="accent1"/>
                </a:solidFill>
                <a:ea typeface="Calibri"/>
                <a:cs typeface="Calibri"/>
              </a:rPr>
              <a:t>The online tool is not a replacement for the official country submission (MS Word format).</a:t>
            </a:r>
          </a:p>
          <a:p>
            <a:pPr algn="ctr"/>
            <a:endParaRPr lang="en-US" sz="2000" i="1">
              <a:ea typeface="Calibri"/>
              <a:cs typeface="Calibri"/>
            </a:endParaRPr>
          </a:p>
          <a:p>
            <a:pPr algn="ctr"/>
            <a:r>
              <a:rPr lang="en-US" sz="2000" i="1">
                <a:ea typeface="Calibri"/>
                <a:cs typeface="Calibri"/>
                <a:hlinkClick r:id="rId4"/>
              </a:rPr>
              <a:t>LINK</a:t>
            </a:r>
            <a:endParaRPr lang="en-US" sz="2000" i="1">
              <a:ea typeface="Calibri"/>
              <a:cs typeface="Calibri"/>
            </a:endParaRPr>
          </a:p>
          <a:p>
            <a:pPr algn="ctr"/>
            <a:endParaRPr lang="en-US" sz="2000">
              <a:ea typeface="Calibri"/>
              <a:cs typeface="Calibri"/>
            </a:endParaRPr>
          </a:p>
        </p:txBody>
      </p:sp>
      <p:pic>
        <p:nvPicPr>
          <p:cNvPr id="4" name="Picture 3">
            <a:extLst>
              <a:ext uri="{FF2B5EF4-FFF2-40B4-BE49-F238E27FC236}">
                <a16:creationId xmlns:a16="http://schemas.microsoft.com/office/drawing/2014/main" id="{5D3F09D7-F613-5ABA-F2A9-566071B8B388}"/>
              </a:ext>
            </a:extLst>
          </p:cNvPr>
          <p:cNvPicPr>
            <a:picLocks noChangeAspect="1"/>
          </p:cNvPicPr>
          <p:nvPr/>
        </p:nvPicPr>
        <p:blipFill>
          <a:blip r:embed="rId5"/>
          <a:stretch>
            <a:fillRect/>
          </a:stretch>
        </p:blipFill>
        <p:spPr>
          <a:xfrm>
            <a:off x="838200" y="4587474"/>
            <a:ext cx="3658725" cy="2037051"/>
          </a:xfrm>
          <a:prstGeom prst="rect">
            <a:avLst/>
          </a:prstGeom>
        </p:spPr>
      </p:pic>
      <p:sp>
        <p:nvSpPr>
          <p:cNvPr id="7" name="Content Placeholder 2">
            <a:extLst>
              <a:ext uri="{FF2B5EF4-FFF2-40B4-BE49-F238E27FC236}">
                <a16:creationId xmlns:a16="http://schemas.microsoft.com/office/drawing/2014/main" id="{8BD5E865-2670-F9B5-C1DB-E972B45444FC}"/>
              </a:ext>
            </a:extLst>
          </p:cNvPr>
          <p:cNvSpPr txBox="1">
            <a:spLocks/>
          </p:cNvSpPr>
          <p:nvPr/>
        </p:nvSpPr>
        <p:spPr>
          <a:xfrm>
            <a:off x="978568" y="1690688"/>
            <a:ext cx="5702462" cy="33766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002060"/>
                </a:solidFill>
                <a:latin typeface="Calibri"/>
                <a:cs typeface="Arial"/>
              </a:rPr>
              <a:t>In-person consultations</a:t>
            </a:r>
            <a:endParaRPr lang="en-US" b="0" dirty="0">
              <a:solidFill>
                <a:srgbClr val="002060"/>
              </a:solidFill>
              <a:latin typeface="Calibri"/>
              <a:cs typeface="Arial" panose="020B0604020202020204" pitchFamily="34" charset="0"/>
            </a:endParaRPr>
          </a:p>
          <a:p>
            <a:r>
              <a:rPr lang="en-US" b="0" dirty="0">
                <a:solidFill>
                  <a:srgbClr val="002060"/>
                </a:solidFill>
                <a:latin typeface="Calibri"/>
                <a:cs typeface="Arial"/>
              </a:rPr>
              <a:t>Online consultations </a:t>
            </a:r>
            <a:endParaRPr lang="en-US" b="0" dirty="0">
              <a:solidFill>
                <a:srgbClr val="002060"/>
              </a:solidFill>
              <a:latin typeface="Calibri"/>
              <a:cs typeface="Arial" panose="020B0604020202020204" pitchFamily="34" charset="0"/>
            </a:endParaRPr>
          </a:p>
          <a:p>
            <a:r>
              <a:rPr lang="en-US" b="0" dirty="0">
                <a:solidFill>
                  <a:srgbClr val="002060"/>
                </a:solidFill>
                <a:latin typeface="Calibri"/>
                <a:cs typeface="Arial"/>
              </a:rPr>
              <a:t>Hybrid</a:t>
            </a:r>
            <a:endParaRPr lang="en-US" b="0" dirty="0">
              <a:solidFill>
                <a:srgbClr val="002060"/>
              </a:solidFill>
              <a:latin typeface="Calibri"/>
              <a:ea typeface="Calibri"/>
              <a:cs typeface="Arial"/>
            </a:endParaRPr>
          </a:p>
          <a:p>
            <a:r>
              <a:rPr lang="en-US" b="0" dirty="0">
                <a:solidFill>
                  <a:srgbClr val="002060"/>
                </a:solidFill>
                <a:latin typeface="Calibri"/>
                <a:cs typeface="Arial"/>
              </a:rPr>
              <a:t>Other: email / phone / webinars</a:t>
            </a:r>
            <a:endParaRPr lang="en-US" b="0" dirty="0">
              <a:solidFill>
                <a:srgbClr val="002060"/>
              </a:solidFill>
              <a:latin typeface="Calibri"/>
              <a:ea typeface="Calibri"/>
              <a:cs typeface="Arial"/>
            </a:endParaRPr>
          </a:p>
          <a:p>
            <a:pPr marL="0" indent="0">
              <a:buFont typeface="Arial" panose="020B0604020202020204" pitchFamily="34" charset="0"/>
              <a:buNone/>
            </a:pPr>
            <a:r>
              <a:rPr lang="en-US" dirty="0">
                <a:solidFill>
                  <a:srgbClr val="002060"/>
                </a:solidFill>
                <a:latin typeface="Calibri"/>
                <a:cs typeface="Arial"/>
              </a:rPr>
              <a:t>Consider: budget, time, resources</a:t>
            </a:r>
            <a:endParaRPr lang="en-US" dirty="0">
              <a:solidFill>
                <a:srgbClr val="002060"/>
              </a:solidFill>
              <a:latin typeface="Calibri"/>
              <a:ea typeface="Calibri"/>
              <a:cs typeface="Arial"/>
            </a:endParaRPr>
          </a:p>
          <a:p>
            <a:endParaRPr lang="en-US" dirty="0">
              <a:cs typeface="Calibri"/>
            </a:endParaRPr>
          </a:p>
        </p:txBody>
      </p:sp>
    </p:spTree>
    <p:custDataLst>
      <p:tags r:id="rId1"/>
    </p:custDataLst>
    <p:extLst>
      <p:ext uri="{BB962C8B-B14F-4D97-AF65-F5344CB8AC3E}">
        <p14:creationId xmlns:p14="http://schemas.microsoft.com/office/powerpoint/2010/main" val="264608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n-US" dirty="0">
                <a:solidFill>
                  <a:srgbClr val="194869"/>
                </a:solidFill>
                <a:latin typeface="Calibri"/>
                <a:cs typeface="Calibri Light"/>
              </a:rPr>
              <a:t>iv. Best practices</a:t>
            </a:r>
            <a:endParaRPr lang="en-US" dirty="0"/>
          </a:p>
        </p:txBody>
      </p:sp>
      <p:sp>
        <p:nvSpPr>
          <p:cNvPr id="6" name="TextBox 5">
            <a:extLst>
              <a:ext uri="{FF2B5EF4-FFF2-40B4-BE49-F238E27FC236}">
                <a16:creationId xmlns:a16="http://schemas.microsoft.com/office/drawing/2014/main" id="{E81AA175-A72F-CD41-E750-636CA6D1B0EE}"/>
              </a:ext>
            </a:extLst>
          </p:cNvPr>
          <p:cNvSpPr txBox="1"/>
          <p:nvPr/>
        </p:nvSpPr>
        <p:spPr>
          <a:xfrm>
            <a:off x="6204858" y="5765780"/>
            <a:ext cx="5641737" cy="954107"/>
          </a:xfrm>
          <a:prstGeom prst="rect">
            <a:avLst/>
          </a:prstGeom>
          <a:noFill/>
        </p:spPr>
        <p:txBody>
          <a:bodyPr wrap="none" lIns="91440" tIns="45720" rIns="91440" bIns="45720" rtlCol="0" anchor="t">
            <a:spAutoFit/>
          </a:bodyPr>
          <a:lstStyle/>
          <a:p>
            <a:r>
              <a:rPr lang="en-US" sz="2800">
                <a:solidFill>
                  <a:srgbClr val="002060"/>
                </a:solidFill>
              </a:rPr>
              <a:t>See Stakeholder Consultation Manual</a:t>
            </a:r>
          </a:p>
          <a:p>
            <a:endParaRPr lang="en-US" sz="2800">
              <a:solidFill>
                <a:srgbClr val="002060"/>
              </a:solidFill>
              <a:cs typeface="Calibri"/>
            </a:endParaRPr>
          </a:p>
        </p:txBody>
      </p:sp>
      <p:sp>
        <p:nvSpPr>
          <p:cNvPr id="7" name="Content Placeholder 2">
            <a:extLst>
              <a:ext uri="{FF2B5EF4-FFF2-40B4-BE49-F238E27FC236}">
                <a16:creationId xmlns:a16="http://schemas.microsoft.com/office/drawing/2014/main" id="{ACEE9BE2-EA27-5681-7E24-BB0A116E3F7B}"/>
              </a:ext>
            </a:extLst>
          </p:cNvPr>
          <p:cNvSpPr txBox="1">
            <a:spLocks/>
          </p:cNvSpPr>
          <p:nvPr/>
        </p:nvSpPr>
        <p:spPr>
          <a:xfrm>
            <a:off x="838200" y="1690688"/>
            <a:ext cx="5366658" cy="42355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002060"/>
                </a:solidFill>
                <a:ea typeface="+mn-lt"/>
                <a:cs typeface="+mn-lt"/>
              </a:rPr>
              <a:t>Inclusion</a:t>
            </a:r>
          </a:p>
          <a:p>
            <a:endParaRPr lang="en-US" b="0" dirty="0">
              <a:solidFill>
                <a:srgbClr val="000000"/>
              </a:solidFill>
              <a:ea typeface="+mn-lt"/>
              <a:cs typeface="+mn-lt"/>
            </a:endParaRPr>
          </a:p>
          <a:p>
            <a:r>
              <a:rPr lang="en-US" b="0" dirty="0">
                <a:solidFill>
                  <a:srgbClr val="002060"/>
                </a:solidFill>
                <a:ea typeface="+mn-lt"/>
                <a:cs typeface="+mn-lt"/>
              </a:rPr>
              <a:t>Procedural fairness</a:t>
            </a:r>
          </a:p>
          <a:p>
            <a:endParaRPr lang="en-US" b="0" dirty="0">
              <a:solidFill>
                <a:srgbClr val="000000"/>
              </a:solidFill>
              <a:ea typeface="+mn-lt"/>
              <a:cs typeface="+mn-lt"/>
            </a:endParaRPr>
          </a:p>
          <a:p>
            <a:r>
              <a:rPr lang="en-US" b="0" dirty="0">
                <a:solidFill>
                  <a:srgbClr val="002060"/>
                </a:solidFill>
                <a:ea typeface="+mn-lt"/>
                <a:cs typeface="+mn-lt"/>
              </a:rPr>
              <a:t>Agreement by consensus</a:t>
            </a:r>
          </a:p>
          <a:p>
            <a:endParaRPr lang="en-US" b="0" dirty="0">
              <a:solidFill>
                <a:srgbClr val="000000"/>
              </a:solidFill>
              <a:ea typeface="+mn-lt"/>
              <a:cs typeface="+mn-lt"/>
            </a:endParaRPr>
          </a:p>
          <a:p>
            <a:r>
              <a:rPr lang="en-US" b="0" dirty="0">
                <a:solidFill>
                  <a:srgbClr val="002060"/>
                </a:solidFill>
                <a:ea typeface="+mn-lt"/>
                <a:cs typeface="+mn-lt"/>
              </a:rPr>
              <a:t>Transparency</a:t>
            </a:r>
            <a:endParaRPr lang="en-US" b="0" dirty="0">
              <a:ea typeface="+mn-lt"/>
              <a:cs typeface="+mn-lt"/>
            </a:endParaRPr>
          </a:p>
        </p:txBody>
      </p:sp>
      <p:pic>
        <p:nvPicPr>
          <p:cNvPr id="13" name="Picture 12">
            <a:extLst>
              <a:ext uri="{FF2B5EF4-FFF2-40B4-BE49-F238E27FC236}">
                <a16:creationId xmlns:a16="http://schemas.microsoft.com/office/drawing/2014/main" id="{9FF7BB40-5F1B-3BA7-4FC8-6B8D13966CBC}"/>
              </a:ext>
            </a:extLst>
          </p:cNvPr>
          <p:cNvPicPr/>
          <p:nvPr/>
        </p:nvPicPr>
        <p:blipFill rotWithShape="1">
          <a:blip r:embed="rId4" cstate="screen">
            <a:extLst>
              <a:ext uri="{28A0092B-C50C-407E-A947-70E740481C1C}">
                <a14:useLocalDpi xmlns:a14="http://schemas.microsoft.com/office/drawing/2010/main"/>
              </a:ext>
            </a:extLst>
          </a:blip>
          <a:srcRect t="6477" b="3844"/>
          <a:stretch/>
        </p:blipFill>
        <p:spPr bwMode="auto">
          <a:xfrm>
            <a:off x="6646901" y="1690688"/>
            <a:ext cx="5179238" cy="2964396"/>
          </a:xfrm>
          <a:prstGeom prst="rect">
            <a:avLst/>
          </a:prstGeom>
          <a:noFill/>
          <a:ln>
            <a:noFill/>
          </a:ln>
        </p:spPr>
      </p:pic>
    </p:spTree>
    <p:custDataLst>
      <p:tags r:id="rId1"/>
    </p:custDataLst>
    <p:extLst>
      <p:ext uri="{BB962C8B-B14F-4D97-AF65-F5344CB8AC3E}">
        <p14:creationId xmlns:p14="http://schemas.microsoft.com/office/powerpoint/2010/main" val="410042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6172200" cy="1325563"/>
          </a:xfrm>
        </p:spPr>
        <p:txBody>
          <a:bodyPr>
            <a:normAutofit fontScale="90000"/>
          </a:bodyPr>
          <a:lstStyle/>
          <a:p>
            <a:r>
              <a:rPr lang="en-US">
                <a:solidFill>
                  <a:srgbClr val="194869"/>
                </a:solidFill>
                <a:latin typeface="Calibri"/>
                <a:cs typeface="Calibri Light"/>
              </a:rPr>
              <a:t>Optional supporting materials for stakeholder consultations</a:t>
            </a:r>
            <a:endParaRPr lang="en-US"/>
          </a:p>
        </p:txBody>
      </p:sp>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6" descr="Text, application&#10;&#10;Description automatically generated">
            <a:extLst>
              <a:ext uri="{FF2B5EF4-FFF2-40B4-BE49-F238E27FC236}">
                <a16:creationId xmlns:a16="http://schemas.microsoft.com/office/drawing/2014/main" id="{9DE7FAAE-5C39-C2B6-182A-A06BFC981335}"/>
              </a:ext>
            </a:extLst>
          </p:cNvPr>
          <p:cNvPicPr>
            <a:picLocks noChangeAspect="1"/>
          </p:cNvPicPr>
          <p:nvPr/>
        </p:nvPicPr>
        <p:blipFill rotWithShape="1">
          <a:blip r:embed="rId4"/>
          <a:srcRect t="2281" r="-4"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4" name="Picture 13" descr="A picture containing website&#10;&#10;Description automatically generated">
            <a:extLst>
              <a:ext uri="{FF2B5EF4-FFF2-40B4-BE49-F238E27FC236}">
                <a16:creationId xmlns:a16="http://schemas.microsoft.com/office/drawing/2014/main" id="{760AF25B-7D4C-AEE4-9FCD-3DF7BB1DF270}"/>
              </a:ext>
            </a:extLst>
          </p:cNvPr>
          <p:cNvPicPr>
            <a:picLocks noChangeAspect="1"/>
          </p:cNvPicPr>
          <p:nvPr/>
        </p:nvPicPr>
        <p:blipFill rotWithShape="1">
          <a:blip r:embed="rId5"/>
          <a:srcRect r="10514" b="4"/>
          <a:stretch/>
        </p:blipFill>
        <p:spPr>
          <a:xfrm>
            <a:off x="9879033" y="350446"/>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15" name="Picture 7" descr="A picture containing text, nature&#10;&#10;Description automatically generated">
            <a:extLst>
              <a:ext uri="{FF2B5EF4-FFF2-40B4-BE49-F238E27FC236}">
                <a16:creationId xmlns:a16="http://schemas.microsoft.com/office/drawing/2014/main" id="{189449CA-B312-E8D5-A8F0-CEF4A81EAFEF}"/>
              </a:ext>
            </a:extLst>
          </p:cNvPr>
          <p:cNvPicPr>
            <a:picLocks noChangeAspect="1"/>
          </p:cNvPicPr>
          <p:nvPr/>
        </p:nvPicPr>
        <p:blipFill rotWithShape="1">
          <a:blip r:embed="rId6"/>
          <a:srcRect l="11378" r="9709" b="-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7" name="Content Placeholder 2">
            <a:extLst>
              <a:ext uri="{FF2B5EF4-FFF2-40B4-BE49-F238E27FC236}">
                <a16:creationId xmlns:a16="http://schemas.microsoft.com/office/drawing/2014/main" id="{ADB03623-1341-9DF4-779E-BA56A812FF1D}"/>
              </a:ext>
            </a:extLst>
          </p:cNvPr>
          <p:cNvSpPr txBox="1">
            <a:spLocks/>
          </p:cNvSpPr>
          <p:nvPr/>
        </p:nvSpPr>
        <p:spPr>
          <a:xfrm>
            <a:off x="852849" y="1890339"/>
            <a:ext cx="5553947"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Font typeface="Arial" panose="020B0604020202020204" pitchFamily="34" charset="0"/>
              <a:buNone/>
            </a:pPr>
            <a:r>
              <a:rPr lang="en-US" b="0" dirty="0">
                <a:solidFill>
                  <a:srgbClr val="002060"/>
                </a:solidFill>
                <a:cs typeface="Calibri"/>
              </a:rPr>
              <a:t>In addition to the Monitoring Guide: </a:t>
            </a:r>
            <a:endParaRPr lang="en-US" b="0" dirty="0">
              <a:solidFill>
                <a:srgbClr val="002060"/>
              </a:solidFill>
              <a:ea typeface="Calibri"/>
              <a:cs typeface="Calibri"/>
            </a:endParaRPr>
          </a:p>
          <a:p>
            <a:pPr>
              <a:lnSpc>
                <a:spcPct val="140000"/>
              </a:lnSpc>
            </a:pPr>
            <a:r>
              <a:rPr lang="en-US" b="0" dirty="0">
                <a:solidFill>
                  <a:srgbClr val="002060"/>
                </a:solidFill>
                <a:cs typeface="Calibri"/>
              </a:rPr>
              <a:t>Stakeholder Consultation Manual </a:t>
            </a:r>
            <a:endParaRPr lang="en-US" b="0" dirty="0">
              <a:solidFill>
                <a:srgbClr val="002060"/>
              </a:solidFill>
              <a:ea typeface="Calibri"/>
              <a:cs typeface="Calibri"/>
            </a:endParaRPr>
          </a:p>
          <a:p>
            <a:pPr>
              <a:lnSpc>
                <a:spcPct val="140000"/>
              </a:lnSpc>
            </a:pPr>
            <a:r>
              <a:rPr lang="en-US" b="0" dirty="0">
                <a:solidFill>
                  <a:srgbClr val="002060"/>
                </a:solidFill>
                <a:cs typeface="Calibri"/>
                <a:hlinkClick r:id="rId7"/>
              </a:rPr>
              <a:t>Country results summary</a:t>
            </a:r>
            <a:r>
              <a:rPr lang="en-US" b="0" dirty="0">
                <a:solidFill>
                  <a:srgbClr val="002060"/>
                </a:solidFill>
                <a:cs typeface="Calibri"/>
              </a:rPr>
              <a:t> (2 pager) </a:t>
            </a:r>
            <a:endParaRPr lang="en-US" b="0" dirty="0">
              <a:solidFill>
                <a:srgbClr val="002060"/>
              </a:solidFill>
              <a:ea typeface="Calibri"/>
              <a:cs typeface="Calibri"/>
            </a:endParaRPr>
          </a:p>
          <a:p>
            <a:pPr>
              <a:lnSpc>
                <a:spcPct val="140000"/>
              </a:lnSpc>
            </a:pPr>
            <a:r>
              <a:rPr lang="en-US" b="0" dirty="0">
                <a:solidFill>
                  <a:srgbClr val="002060"/>
                </a:solidFill>
                <a:cs typeface="Calibri"/>
                <a:hlinkClick r:id="rId8"/>
              </a:rPr>
              <a:t>Facilitators training course</a:t>
            </a:r>
            <a:br>
              <a:rPr lang="en-US" b="0" dirty="0">
                <a:solidFill>
                  <a:srgbClr val="002060"/>
                </a:solidFill>
                <a:cs typeface="Calibri"/>
              </a:rPr>
            </a:br>
            <a:r>
              <a:rPr lang="en-US" b="0" dirty="0">
                <a:solidFill>
                  <a:srgbClr val="002060"/>
                </a:solidFill>
                <a:cs typeface="Calibri"/>
              </a:rPr>
              <a:t>(EN/FR/ES)</a:t>
            </a:r>
            <a:endParaRPr lang="en-US" b="0" dirty="0">
              <a:solidFill>
                <a:srgbClr val="002060"/>
              </a:solidFill>
              <a:ea typeface="Calibri"/>
              <a:cs typeface="Calibri"/>
            </a:endParaRPr>
          </a:p>
          <a:p>
            <a:pPr>
              <a:lnSpc>
                <a:spcPct val="140000"/>
              </a:lnSpc>
            </a:pPr>
            <a:r>
              <a:rPr lang="en-US" b="0" dirty="0">
                <a:solidFill>
                  <a:srgbClr val="002060"/>
                </a:solidFill>
                <a:cs typeface="Calibri"/>
              </a:rPr>
              <a:t>Support Package </a:t>
            </a:r>
            <a:br>
              <a:rPr lang="en-US" b="0" dirty="0">
                <a:solidFill>
                  <a:srgbClr val="002060"/>
                </a:solidFill>
                <a:cs typeface="Calibri"/>
              </a:rPr>
            </a:br>
            <a:r>
              <a:rPr lang="en-US" b="0" dirty="0">
                <a:solidFill>
                  <a:srgbClr val="002060"/>
                </a:solidFill>
                <a:cs typeface="Calibri"/>
              </a:rPr>
              <a:t>(technical / financial support)</a:t>
            </a:r>
            <a:endParaRPr lang="en-US" b="0" dirty="0">
              <a:solidFill>
                <a:srgbClr val="002060"/>
              </a:solidFill>
              <a:ea typeface="Calibri"/>
              <a:cs typeface="Calibri"/>
            </a:endParaRPr>
          </a:p>
          <a:p>
            <a:endParaRPr lang="en-US" b="0" dirty="0">
              <a:solidFill>
                <a:srgbClr val="002060"/>
              </a:solidFill>
              <a:ea typeface="Calibri"/>
              <a:cs typeface="Calibri"/>
            </a:endParaRPr>
          </a:p>
          <a:p>
            <a:endParaRPr lang="en-US" b="0" dirty="0">
              <a:solidFill>
                <a:srgbClr val="002060"/>
              </a:solidFill>
              <a:ea typeface="Calibri"/>
              <a:cs typeface="Calibri"/>
            </a:endParaRPr>
          </a:p>
        </p:txBody>
      </p:sp>
    </p:spTree>
    <p:custDataLst>
      <p:tags r:id="rId1"/>
    </p:custDataLst>
    <p:extLst>
      <p:ext uri="{BB962C8B-B14F-4D97-AF65-F5344CB8AC3E}">
        <p14:creationId xmlns:p14="http://schemas.microsoft.com/office/powerpoint/2010/main" val="58204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2023 monitoring and reporting overview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a:solidFill>
                  <a:srgbClr val="194869"/>
                </a:solidFill>
                <a:latin typeface="Calibri" panose="020F0502020204030204" pitchFamily="34" charset="0"/>
                <a:cs typeface="Calibri" panose="020F0502020204030204" pitchFamily="34" charset="0"/>
              </a:rPr>
              <a:t>SDG indicator 6.5.1: Implementing IWRM</a:t>
            </a:r>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2800767"/>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5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SDG 6 IWRM </a:t>
            </a:r>
            <a:br>
              <a:rPr lang="en-US" sz="4800" b="1" dirty="0">
                <a:solidFill>
                  <a:srgbClr val="194869"/>
                </a:solidFill>
                <a:latin typeface="Calibri" panose="020F0502020204030204" pitchFamily="34" charset="0"/>
                <a:cs typeface="Calibri" panose="020F0502020204030204" pitchFamily="34" charset="0"/>
              </a:rPr>
            </a:br>
            <a:r>
              <a:rPr lang="en-US" sz="4800" b="1" dirty="0">
                <a:solidFill>
                  <a:srgbClr val="194869"/>
                </a:solidFill>
                <a:latin typeface="Calibri" panose="020F0502020204030204" pitchFamily="34" charset="0"/>
                <a:cs typeface="Calibri" panose="020F0502020204030204" pitchFamily="34" charset="0"/>
              </a:rPr>
              <a:t>Support </a:t>
            </a:r>
            <a:r>
              <a:rPr lang="en-US" sz="4800" b="1" dirty="0" err="1">
                <a:solidFill>
                  <a:srgbClr val="194869"/>
                </a:solidFill>
                <a:latin typeface="Calibri" panose="020F0502020204030204" pitchFamily="34" charset="0"/>
                <a:cs typeface="Calibri" panose="020F0502020204030204" pitchFamily="34" charset="0"/>
              </a:rPr>
              <a:t>Programme</a:t>
            </a:r>
            <a:endParaRPr lang="en-US" sz="4800" b="1" dirty="0">
              <a:solidFill>
                <a:srgbClr val="194869"/>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301F30B-4686-D500-59A1-F071D518FDF1}"/>
              </a:ext>
            </a:extLst>
          </p:cNvPr>
          <p:cNvSpPr txBox="1"/>
          <p:nvPr/>
        </p:nvSpPr>
        <p:spPr>
          <a:xfrm>
            <a:off x="557751" y="4757134"/>
            <a:ext cx="5631768" cy="584775"/>
          </a:xfrm>
          <a:prstGeom prst="rect">
            <a:avLst/>
          </a:prstGeom>
          <a:noFill/>
          <a:ln>
            <a:noFill/>
          </a:ln>
        </p:spPr>
        <p:txBody>
          <a:bodyPr wrap="square" rtlCol="0">
            <a:spAutoFit/>
          </a:bodyPr>
          <a:lstStyle/>
          <a:p>
            <a:r>
              <a:rPr lang="en-US" sz="3200" dirty="0" err="1">
                <a:solidFill>
                  <a:srgbClr val="194869"/>
                </a:solidFill>
                <a:latin typeface="Calibri" panose="020F0502020204030204" pitchFamily="34" charset="0"/>
                <a:cs typeface="Calibri" panose="020F0502020204030204" pitchFamily="34" charset="0"/>
              </a:rPr>
              <a:t>www.gwp.org</a:t>
            </a:r>
            <a:r>
              <a:rPr lang="en-US" sz="3200" dirty="0">
                <a:solidFill>
                  <a:srgbClr val="194869"/>
                </a:solidFill>
                <a:latin typeface="Calibri" panose="020F0502020204030204" pitchFamily="34" charset="0"/>
                <a:cs typeface="Calibri" panose="020F0502020204030204" pitchFamily="34" charset="0"/>
              </a:rPr>
              <a:t>/</a:t>
            </a:r>
            <a:r>
              <a:rPr lang="en-US" sz="3200" dirty="0" err="1">
                <a:solidFill>
                  <a:srgbClr val="194869"/>
                </a:solidFill>
                <a:latin typeface="Calibri" panose="020F0502020204030204" pitchFamily="34" charset="0"/>
                <a:cs typeface="Calibri" panose="020F0502020204030204" pitchFamily="34" charset="0"/>
              </a:rPr>
              <a:t>en</a:t>
            </a:r>
            <a:r>
              <a:rPr lang="en-US" sz="3200" dirty="0">
                <a:solidFill>
                  <a:srgbClr val="194869"/>
                </a:solidFill>
                <a:latin typeface="Calibri" panose="020F0502020204030204" pitchFamily="34" charset="0"/>
                <a:cs typeface="Calibri" panose="020F0502020204030204" pitchFamily="34" charset="0"/>
              </a:rPr>
              <a:t>/sdg6support/</a:t>
            </a:r>
          </a:p>
        </p:txBody>
      </p:sp>
      <p:pic>
        <p:nvPicPr>
          <p:cNvPr id="11" name="Picture Placeholder 8">
            <a:extLst>
              <a:ext uri="{FF2B5EF4-FFF2-40B4-BE49-F238E27FC236}">
                <a16:creationId xmlns:a16="http://schemas.microsoft.com/office/drawing/2014/main" id="{1A514E6C-9E3A-7801-9298-1342526EA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2094" y="0"/>
            <a:ext cx="4239993" cy="6858121"/>
          </a:xfrm>
          <a:prstGeom prst="rect">
            <a:avLst/>
          </a:prstGeom>
        </p:spPr>
      </p:pic>
    </p:spTree>
    <p:extLst>
      <p:ext uri="{BB962C8B-B14F-4D97-AF65-F5344CB8AC3E}">
        <p14:creationId xmlns:p14="http://schemas.microsoft.com/office/powerpoint/2010/main" val="26192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88462-60C2-EE07-6BD1-6FCAA9AB3E04}"/>
              </a:ext>
            </a:extLst>
          </p:cNvPr>
          <p:cNvPicPr>
            <a:picLocks noChangeAspect="1"/>
          </p:cNvPicPr>
          <p:nvPr/>
        </p:nvPicPr>
        <p:blipFill>
          <a:blip r:embed="rId3"/>
          <a:stretch>
            <a:fillRect/>
          </a:stretch>
        </p:blipFill>
        <p:spPr>
          <a:xfrm>
            <a:off x="590441" y="1"/>
            <a:ext cx="10899191" cy="6875174"/>
          </a:xfrm>
          <a:prstGeom prst="rect">
            <a:avLst/>
          </a:prstGeom>
        </p:spPr>
      </p:pic>
    </p:spTree>
    <p:extLst>
      <p:ext uri="{BB962C8B-B14F-4D97-AF65-F5344CB8AC3E}">
        <p14:creationId xmlns:p14="http://schemas.microsoft.com/office/powerpoint/2010/main" val="2419876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20" y="365125"/>
            <a:ext cx="10515600" cy="1325563"/>
          </a:xfrm>
        </p:spPr>
        <p:txBody>
          <a:bodyPr/>
          <a:lstStyle/>
          <a:p>
            <a:r>
              <a:rPr lang="en-US">
                <a:solidFill>
                  <a:srgbClr val="194869"/>
                </a:solidFill>
                <a:latin typeface="Calibri"/>
                <a:cs typeface="Calibri Light"/>
              </a:rPr>
              <a:t>Stage 1: strengthening stakeholder consultation in 6.5.1 reporting</a:t>
            </a:r>
            <a:endParaRPr lang="en-US"/>
          </a:p>
        </p:txBody>
      </p:sp>
      <p:sp>
        <p:nvSpPr>
          <p:cNvPr id="3" name="Content Placeholder 2"/>
          <p:cNvSpPr>
            <a:spLocks noGrp="1"/>
          </p:cNvSpPr>
          <p:nvPr>
            <p:ph idx="1"/>
          </p:nvPr>
        </p:nvSpPr>
        <p:spPr>
          <a:xfrm>
            <a:off x="583020" y="2098562"/>
            <a:ext cx="2340954" cy="4376112"/>
          </a:xfrm>
        </p:spPr>
        <p:txBody>
          <a:bodyPr>
            <a:normAutofit/>
          </a:bodyPr>
          <a:lstStyle/>
          <a:p>
            <a:pPr lvl="0"/>
            <a:r>
              <a:rPr lang="en-US" sz="2400" b="0">
                <a:solidFill>
                  <a:srgbClr val="002060"/>
                </a:solidFill>
                <a:latin typeface="Calibri" panose="020F0502020204030204"/>
                <a:cs typeface="+mn-cs"/>
              </a:rPr>
              <a:t>&gt;70 countries supported in 2017 &amp; 2020.</a:t>
            </a:r>
            <a:endParaRPr lang="en-US" sz="2400" b="0">
              <a:solidFill>
                <a:srgbClr val="002060"/>
              </a:solidFill>
              <a:latin typeface="Calibri" panose="020F0502020204030204"/>
              <a:cs typeface="Calibri"/>
            </a:endParaRPr>
          </a:p>
          <a:p>
            <a:pPr lvl="0"/>
            <a:r>
              <a:rPr lang="en-US" sz="2400" b="0">
                <a:solidFill>
                  <a:srgbClr val="002060"/>
                </a:solidFill>
                <a:latin typeface="Calibri" panose="020F0502020204030204"/>
                <a:cs typeface="+mn-cs"/>
              </a:rPr>
              <a:t>&gt;3,000 stakeholders engaged</a:t>
            </a:r>
            <a:endParaRPr lang="en-US" sz="2400" b="0">
              <a:solidFill>
                <a:srgbClr val="002060"/>
              </a:solidFill>
              <a:latin typeface="Calibri" panose="020F0502020204030204"/>
              <a:cs typeface="Calibri"/>
            </a:endParaRPr>
          </a:p>
        </p:txBody>
      </p:sp>
      <p:pic>
        <p:nvPicPr>
          <p:cNvPr id="5" name="Picture 6" descr="Map&#10;&#10;Description automatically generated">
            <a:extLst>
              <a:ext uri="{FF2B5EF4-FFF2-40B4-BE49-F238E27FC236}">
                <a16:creationId xmlns:a16="http://schemas.microsoft.com/office/drawing/2014/main" id="{925E9EC6-C9DA-F294-EDAA-A1CD3AFFA1AE}"/>
              </a:ext>
            </a:extLst>
          </p:cNvPr>
          <p:cNvPicPr>
            <a:picLocks noChangeAspect="1"/>
          </p:cNvPicPr>
          <p:nvPr/>
        </p:nvPicPr>
        <p:blipFill>
          <a:blip r:embed="rId3"/>
          <a:stretch>
            <a:fillRect/>
          </a:stretch>
        </p:blipFill>
        <p:spPr>
          <a:xfrm>
            <a:off x="2923974" y="2098561"/>
            <a:ext cx="8429826" cy="4376112"/>
          </a:xfrm>
          <a:prstGeom prst="rect">
            <a:avLst/>
          </a:prstGeom>
        </p:spPr>
      </p:pic>
    </p:spTree>
    <p:extLst>
      <p:ext uri="{BB962C8B-B14F-4D97-AF65-F5344CB8AC3E}">
        <p14:creationId xmlns:p14="http://schemas.microsoft.com/office/powerpoint/2010/main" val="29985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942CD6-1766-864C-9A66-6AA9B68E0D68}"/>
              </a:ext>
            </a:extLst>
          </p:cNvPr>
          <p:cNvSpPr txBox="1"/>
          <p:nvPr/>
        </p:nvSpPr>
        <p:spPr>
          <a:xfrm>
            <a:off x="421824" y="1648022"/>
            <a:ext cx="6431879" cy="2800767"/>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1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IWRM reporting in the context of the SDGs</a:t>
            </a:r>
          </a:p>
        </p:txBody>
      </p:sp>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2023 monitoring and reporting overview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a:solidFill>
                  <a:srgbClr val="194869"/>
                </a:solidFill>
                <a:latin typeface="Calibri" panose="020F0502020204030204" pitchFamily="34" charset="0"/>
                <a:cs typeface="Calibri" panose="020F0502020204030204" pitchFamily="34" charset="0"/>
              </a:rPr>
              <a:t>SDG indicator 6.5.1: Implementing IWRM</a:t>
            </a:r>
          </a:p>
        </p:txBody>
      </p:sp>
      <p:pic>
        <p:nvPicPr>
          <p:cNvPr id="15" name="Picture 4" descr="Chart, sunburst chart&#10;&#10;Description automatically generated">
            <a:extLst>
              <a:ext uri="{FF2B5EF4-FFF2-40B4-BE49-F238E27FC236}">
                <a16:creationId xmlns:a16="http://schemas.microsoft.com/office/drawing/2014/main" id="{3A33C49F-3A83-C8C5-000E-C360AFD66A3A}"/>
              </a:ext>
            </a:extLst>
          </p:cNvPr>
          <p:cNvPicPr>
            <a:picLocks noChangeAspect="1"/>
          </p:cNvPicPr>
          <p:nvPr/>
        </p:nvPicPr>
        <p:blipFill>
          <a:blip r:embed="rId5"/>
          <a:stretch>
            <a:fillRect/>
          </a:stretch>
        </p:blipFill>
        <p:spPr>
          <a:xfrm>
            <a:off x="8420569" y="1648022"/>
            <a:ext cx="2743200" cy="2763334"/>
          </a:xfrm>
          <a:prstGeom prst="rect">
            <a:avLst/>
          </a:prstGeom>
        </p:spPr>
      </p:pic>
    </p:spTree>
    <p:extLst>
      <p:ext uri="{BB962C8B-B14F-4D97-AF65-F5344CB8AC3E}">
        <p14:creationId xmlns:p14="http://schemas.microsoft.com/office/powerpoint/2010/main" val="852369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94869"/>
                </a:solidFill>
                <a:latin typeface="Calibri"/>
                <a:cs typeface="Calibri Light"/>
              </a:rPr>
              <a:t>Stage 1: Partnership approach to identify challenges </a:t>
            </a:r>
            <a:endParaRPr lang="en-US" dirty="0"/>
          </a:p>
        </p:txBody>
      </p:sp>
      <p:sp>
        <p:nvSpPr>
          <p:cNvPr id="7" name="Content Placeholder 6"/>
          <p:cNvSpPr>
            <a:spLocks noGrp="1"/>
          </p:cNvSpPr>
          <p:nvPr>
            <p:ph sz="half" idx="1"/>
          </p:nvPr>
        </p:nvSpPr>
        <p:spPr>
          <a:xfrm>
            <a:off x="4647279" y="1651935"/>
            <a:ext cx="3212805" cy="4351338"/>
          </a:xfrm>
        </p:spPr>
        <p:txBody>
          <a:bodyPr>
            <a:normAutofit fontScale="92500" lnSpcReduction="10000"/>
          </a:bodyPr>
          <a:lstStyle/>
          <a:p>
            <a:pPr marL="0" lvl="0" indent="0">
              <a:buNone/>
            </a:pPr>
            <a:r>
              <a:rPr lang="en-US" dirty="0">
                <a:solidFill>
                  <a:srgbClr val="002060"/>
                </a:solidFill>
                <a:latin typeface="Calibri" panose="020F0502020204030204"/>
                <a:cs typeface="+mn-cs"/>
              </a:rPr>
              <a:t>Support available</a:t>
            </a:r>
          </a:p>
          <a:p>
            <a:pPr lvl="0"/>
            <a:r>
              <a:rPr lang="en-US" b="0" u="sng" dirty="0">
                <a:solidFill>
                  <a:srgbClr val="002060"/>
                </a:solidFill>
                <a:latin typeface="Calibri" panose="020F0502020204030204"/>
                <a:cs typeface="+mn-cs"/>
              </a:rPr>
              <a:t>Financial assistance:</a:t>
            </a:r>
            <a:br>
              <a:rPr lang="en-US" b="0" u="sng" dirty="0">
                <a:solidFill>
                  <a:srgbClr val="002060"/>
                </a:solidFill>
                <a:latin typeface="Calibri" panose="020F0502020204030204"/>
                <a:cs typeface="+mn-cs"/>
              </a:rPr>
            </a:br>
            <a:r>
              <a:rPr lang="en-US" b="0" dirty="0">
                <a:solidFill>
                  <a:srgbClr val="002060"/>
                </a:solidFill>
                <a:latin typeface="Calibri" panose="020F0502020204030204"/>
                <a:cs typeface="+mn-cs"/>
              </a:rPr>
              <a:t>to engage ‘Facilitator’, conduct consultations (</a:t>
            </a:r>
            <a:r>
              <a:rPr lang="en-US" b="0" u="sng" dirty="0">
                <a:solidFill>
                  <a:srgbClr val="002060"/>
                </a:solidFill>
                <a:latin typeface="Calibri" panose="020F0502020204030204"/>
                <a:cs typeface="+mn-cs"/>
              </a:rPr>
              <a:t>60 countries</a:t>
            </a:r>
            <a:r>
              <a:rPr lang="en-US" b="0" dirty="0">
                <a:solidFill>
                  <a:srgbClr val="002060"/>
                </a:solidFill>
                <a:latin typeface="Calibri" panose="020F0502020204030204"/>
                <a:cs typeface="+mn-cs"/>
              </a:rPr>
              <a:t>)</a:t>
            </a:r>
          </a:p>
          <a:p>
            <a:pPr lvl="0"/>
            <a:endParaRPr lang="en-US" b="0" dirty="0">
              <a:solidFill>
                <a:srgbClr val="002060"/>
              </a:solidFill>
              <a:latin typeface="Calibri" panose="020F0502020204030204"/>
              <a:cs typeface="+mn-cs"/>
            </a:endParaRPr>
          </a:p>
          <a:p>
            <a:pPr lvl="0"/>
            <a:r>
              <a:rPr lang="en-US" b="0" u="sng" dirty="0">
                <a:solidFill>
                  <a:srgbClr val="002060"/>
                </a:solidFill>
                <a:latin typeface="Calibri" panose="020F0502020204030204"/>
                <a:cs typeface="+mn-cs"/>
              </a:rPr>
              <a:t>Technical guidance: </a:t>
            </a:r>
            <a:br>
              <a:rPr lang="en-US" b="0" dirty="0">
                <a:solidFill>
                  <a:srgbClr val="002060"/>
                </a:solidFill>
                <a:latin typeface="Calibri" panose="020F0502020204030204"/>
                <a:cs typeface="+mn-cs"/>
              </a:rPr>
            </a:br>
            <a:r>
              <a:rPr lang="en-US" b="0" dirty="0">
                <a:solidFill>
                  <a:srgbClr val="002060"/>
                </a:solidFill>
                <a:latin typeface="Calibri" panose="020F0502020204030204"/>
                <a:cs typeface="+mn-cs"/>
              </a:rPr>
              <a:t>open source, available to </a:t>
            </a:r>
            <a:r>
              <a:rPr lang="en-US" b="0" u="sng" dirty="0">
                <a:solidFill>
                  <a:srgbClr val="002060"/>
                </a:solidFill>
                <a:latin typeface="Calibri" panose="020F0502020204030204"/>
                <a:cs typeface="+mn-cs"/>
              </a:rPr>
              <a:t>all countries</a:t>
            </a:r>
            <a:r>
              <a:rPr lang="en-US" b="0" dirty="0">
                <a:solidFill>
                  <a:srgbClr val="002060"/>
                </a:solidFill>
                <a:latin typeface="Calibri" panose="020F0502020204030204"/>
                <a:cs typeface="+mn-cs"/>
              </a:rPr>
              <a:t> (e.g. Support Package)</a:t>
            </a:r>
            <a:endParaRPr lang="en-US" b="0" dirty="0">
              <a:solidFill>
                <a:srgbClr val="002060"/>
              </a:solidFill>
              <a:latin typeface="Calibri" panose="020F0502020204030204"/>
              <a:cs typeface="Calibri"/>
            </a:endParaRPr>
          </a:p>
          <a:p>
            <a:endParaRPr lang="en-US" dirty="0"/>
          </a:p>
        </p:txBody>
      </p:sp>
      <p:sp>
        <p:nvSpPr>
          <p:cNvPr id="8" name="Content Placeholder 7"/>
          <p:cNvSpPr>
            <a:spLocks noGrp="1"/>
          </p:cNvSpPr>
          <p:nvPr>
            <p:ph sz="half" idx="2"/>
          </p:nvPr>
        </p:nvSpPr>
        <p:spPr>
          <a:xfrm>
            <a:off x="8293396" y="1662002"/>
            <a:ext cx="3060404" cy="4351338"/>
          </a:xfrm>
        </p:spPr>
        <p:txBody>
          <a:bodyPr>
            <a:normAutofit fontScale="92500" lnSpcReduction="10000"/>
          </a:bodyPr>
          <a:lstStyle/>
          <a:p>
            <a:pPr marL="0" lvl="0" indent="0">
              <a:buNone/>
            </a:pPr>
            <a:r>
              <a:rPr lang="en-US" dirty="0">
                <a:solidFill>
                  <a:srgbClr val="002060"/>
                </a:solidFill>
                <a:latin typeface="Calibri" panose="020F0502020204030204"/>
                <a:cs typeface="+mn-cs"/>
              </a:rPr>
              <a:t>Selection criteria</a:t>
            </a:r>
          </a:p>
          <a:p>
            <a:pPr lvl="0"/>
            <a:r>
              <a:rPr lang="en-US" b="0" dirty="0">
                <a:solidFill>
                  <a:srgbClr val="002060"/>
                </a:solidFill>
                <a:latin typeface="Calibri" panose="020F0502020204030204"/>
                <a:cs typeface="+mn-cs"/>
              </a:rPr>
              <a:t>Country commitment</a:t>
            </a:r>
          </a:p>
          <a:p>
            <a:pPr lvl="0"/>
            <a:r>
              <a:rPr lang="en-US" b="0" dirty="0">
                <a:solidFill>
                  <a:srgbClr val="002060"/>
                </a:solidFill>
                <a:latin typeface="Calibri" panose="020F0502020204030204"/>
                <a:cs typeface="+mn-cs"/>
              </a:rPr>
              <a:t>Country co-financing (if feasible)</a:t>
            </a:r>
            <a:endParaRPr lang="en-US" b="0" dirty="0">
              <a:solidFill>
                <a:srgbClr val="002060"/>
              </a:solidFill>
              <a:latin typeface="Calibri" panose="020F0502020204030204"/>
              <a:cs typeface="Calibri"/>
            </a:endParaRPr>
          </a:p>
          <a:p>
            <a:pPr lvl="0"/>
            <a:r>
              <a:rPr lang="en-US" b="0" dirty="0">
                <a:solidFill>
                  <a:srgbClr val="002060"/>
                </a:solidFill>
                <a:latin typeface="Calibri" panose="020F0502020204030204"/>
                <a:cs typeface="+mn-cs"/>
              </a:rPr>
              <a:t>IWRM status</a:t>
            </a:r>
            <a:endParaRPr lang="en-US" b="0" dirty="0">
              <a:solidFill>
                <a:srgbClr val="002060"/>
              </a:solidFill>
              <a:latin typeface="Calibri" panose="020F0502020204030204"/>
              <a:cs typeface="Calibri"/>
            </a:endParaRPr>
          </a:p>
          <a:p>
            <a:endParaRPr lang="en-US" dirty="0"/>
          </a:p>
        </p:txBody>
      </p:sp>
      <p:pic>
        <p:nvPicPr>
          <p:cNvPr id="6" name="Picture 5">
            <a:extLst>
              <a:ext uri="{FF2B5EF4-FFF2-40B4-BE49-F238E27FC236}">
                <a16:creationId xmlns:a16="http://schemas.microsoft.com/office/drawing/2014/main" id="{DFFA213D-2F45-F4C1-4338-B1A1A025B68B}"/>
              </a:ext>
            </a:extLst>
          </p:cNvPr>
          <p:cNvPicPr>
            <a:picLocks noChangeAspect="1"/>
          </p:cNvPicPr>
          <p:nvPr/>
        </p:nvPicPr>
        <p:blipFill rotWithShape="1">
          <a:blip r:embed="rId4"/>
          <a:srcRect t="14085" r="65820" b="24581"/>
          <a:stretch/>
        </p:blipFill>
        <p:spPr>
          <a:xfrm>
            <a:off x="404237" y="1829627"/>
            <a:ext cx="3727054" cy="4260357"/>
          </a:xfrm>
          <a:prstGeom prst="rect">
            <a:avLst/>
          </a:prstGeom>
        </p:spPr>
      </p:pic>
      <p:sp>
        <p:nvSpPr>
          <p:cNvPr id="9" name="TextBox 8">
            <a:extLst>
              <a:ext uri="{FF2B5EF4-FFF2-40B4-BE49-F238E27FC236}">
                <a16:creationId xmlns:a16="http://schemas.microsoft.com/office/drawing/2014/main" id="{D61604A2-1571-D1DA-8701-990015818274}"/>
              </a:ext>
            </a:extLst>
          </p:cNvPr>
          <p:cNvSpPr txBox="1"/>
          <p:nvPr/>
        </p:nvSpPr>
        <p:spPr>
          <a:xfrm>
            <a:off x="5485479" y="5972579"/>
            <a:ext cx="6706521" cy="461665"/>
          </a:xfrm>
          <a:prstGeom prst="rect">
            <a:avLst/>
          </a:prstGeom>
          <a:noFill/>
        </p:spPr>
        <p:txBody>
          <a:bodyPr wrap="square" rtlCol="0">
            <a:spAutoFit/>
          </a:bodyPr>
          <a:lstStyle/>
          <a:p>
            <a:r>
              <a:rPr lang="en-US" sz="2400"/>
              <a:t>Find out more, email: </a:t>
            </a:r>
            <a:r>
              <a:rPr lang="en-US" sz="2400">
                <a:hlinkClick r:id="rId5"/>
              </a:rPr>
              <a:t>sdg6iwrmsp@gwp.org</a:t>
            </a:r>
            <a:r>
              <a:rPr lang="en-US" sz="2400"/>
              <a:t> </a:t>
            </a:r>
          </a:p>
        </p:txBody>
      </p:sp>
      <p:sp>
        <p:nvSpPr>
          <p:cNvPr id="10" name="TextBox 9">
            <a:extLst>
              <a:ext uri="{FF2B5EF4-FFF2-40B4-BE49-F238E27FC236}">
                <a16:creationId xmlns:a16="http://schemas.microsoft.com/office/drawing/2014/main" id="{D241F103-0C75-FD5A-2AB8-663F40DBB646}"/>
              </a:ext>
            </a:extLst>
          </p:cNvPr>
          <p:cNvSpPr txBox="1"/>
          <p:nvPr/>
        </p:nvSpPr>
        <p:spPr>
          <a:xfrm>
            <a:off x="2894497" y="6378862"/>
            <a:ext cx="8459303" cy="400110"/>
          </a:xfrm>
          <a:prstGeom prst="rect">
            <a:avLst/>
          </a:prstGeom>
          <a:noFill/>
        </p:spPr>
        <p:txBody>
          <a:bodyPr wrap="none" rtlCol="0">
            <a:spAutoFit/>
          </a:bodyPr>
          <a:lstStyle/>
          <a:p>
            <a:r>
              <a:rPr lang="en-US" sz="2000">
                <a:hlinkClick r:id="rId6"/>
              </a:rPr>
              <a:t>www.gwp.org/en/sdg6support/consultations/where-we-are/stage-1-activities/</a:t>
            </a:r>
            <a:r>
              <a:rPr lang="en-US" sz="2000"/>
              <a:t> </a:t>
            </a:r>
          </a:p>
        </p:txBody>
      </p:sp>
    </p:spTree>
    <p:custDataLst>
      <p:tags r:id="rId1"/>
    </p:custDataLst>
    <p:extLst>
      <p:ext uri="{BB962C8B-B14F-4D97-AF65-F5344CB8AC3E}">
        <p14:creationId xmlns:p14="http://schemas.microsoft.com/office/powerpoint/2010/main" val="271315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solidFill>
                  <a:srgbClr val="194869"/>
                </a:solidFill>
                <a:latin typeface="Calibri"/>
                <a:cs typeface="Calibri Light"/>
              </a:rPr>
              <a:t>Regional learning exchanges</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838200" y="1825624"/>
            <a:ext cx="9360728" cy="4617705"/>
          </a:xfrm>
        </p:spPr>
        <p:txBody>
          <a:bodyPr>
            <a:normAutofit fontScale="92500"/>
          </a:bodyPr>
          <a:lstStyle/>
          <a:p>
            <a:pPr marL="0" lvl="0" indent="0">
              <a:buNone/>
            </a:pPr>
            <a:r>
              <a:rPr lang="en-GB" dirty="0">
                <a:solidFill>
                  <a:srgbClr val="002060"/>
                </a:solidFill>
                <a:latin typeface="Calibri" panose="020F0502020204030204"/>
                <a:cs typeface="+mn-cs"/>
              </a:rPr>
              <a:t>Objectives</a:t>
            </a:r>
            <a:r>
              <a:rPr lang="en-GB" b="0" dirty="0">
                <a:solidFill>
                  <a:srgbClr val="002060"/>
                </a:solidFill>
                <a:latin typeface="Calibri" panose="020F0502020204030204"/>
                <a:cs typeface="+mn-cs"/>
              </a:rPr>
              <a:t>:</a:t>
            </a:r>
            <a:endParaRPr lang="en-GB" b="0" dirty="0">
              <a:solidFill>
                <a:srgbClr val="002060"/>
              </a:solidFill>
              <a:latin typeface="Calibri" panose="020F0502020204030204"/>
              <a:cs typeface="Calibri"/>
            </a:endParaRPr>
          </a:p>
          <a:p>
            <a:pPr lvl="0"/>
            <a:r>
              <a:rPr lang="en-GB" b="0" u="sng" dirty="0">
                <a:solidFill>
                  <a:srgbClr val="002060"/>
                </a:solidFill>
                <a:latin typeface="Calibri" panose="020F0502020204030204"/>
                <a:cs typeface="+mn-cs"/>
              </a:rPr>
              <a:t>Share lessons </a:t>
            </a:r>
            <a:r>
              <a:rPr lang="en-GB" b="0" dirty="0">
                <a:solidFill>
                  <a:srgbClr val="002060"/>
                </a:solidFill>
                <a:latin typeface="Calibri" panose="020F0502020204030204"/>
                <a:cs typeface="+mn-cs"/>
              </a:rPr>
              <a:t>from consultation process between focal points</a:t>
            </a:r>
            <a:endParaRPr lang="en-GB" b="0" dirty="0">
              <a:solidFill>
                <a:srgbClr val="002060"/>
              </a:solidFill>
              <a:latin typeface="Calibri" panose="020F0502020204030204"/>
              <a:cs typeface="Calibri"/>
            </a:endParaRPr>
          </a:p>
          <a:p>
            <a:pPr lvl="0"/>
            <a:r>
              <a:rPr lang="en-GB" b="0" u="sng" dirty="0">
                <a:solidFill>
                  <a:srgbClr val="002060"/>
                </a:solidFill>
                <a:latin typeface="Calibri" panose="020F0502020204030204"/>
                <a:cs typeface="+mn-cs"/>
              </a:rPr>
              <a:t>Identify common challenges and opportunities to advance IWRM implementation</a:t>
            </a:r>
            <a:r>
              <a:rPr lang="en-GB" b="0" dirty="0">
                <a:solidFill>
                  <a:srgbClr val="002060"/>
                </a:solidFill>
                <a:latin typeface="Calibri" panose="020F0502020204030204"/>
                <a:cs typeface="+mn-cs"/>
              </a:rPr>
              <a:t> at regional level </a:t>
            </a:r>
            <a:br>
              <a:rPr lang="en-GB" b="0" dirty="0">
                <a:solidFill>
                  <a:srgbClr val="002060"/>
                </a:solidFill>
                <a:latin typeface="Calibri" panose="020F0502020204030204"/>
                <a:cs typeface="+mn-cs"/>
              </a:rPr>
            </a:br>
            <a:r>
              <a:rPr lang="en-GB" b="0" dirty="0">
                <a:solidFill>
                  <a:srgbClr val="002060"/>
                </a:solidFill>
                <a:latin typeface="Calibri" panose="020F0502020204030204"/>
                <a:cs typeface="+mn-cs"/>
              </a:rPr>
              <a:t>(with the possibility of leading to the production of regional reports, after national reporting)</a:t>
            </a:r>
            <a:endParaRPr lang="en-GB" b="0" dirty="0">
              <a:solidFill>
                <a:srgbClr val="002060"/>
              </a:solidFill>
              <a:latin typeface="Calibri" panose="020F0502020204030204"/>
              <a:cs typeface="Calibri"/>
            </a:endParaRPr>
          </a:p>
          <a:p>
            <a:pPr marL="0" lvl="0" indent="0">
              <a:lnSpc>
                <a:spcPct val="100000"/>
              </a:lnSpc>
              <a:spcBef>
                <a:spcPts val="0"/>
              </a:spcBef>
              <a:buNone/>
            </a:pPr>
            <a:r>
              <a:rPr lang="en-GB" dirty="0">
                <a:solidFill>
                  <a:srgbClr val="002060"/>
                </a:solidFill>
                <a:latin typeface="Calibri" panose="020F0502020204030204"/>
                <a:cs typeface="+mn-cs"/>
              </a:rPr>
              <a:t>Assistance available: SDG 6 IWRM Support Programme</a:t>
            </a:r>
            <a:r>
              <a:rPr lang="en-GB" b="0" dirty="0">
                <a:solidFill>
                  <a:srgbClr val="002060"/>
                </a:solidFill>
                <a:latin typeface="Calibri" panose="020F0502020204030204"/>
                <a:cs typeface="+mn-cs"/>
              </a:rPr>
              <a:t>:</a:t>
            </a:r>
            <a:endParaRPr lang="en-GB" b="0" dirty="0">
              <a:solidFill>
                <a:srgbClr val="002060"/>
              </a:solidFill>
              <a:latin typeface="Calibri" panose="020F0502020204030204"/>
              <a:cs typeface="Calibri"/>
            </a:endParaRPr>
          </a:p>
          <a:p>
            <a:pPr marL="285750" lvl="0" indent="-285750">
              <a:lnSpc>
                <a:spcPct val="100000"/>
              </a:lnSpc>
              <a:spcBef>
                <a:spcPts val="0"/>
              </a:spcBef>
            </a:pPr>
            <a:r>
              <a:rPr lang="en-GB" b="0" dirty="0">
                <a:solidFill>
                  <a:srgbClr val="002060"/>
                </a:solidFill>
                <a:latin typeface="Calibri" panose="020F0502020204030204"/>
                <a:cs typeface="+mn-cs"/>
              </a:rPr>
              <a:t>Facilitation support, technical guidance (through global teams, GWP Regional Water Partnerships, Country Water Partnerships)</a:t>
            </a:r>
            <a:endParaRPr lang="en-GB" b="0" dirty="0">
              <a:solidFill>
                <a:srgbClr val="002060"/>
              </a:solidFill>
              <a:latin typeface="Calibri" panose="020F0502020204030204"/>
              <a:cs typeface="Calibri"/>
            </a:endParaRPr>
          </a:p>
          <a:p>
            <a:pPr marL="285750" lvl="0" indent="-285750">
              <a:lnSpc>
                <a:spcPct val="100000"/>
              </a:lnSpc>
              <a:spcBef>
                <a:spcPts val="0"/>
              </a:spcBef>
            </a:pPr>
            <a:r>
              <a:rPr lang="en-GB" b="0" dirty="0">
                <a:solidFill>
                  <a:srgbClr val="002060"/>
                </a:solidFill>
                <a:latin typeface="Calibri" panose="020F0502020204030204"/>
                <a:cs typeface="+mn-cs"/>
              </a:rPr>
              <a:t>Use of online tools including communities of practice</a:t>
            </a:r>
            <a:endParaRPr lang="en-GB" b="0" dirty="0">
              <a:solidFill>
                <a:srgbClr val="002060"/>
              </a:solidFill>
              <a:latin typeface="Calibri" panose="020F0502020204030204"/>
              <a:cs typeface="Calibri"/>
            </a:endParaRPr>
          </a:p>
          <a:p>
            <a:pPr marL="285750" lvl="0" indent="-285750">
              <a:lnSpc>
                <a:spcPct val="100000"/>
              </a:lnSpc>
              <a:spcBef>
                <a:spcPts val="0"/>
              </a:spcBef>
            </a:pPr>
            <a:r>
              <a:rPr lang="en-GB" b="0" dirty="0">
                <a:solidFill>
                  <a:srgbClr val="002060"/>
                </a:solidFill>
                <a:latin typeface="Calibri" panose="020F0502020204030204"/>
                <a:cs typeface="+mn-cs"/>
              </a:rPr>
              <a:t>No financial support available</a:t>
            </a:r>
            <a:endParaRPr lang="en-GB" b="0" dirty="0">
              <a:solidFill>
                <a:srgbClr val="002060"/>
              </a:solidFill>
              <a:latin typeface="Calibri" panose="020F0502020204030204"/>
              <a:cs typeface="Calibri"/>
            </a:endParaRPr>
          </a:p>
        </p:txBody>
      </p:sp>
      <p:pic>
        <p:nvPicPr>
          <p:cNvPr id="4" name="Picture 3">
            <a:extLst>
              <a:ext uri="{FF2B5EF4-FFF2-40B4-BE49-F238E27FC236}">
                <a16:creationId xmlns:a16="http://schemas.microsoft.com/office/drawing/2014/main" id="{B267646F-6F3A-07E0-CD65-33B8E0AAA60D}"/>
              </a:ext>
            </a:extLst>
          </p:cNvPr>
          <p:cNvPicPr>
            <a:picLocks noChangeAspect="1"/>
          </p:cNvPicPr>
          <p:nvPr/>
        </p:nvPicPr>
        <p:blipFill>
          <a:blip r:embed="rId4"/>
          <a:stretch>
            <a:fillRect/>
          </a:stretch>
        </p:blipFill>
        <p:spPr>
          <a:xfrm>
            <a:off x="10432345" y="483728"/>
            <a:ext cx="1429400" cy="1994945"/>
          </a:xfrm>
          <a:prstGeom prst="rect">
            <a:avLst/>
          </a:prstGeom>
          <a:ln>
            <a:noFill/>
          </a:ln>
          <a:effectLst>
            <a:outerShdw blurRad="292100" dist="139700" dir="2700000" algn="tl" rotWithShape="0">
              <a:srgbClr val="333333">
                <a:alpha val="65000"/>
              </a:srgbClr>
            </a:outerShdw>
          </a:effectLst>
        </p:spPr>
      </p:pic>
      <p:pic>
        <p:nvPicPr>
          <p:cNvPr id="5" name="Picture 2" descr="Report cover">
            <a:extLst>
              <a:ext uri="{FF2B5EF4-FFF2-40B4-BE49-F238E27FC236}">
                <a16:creationId xmlns:a16="http://schemas.microsoft.com/office/drawing/2014/main" id="{97931270-4C23-AFCB-9040-DD7DE90DD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8495" y="2567154"/>
            <a:ext cx="1423250" cy="201403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7BCBD8-B374-8A3F-1DD6-C31AC9D89167}"/>
              </a:ext>
            </a:extLst>
          </p:cNvPr>
          <p:cNvPicPr>
            <a:picLocks noChangeAspect="1"/>
          </p:cNvPicPr>
          <p:nvPr/>
        </p:nvPicPr>
        <p:blipFill>
          <a:blip r:embed="rId6"/>
          <a:stretch>
            <a:fillRect/>
          </a:stretch>
        </p:blipFill>
        <p:spPr>
          <a:xfrm>
            <a:off x="10461722" y="4669668"/>
            <a:ext cx="1400023" cy="17736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298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solidFill>
                  <a:srgbClr val="194869"/>
                </a:solidFill>
                <a:latin typeface="Calibri"/>
                <a:cs typeface="Calibri Light"/>
              </a:rPr>
              <a:t>Stage 2: Formulating responses</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5079461" y="1690688"/>
            <a:ext cx="6583326" cy="4351338"/>
          </a:xfrm>
        </p:spPr>
        <p:txBody>
          <a:bodyPr/>
          <a:lstStyle/>
          <a:p>
            <a:pPr marL="457200" lvl="0" indent="-457200"/>
            <a:r>
              <a:rPr lang="en-US" b="0" dirty="0">
                <a:solidFill>
                  <a:srgbClr val="002060"/>
                </a:solidFill>
                <a:latin typeface="Calibri"/>
                <a:cs typeface="Calibri"/>
              </a:rPr>
              <a:t>Government-led multi-stakeholder process to formulate and </a:t>
            </a:r>
            <a:r>
              <a:rPr lang="en-US" b="0" dirty="0" err="1">
                <a:solidFill>
                  <a:srgbClr val="002060"/>
                </a:solidFill>
                <a:latin typeface="Calibri"/>
                <a:cs typeface="Calibri"/>
              </a:rPr>
              <a:t>prioritise</a:t>
            </a:r>
            <a:r>
              <a:rPr lang="en-US" b="0" dirty="0">
                <a:solidFill>
                  <a:srgbClr val="002060"/>
                </a:solidFill>
                <a:latin typeface="Calibri"/>
                <a:cs typeface="Calibri"/>
              </a:rPr>
              <a:t> responses to IWRM challenges.</a:t>
            </a:r>
          </a:p>
          <a:p>
            <a:pPr marL="457200" lvl="0" indent="-457200"/>
            <a:r>
              <a:rPr lang="en-US" b="0" dirty="0">
                <a:solidFill>
                  <a:srgbClr val="002060"/>
                </a:solidFill>
                <a:latin typeface="Calibri"/>
                <a:cs typeface="Calibri"/>
              </a:rPr>
              <a:t>Develop an IWRM Action Plan (or similar)</a:t>
            </a:r>
          </a:p>
          <a:p>
            <a:pPr marL="457200" lvl="0" indent="-457200"/>
            <a:r>
              <a:rPr lang="en-US" b="0" dirty="0">
                <a:solidFill>
                  <a:srgbClr val="002060"/>
                </a:solidFill>
                <a:latin typeface="Calibri"/>
                <a:cs typeface="Calibri"/>
              </a:rPr>
              <a:t>Only countries that have received Stage 1 support are eligible for Stage 2 from 2024 onwards.</a:t>
            </a:r>
          </a:p>
        </p:txBody>
      </p:sp>
      <p:pic>
        <p:nvPicPr>
          <p:cNvPr id="4" name="Picture 3">
            <a:extLst>
              <a:ext uri="{FF2B5EF4-FFF2-40B4-BE49-F238E27FC236}">
                <a16:creationId xmlns:a16="http://schemas.microsoft.com/office/drawing/2014/main" id="{E4531DB6-8B3A-BA7E-7893-0553849B65E8}"/>
              </a:ext>
            </a:extLst>
          </p:cNvPr>
          <p:cNvPicPr>
            <a:picLocks noChangeAspect="1"/>
          </p:cNvPicPr>
          <p:nvPr/>
        </p:nvPicPr>
        <p:blipFill rotWithShape="1">
          <a:blip r:embed="rId4"/>
          <a:srcRect l="34438" t="14328" r="33748" b="24373"/>
          <a:stretch/>
        </p:blipFill>
        <p:spPr>
          <a:xfrm>
            <a:off x="838200" y="1690688"/>
            <a:ext cx="3314300" cy="4028357"/>
          </a:xfrm>
          <a:prstGeom prst="rect">
            <a:avLst/>
          </a:prstGeom>
        </p:spPr>
      </p:pic>
      <p:sp>
        <p:nvSpPr>
          <p:cNvPr id="5" name="TextBox 4">
            <a:extLst>
              <a:ext uri="{FF2B5EF4-FFF2-40B4-BE49-F238E27FC236}">
                <a16:creationId xmlns:a16="http://schemas.microsoft.com/office/drawing/2014/main" id="{5EA48008-808C-3086-173B-3E68629CBD35}"/>
              </a:ext>
            </a:extLst>
          </p:cNvPr>
          <p:cNvSpPr txBox="1"/>
          <p:nvPr/>
        </p:nvSpPr>
        <p:spPr>
          <a:xfrm>
            <a:off x="1944547" y="6205805"/>
            <a:ext cx="9038756" cy="369332"/>
          </a:xfrm>
          <a:prstGeom prst="rect">
            <a:avLst/>
          </a:prstGeom>
          <a:noFill/>
        </p:spPr>
        <p:txBody>
          <a:bodyPr wrap="none" rtlCol="0">
            <a:spAutoFit/>
          </a:bodyPr>
          <a:lstStyle/>
          <a:p>
            <a:r>
              <a:rPr lang="en-US">
                <a:hlinkClick r:id="rId5"/>
              </a:rPr>
              <a:t>https://www.gwp.org/en/sdg6support/consultations/where-we-need-to-go/stage-2-activities/</a:t>
            </a:r>
            <a:r>
              <a:rPr lang="en-US"/>
              <a:t> </a:t>
            </a:r>
          </a:p>
        </p:txBody>
      </p:sp>
    </p:spTree>
    <p:custDataLst>
      <p:tags r:id="rId1"/>
    </p:custDataLst>
    <p:extLst>
      <p:ext uri="{BB962C8B-B14F-4D97-AF65-F5344CB8AC3E}">
        <p14:creationId xmlns:p14="http://schemas.microsoft.com/office/powerpoint/2010/main" val="30694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solidFill>
                  <a:srgbClr val="194869"/>
                </a:solidFill>
                <a:latin typeface="Calibri"/>
                <a:cs typeface="Calibri Light"/>
              </a:rPr>
              <a:t>Stage 3: Implementing solutions </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4751294" y="1742760"/>
            <a:ext cx="6583326" cy="4351338"/>
          </a:xfrm>
        </p:spPr>
        <p:txBody>
          <a:bodyPr/>
          <a:lstStyle/>
          <a:p>
            <a:pPr marL="0" lvl="0" indent="0">
              <a:lnSpc>
                <a:spcPct val="100000"/>
              </a:lnSpc>
              <a:spcBef>
                <a:spcPts val="0"/>
              </a:spcBef>
              <a:buNone/>
            </a:pPr>
            <a:r>
              <a:rPr lang="en-US" b="0">
                <a:solidFill>
                  <a:srgbClr val="002060"/>
                </a:solidFill>
                <a:latin typeface="Calibri" panose="020F0502020204030204"/>
                <a:ea typeface="+mn-lt"/>
                <a:cs typeface="Calibri" panose="020F0502020204030204"/>
              </a:rPr>
              <a:t>Assist governments to implement the IWRM Action Plans:</a:t>
            </a:r>
            <a:endParaRPr lang="en-US" b="0">
              <a:solidFill>
                <a:srgbClr val="002060"/>
              </a:solidFill>
              <a:latin typeface="Calibri" panose="020F0502020204030204"/>
              <a:cs typeface="Calibri"/>
            </a:endParaRPr>
          </a:p>
          <a:p>
            <a:pPr marL="742950" lvl="1" indent="-285750">
              <a:lnSpc>
                <a:spcPct val="100000"/>
              </a:lnSpc>
              <a:spcBef>
                <a:spcPts val="0"/>
              </a:spcBef>
              <a:buFont typeface="Arial"/>
              <a:buChar char="•"/>
            </a:pPr>
            <a:r>
              <a:rPr lang="en-US" sz="2800" b="0">
                <a:solidFill>
                  <a:srgbClr val="002060"/>
                </a:solidFill>
                <a:latin typeface="Calibri" panose="020F0502020204030204"/>
                <a:ea typeface="+mn-lt"/>
                <a:cs typeface="Calibri" panose="020F0502020204030204"/>
              </a:rPr>
              <a:t>Build new / strengthen existing multi-stakeholder partnerships</a:t>
            </a:r>
            <a:endParaRPr lang="en-US" sz="2800" b="0">
              <a:solidFill>
                <a:srgbClr val="002060"/>
              </a:solidFill>
              <a:latin typeface="Calibri" panose="020F0502020204030204"/>
              <a:cs typeface="Calibri"/>
            </a:endParaRPr>
          </a:p>
          <a:p>
            <a:pPr marL="742950" lvl="1" indent="-285750">
              <a:lnSpc>
                <a:spcPct val="100000"/>
              </a:lnSpc>
              <a:spcBef>
                <a:spcPts val="0"/>
              </a:spcBef>
              <a:buFont typeface="Arial"/>
              <a:buChar char="•"/>
            </a:pPr>
            <a:r>
              <a:rPr lang="en-US" sz="2800" b="0">
                <a:solidFill>
                  <a:srgbClr val="002060"/>
                </a:solidFill>
                <a:latin typeface="Calibri" panose="020F0502020204030204"/>
                <a:cs typeface="Calibri"/>
              </a:rPr>
              <a:t>Identify</a:t>
            </a:r>
            <a:r>
              <a:rPr lang="en-US" sz="2800" b="0">
                <a:solidFill>
                  <a:srgbClr val="002060"/>
                </a:solidFill>
                <a:latin typeface="Calibri" panose="020F0502020204030204"/>
                <a:ea typeface="+mn-lt"/>
                <a:cs typeface="Calibri" panose="020F0502020204030204"/>
              </a:rPr>
              <a:t> financing opportunities and prepare countries to access finance</a:t>
            </a:r>
            <a:endParaRPr lang="en-US" sz="2800" b="0">
              <a:solidFill>
                <a:srgbClr val="002060"/>
              </a:solidFill>
              <a:latin typeface="Calibri" panose="020F0502020204030204"/>
              <a:cs typeface="Calibri"/>
            </a:endParaRPr>
          </a:p>
          <a:p>
            <a:pPr marL="742950" lvl="1" indent="-285750">
              <a:lnSpc>
                <a:spcPct val="100000"/>
              </a:lnSpc>
              <a:spcBef>
                <a:spcPts val="0"/>
              </a:spcBef>
              <a:buFont typeface="Arial"/>
              <a:buChar char="•"/>
            </a:pPr>
            <a:r>
              <a:rPr lang="en-US" sz="2800" b="0">
                <a:solidFill>
                  <a:srgbClr val="002060"/>
                </a:solidFill>
                <a:latin typeface="Calibri" panose="020F0502020204030204"/>
                <a:ea typeface="+mn-lt"/>
                <a:cs typeface="Calibri" panose="020F0502020204030204"/>
              </a:rPr>
              <a:t>Gaining access to technical assistance and best practices from other countries</a:t>
            </a:r>
            <a:endParaRPr lang="en-US" sz="2800" b="0">
              <a:solidFill>
                <a:srgbClr val="002060"/>
              </a:solidFill>
              <a:latin typeface="Calibri" panose="020F0502020204030204"/>
              <a:cs typeface="+mn-cs"/>
            </a:endParaRPr>
          </a:p>
        </p:txBody>
      </p:sp>
      <p:pic>
        <p:nvPicPr>
          <p:cNvPr id="6" name="Picture 5">
            <a:extLst>
              <a:ext uri="{FF2B5EF4-FFF2-40B4-BE49-F238E27FC236}">
                <a16:creationId xmlns:a16="http://schemas.microsoft.com/office/drawing/2014/main" id="{BA29A27A-00E5-F073-D614-F785C5D4E421}"/>
              </a:ext>
            </a:extLst>
          </p:cNvPr>
          <p:cNvPicPr>
            <a:picLocks noChangeAspect="1"/>
          </p:cNvPicPr>
          <p:nvPr/>
        </p:nvPicPr>
        <p:blipFill rotWithShape="1">
          <a:blip r:embed="rId3"/>
          <a:srcRect l="67156" t="13918" r="1548" b="21708"/>
          <a:stretch/>
        </p:blipFill>
        <p:spPr>
          <a:xfrm>
            <a:off x="838200" y="1690688"/>
            <a:ext cx="3215531" cy="4172218"/>
          </a:xfrm>
          <a:prstGeom prst="rect">
            <a:avLst/>
          </a:prstGeom>
        </p:spPr>
      </p:pic>
      <p:sp>
        <p:nvSpPr>
          <p:cNvPr id="7" name="TextBox 6">
            <a:extLst>
              <a:ext uri="{FF2B5EF4-FFF2-40B4-BE49-F238E27FC236}">
                <a16:creationId xmlns:a16="http://schemas.microsoft.com/office/drawing/2014/main" id="{590C1658-2BBF-1572-75FA-15EE5F5727E7}"/>
              </a:ext>
            </a:extLst>
          </p:cNvPr>
          <p:cNvSpPr txBox="1"/>
          <p:nvPr/>
        </p:nvSpPr>
        <p:spPr>
          <a:xfrm>
            <a:off x="2858947" y="6146170"/>
            <a:ext cx="8211928" cy="369332"/>
          </a:xfrm>
          <a:prstGeom prst="rect">
            <a:avLst/>
          </a:prstGeom>
          <a:noFill/>
        </p:spPr>
        <p:txBody>
          <a:bodyPr wrap="none" rtlCol="0">
            <a:spAutoFit/>
          </a:bodyPr>
          <a:lstStyle/>
          <a:p>
            <a:r>
              <a:rPr lang="en-US">
                <a:hlinkClick r:id="rId4"/>
              </a:rPr>
              <a:t>https://www.gwp.org/en/sdg6support/consultations/getting-there/stage-3-activities/</a:t>
            </a:r>
            <a:r>
              <a:rPr lang="en-US"/>
              <a:t> </a:t>
            </a:r>
          </a:p>
        </p:txBody>
      </p:sp>
    </p:spTree>
    <p:extLst>
      <p:ext uri="{BB962C8B-B14F-4D97-AF65-F5344CB8AC3E}">
        <p14:creationId xmlns:p14="http://schemas.microsoft.com/office/powerpoint/2010/main" val="1295229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13" name="Picture Placeholder 5">
            <a:extLst>
              <a:ext uri="{FF2B5EF4-FFF2-40B4-BE49-F238E27FC236}">
                <a16:creationId xmlns:a16="http://schemas.microsoft.com/office/drawing/2014/main" id="{D8D5F4C3-58D1-96B5-78F7-52894C0D44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52094" y="0"/>
            <a:ext cx="4239905" cy="6858000"/>
          </a:xfrm>
          <a:prstGeom prst="rect">
            <a:avLst/>
          </a:prstGeom>
        </p:spPr>
      </p:pic>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4"/>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5"/>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2023 monitoring and reporting overview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a:solidFill>
                  <a:srgbClr val="194869"/>
                </a:solidFill>
                <a:latin typeface="Calibri" panose="020F0502020204030204" pitchFamily="34" charset="0"/>
                <a:cs typeface="Calibri" panose="020F0502020204030204" pitchFamily="34" charset="0"/>
              </a:rPr>
              <a:t>SDG indicator 6.5.1: Implementing IWRM</a:t>
            </a:r>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969576" cy="2800767"/>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6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SDG 6.5.1 progress </a:t>
            </a:r>
            <a:br>
              <a:rPr lang="en-US" sz="4800" b="1" dirty="0">
                <a:solidFill>
                  <a:srgbClr val="194869"/>
                </a:solidFill>
                <a:latin typeface="Calibri" panose="020F0502020204030204" pitchFamily="34" charset="0"/>
                <a:cs typeface="Calibri" panose="020F0502020204030204" pitchFamily="34" charset="0"/>
              </a:rPr>
            </a:br>
            <a:r>
              <a:rPr lang="en-US" sz="4800" b="1" dirty="0">
                <a:solidFill>
                  <a:srgbClr val="194869"/>
                </a:solidFill>
                <a:latin typeface="Calibri" panose="020F0502020204030204" pitchFamily="34" charset="0"/>
                <a:cs typeface="Calibri" panose="020F0502020204030204" pitchFamily="34" charset="0"/>
              </a:rPr>
              <a:t>and the need to accelerate</a:t>
            </a:r>
          </a:p>
        </p:txBody>
      </p:sp>
    </p:spTree>
    <p:extLst>
      <p:ext uri="{BB962C8B-B14F-4D97-AF65-F5344CB8AC3E}">
        <p14:creationId xmlns:p14="http://schemas.microsoft.com/office/powerpoint/2010/main" val="3761759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solidFill>
                  <a:srgbClr val="194869"/>
                </a:solidFill>
                <a:latin typeface="Calibri"/>
                <a:cs typeface="Calibri Light"/>
              </a:rPr>
              <a:t>6.5.1 IWRM reporting to date (2017, 2020)</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280950" y="4090271"/>
            <a:ext cx="3258006" cy="2413379"/>
          </a:xfrm>
        </p:spPr>
        <p:txBody>
          <a:bodyPr>
            <a:normAutofit fontScale="85000" lnSpcReduction="10000"/>
          </a:bodyPr>
          <a:lstStyle/>
          <a:p>
            <a:pPr marL="342900" lvl="0" indent="-342900">
              <a:lnSpc>
                <a:spcPct val="100000"/>
              </a:lnSpc>
              <a:spcBef>
                <a:spcPts val="0"/>
              </a:spcBef>
              <a:defRPr/>
            </a:pPr>
            <a:r>
              <a:rPr lang="en-GB" sz="2400" b="0">
                <a:solidFill>
                  <a:srgbClr val="002060"/>
                </a:solidFill>
                <a:latin typeface="Calibri" panose="020F0502020204030204"/>
                <a:cs typeface="+mn-cs"/>
              </a:rPr>
              <a:t>186 countries reported on indicator 6.5.1 (2017, 2020). </a:t>
            </a:r>
          </a:p>
          <a:p>
            <a:pPr marL="342900" lvl="0" indent="-342900">
              <a:lnSpc>
                <a:spcPct val="100000"/>
              </a:lnSpc>
              <a:spcBef>
                <a:spcPts val="0"/>
              </a:spcBef>
              <a:defRPr/>
            </a:pPr>
            <a:r>
              <a:rPr lang="en-GB" sz="2400" b="0">
                <a:solidFill>
                  <a:srgbClr val="002060"/>
                </a:solidFill>
                <a:latin typeface="Calibri" panose="020F0502020204030204"/>
                <a:cs typeface="+mn-cs"/>
              </a:rPr>
              <a:t>87 countries low or medium-low IWRM implementation (in 2020) </a:t>
            </a:r>
            <a:br>
              <a:rPr lang="en-GB" sz="2400" b="0">
                <a:solidFill>
                  <a:srgbClr val="002060"/>
                </a:solidFill>
                <a:latin typeface="Calibri" panose="020F0502020204030204"/>
                <a:cs typeface="+mn-cs"/>
              </a:rPr>
            </a:br>
            <a:r>
              <a:rPr lang="en-GB" sz="2400" b="0">
                <a:solidFill>
                  <a:srgbClr val="002060"/>
                </a:solidFill>
                <a:latin typeface="Calibri" panose="020F0502020204030204"/>
                <a:cs typeface="+mn-cs"/>
              </a:rPr>
              <a:t>= unlikely to reach 2030 target. </a:t>
            </a:r>
            <a:endParaRPr lang="en-US" sz="2400" b="0">
              <a:solidFill>
                <a:srgbClr val="002060"/>
              </a:solidFill>
              <a:latin typeface="Calibri" panose="020F0502020204030204"/>
              <a:ea typeface="Calibri"/>
              <a:cs typeface="Calibri"/>
            </a:endParaRPr>
          </a:p>
          <a:p>
            <a:endParaRPr lang="en-US"/>
          </a:p>
        </p:txBody>
      </p:sp>
      <p:pic>
        <p:nvPicPr>
          <p:cNvPr id="4" name="Picture 3" descr="Map&#10;&#10;Description automatically generated">
            <a:extLst>
              <a:ext uri="{FF2B5EF4-FFF2-40B4-BE49-F238E27FC236}">
                <a16:creationId xmlns:a16="http://schemas.microsoft.com/office/drawing/2014/main" id="{CBD1D612-E201-FA42-796B-67F33E220ECA}"/>
              </a:ext>
            </a:extLst>
          </p:cNvPr>
          <p:cNvPicPr>
            <a:picLocks noChangeAspect="1"/>
          </p:cNvPicPr>
          <p:nvPr/>
        </p:nvPicPr>
        <p:blipFill>
          <a:blip r:embed="rId3"/>
          <a:stretch>
            <a:fillRect/>
          </a:stretch>
        </p:blipFill>
        <p:spPr>
          <a:xfrm>
            <a:off x="3670173" y="1744834"/>
            <a:ext cx="8371406" cy="3728007"/>
          </a:xfrm>
          <a:prstGeom prst="rect">
            <a:avLst/>
          </a:prstGeom>
          <a:ln>
            <a:solidFill>
              <a:schemeClr val="tx1"/>
            </a:solidFill>
          </a:ln>
        </p:spPr>
      </p:pic>
      <p:pic>
        <p:nvPicPr>
          <p:cNvPr id="5" name="Picture 5">
            <a:extLst>
              <a:ext uri="{FF2B5EF4-FFF2-40B4-BE49-F238E27FC236}">
                <a16:creationId xmlns:a16="http://schemas.microsoft.com/office/drawing/2014/main" id="{A1B701E7-AD06-B499-F276-EB43300146A0}"/>
              </a:ext>
            </a:extLst>
          </p:cNvPr>
          <p:cNvPicPr>
            <a:picLocks noChangeAspect="1"/>
          </p:cNvPicPr>
          <p:nvPr/>
        </p:nvPicPr>
        <p:blipFill>
          <a:blip r:embed="rId4"/>
          <a:stretch>
            <a:fillRect/>
          </a:stretch>
        </p:blipFill>
        <p:spPr>
          <a:xfrm>
            <a:off x="3670173" y="5472841"/>
            <a:ext cx="8371406" cy="674911"/>
          </a:xfrm>
          <a:prstGeom prst="rect">
            <a:avLst/>
          </a:prstGeom>
        </p:spPr>
      </p:pic>
      <p:pic>
        <p:nvPicPr>
          <p:cNvPr id="6" name="Picture 4" descr="Map&#10;&#10;Description automatically generated">
            <a:extLst>
              <a:ext uri="{FF2B5EF4-FFF2-40B4-BE49-F238E27FC236}">
                <a16:creationId xmlns:a16="http://schemas.microsoft.com/office/drawing/2014/main" id="{8632B53D-6189-9A77-2D46-3EA010043BD1}"/>
              </a:ext>
            </a:extLst>
          </p:cNvPr>
          <p:cNvPicPr>
            <a:picLocks noChangeAspect="1"/>
          </p:cNvPicPr>
          <p:nvPr/>
        </p:nvPicPr>
        <p:blipFill rotWithShape="1">
          <a:blip r:embed="rId5"/>
          <a:srcRect l="10543" t="5966"/>
          <a:stretch/>
        </p:blipFill>
        <p:spPr>
          <a:xfrm>
            <a:off x="280950" y="1744838"/>
            <a:ext cx="3258006" cy="1575281"/>
          </a:xfrm>
          <a:prstGeom prst="rect">
            <a:avLst/>
          </a:prstGeom>
          <a:ln>
            <a:solidFill>
              <a:schemeClr val="tx1"/>
            </a:solidFill>
          </a:ln>
        </p:spPr>
      </p:pic>
      <p:sp>
        <p:nvSpPr>
          <p:cNvPr id="7" name="TextBox 6">
            <a:extLst>
              <a:ext uri="{FF2B5EF4-FFF2-40B4-BE49-F238E27FC236}">
                <a16:creationId xmlns:a16="http://schemas.microsoft.com/office/drawing/2014/main" id="{6BD1C0F0-BE4C-0AAE-965B-3CF6930AC713}"/>
              </a:ext>
            </a:extLst>
          </p:cNvPr>
          <p:cNvSpPr txBox="1"/>
          <p:nvPr/>
        </p:nvSpPr>
        <p:spPr>
          <a:xfrm>
            <a:off x="925795" y="3520529"/>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a:t>2017</a:t>
            </a:r>
          </a:p>
        </p:txBody>
      </p:sp>
      <p:sp>
        <p:nvSpPr>
          <p:cNvPr id="8" name="TextBox 7">
            <a:extLst>
              <a:ext uri="{FF2B5EF4-FFF2-40B4-BE49-F238E27FC236}">
                <a16:creationId xmlns:a16="http://schemas.microsoft.com/office/drawing/2014/main" id="{4161283A-DC7F-CD3F-C3E2-9AC16DEA6F4F}"/>
              </a:ext>
            </a:extLst>
          </p:cNvPr>
          <p:cNvSpPr txBox="1"/>
          <p:nvPr/>
        </p:nvSpPr>
        <p:spPr>
          <a:xfrm>
            <a:off x="9741817" y="6318984"/>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a:t>2020</a:t>
            </a:r>
          </a:p>
        </p:txBody>
      </p:sp>
    </p:spTree>
    <p:extLst>
      <p:ext uri="{BB962C8B-B14F-4D97-AF65-F5344CB8AC3E}">
        <p14:creationId xmlns:p14="http://schemas.microsoft.com/office/powerpoint/2010/main" val="378773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GB">
                <a:solidFill>
                  <a:srgbClr val="194869"/>
                </a:solidFill>
                <a:latin typeface="Calibri"/>
                <a:cs typeface="Calibri Light"/>
              </a:rPr>
              <a:t>IWRM implementation needs to accelerate</a:t>
            </a:r>
            <a:endParaRPr lang="en-US"/>
          </a:p>
        </p:txBody>
      </p:sp>
      <p:pic>
        <p:nvPicPr>
          <p:cNvPr id="6" name="Picture 8" descr="Chart, line chart&#10;&#10;Description automatically generated">
            <a:extLst>
              <a:ext uri="{FF2B5EF4-FFF2-40B4-BE49-F238E27FC236}">
                <a16:creationId xmlns:a16="http://schemas.microsoft.com/office/drawing/2014/main" id="{E60AA7DE-A91B-3ACA-5E31-C3EAF5AE06E4}"/>
              </a:ext>
            </a:extLst>
          </p:cNvPr>
          <p:cNvPicPr>
            <a:picLocks noChangeAspect="1"/>
          </p:cNvPicPr>
          <p:nvPr/>
        </p:nvPicPr>
        <p:blipFill>
          <a:blip r:embed="rId4"/>
          <a:stretch>
            <a:fillRect/>
          </a:stretch>
        </p:blipFill>
        <p:spPr>
          <a:xfrm>
            <a:off x="1003892" y="1690688"/>
            <a:ext cx="5346778" cy="3932816"/>
          </a:xfrm>
          <a:prstGeom prst="rect">
            <a:avLst/>
          </a:prstGeom>
        </p:spPr>
      </p:pic>
      <p:pic>
        <p:nvPicPr>
          <p:cNvPr id="7" name="Picture 4" descr="Text&#10;&#10;Description automatically generated">
            <a:extLst>
              <a:ext uri="{FF2B5EF4-FFF2-40B4-BE49-F238E27FC236}">
                <a16:creationId xmlns:a16="http://schemas.microsoft.com/office/drawing/2014/main" id="{1654B8F2-4AA8-ACAF-548F-630F94F4478D}"/>
              </a:ext>
            </a:extLst>
          </p:cNvPr>
          <p:cNvPicPr>
            <a:picLocks noChangeAspect="1"/>
          </p:cNvPicPr>
          <p:nvPr/>
        </p:nvPicPr>
        <p:blipFill>
          <a:blip r:embed="rId5"/>
          <a:stretch>
            <a:fillRect/>
          </a:stretch>
        </p:blipFill>
        <p:spPr>
          <a:xfrm>
            <a:off x="7637179" y="1481427"/>
            <a:ext cx="3716621" cy="4351338"/>
          </a:xfrm>
          <a:prstGeom prst="rect">
            <a:avLst/>
          </a:prstGeom>
        </p:spPr>
      </p:pic>
      <p:pic>
        <p:nvPicPr>
          <p:cNvPr id="10" name="Picture 5" descr="A picture containing text&#10;&#10;Description automatically generated">
            <a:extLst>
              <a:ext uri="{FF2B5EF4-FFF2-40B4-BE49-F238E27FC236}">
                <a16:creationId xmlns:a16="http://schemas.microsoft.com/office/drawing/2014/main" id="{B85A2876-6878-B6FA-429D-0834C556538D}"/>
              </a:ext>
            </a:extLst>
          </p:cNvPr>
          <p:cNvPicPr>
            <a:picLocks noChangeAspect="1"/>
          </p:cNvPicPr>
          <p:nvPr/>
        </p:nvPicPr>
        <p:blipFill>
          <a:blip r:embed="rId6"/>
          <a:stretch>
            <a:fillRect/>
          </a:stretch>
        </p:blipFill>
        <p:spPr>
          <a:xfrm>
            <a:off x="769775" y="5938863"/>
            <a:ext cx="5815012" cy="836012"/>
          </a:xfrm>
          <a:prstGeom prst="rect">
            <a:avLst/>
          </a:prstGeom>
        </p:spPr>
      </p:pic>
    </p:spTree>
    <p:custDataLst>
      <p:tags r:id="rId1"/>
    </p:custDataLst>
    <p:extLst>
      <p:ext uri="{BB962C8B-B14F-4D97-AF65-F5344CB8AC3E}">
        <p14:creationId xmlns:p14="http://schemas.microsoft.com/office/powerpoint/2010/main" val="33252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n-US">
                <a:solidFill>
                  <a:srgbClr val="194869"/>
                </a:solidFill>
                <a:latin typeface="Calibri"/>
                <a:cs typeface="Calibri Light"/>
              </a:rPr>
              <a:t>Global and Regional Reports</a:t>
            </a:r>
            <a:endParaRPr lang="en-US"/>
          </a:p>
        </p:txBody>
      </p:sp>
      <p:pic>
        <p:nvPicPr>
          <p:cNvPr id="8" name="Picture 9" descr="A picture containing text, sign, screenshot&#10;&#10;Description automatically generated">
            <a:extLst>
              <a:ext uri="{FF2B5EF4-FFF2-40B4-BE49-F238E27FC236}">
                <a16:creationId xmlns:a16="http://schemas.microsoft.com/office/drawing/2014/main" id="{FA07DE03-CA6E-AC0F-0FE7-1DD5AFED7427}"/>
              </a:ext>
            </a:extLst>
          </p:cNvPr>
          <p:cNvPicPr>
            <a:picLocks noChangeAspect="1"/>
          </p:cNvPicPr>
          <p:nvPr/>
        </p:nvPicPr>
        <p:blipFill>
          <a:blip r:embed="rId4"/>
          <a:stretch>
            <a:fillRect/>
          </a:stretch>
        </p:blipFill>
        <p:spPr>
          <a:xfrm>
            <a:off x="989013" y="1844675"/>
            <a:ext cx="3141663" cy="4449763"/>
          </a:xfrm>
          <a:prstGeom prst="rect">
            <a:avLst/>
          </a:prstGeom>
        </p:spPr>
      </p:pic>
      <p:pic>
        <p:nvPicPr>
          <p:cNvPr id="9" name="Picture 10" descr="Graphical user interface, website&#10;&#10;Description automatically generated">
            <a:extLst>
              <a:ext uri="{FF2B5EF4-FFF2-40B4-BE49-F238E27FC236}">
                <a16:creationId xmlns:a16="http://schemas.microsoft.com/office/drawing/2014/main" id="{27549F4F-E33E-0BE0-528E-F777A52F3EC9}"/>
              </a:ext>
            </a:extLst>
          </p:cNvPr>
          <p:cNvPicPr>
            <a:picLocks noChangeAspect="1"/>
          </p:cNvPicPr>
          <p:nvPr/>
        </p:nvPicPr>
        <p:blipFill>
          <a:blip r:embed="rId5"/>
          <a:stretch>
            <a:fillRect/>
          </a:stretch>
        </p:blipFill>
        <p:spPr>
          <a:xfrm>
            <a:off x="4758061" y="1635918"/>
            <a:ext cx="1862805" cy="2638425"/>
          </a:xfrm>
          <a:prstGeom prst="rect">
            <a:avLst/>
          </a:prstGeom>
        </p:spPr>
      </p:pic>
      <p:pic>
        <p:nvPicPr>
          <p:cNvPr id="11" name="Picture 5" descr="Graphical user interface&#10;&#10;Description automatically generated">
            <a:extLst>
              <a:ext uri="{FF2B5EF4-FFF2-40B4-BE49-F238E27FC236}">
                <a16:creationId xmlns:a16="http://schemas.microsoft.com/office/drawing/2014/main" id="{B27AC4F9-E740-054A-A9C6-A755BC09D72D}"/>
              </a:ext>
            </a:extLst>
          </p:cNvPr>
          <p:cNvPicPr>
            <a:picLocks noChangeAspect="1"/>
          </p:cNvPicPr>
          <p:nvPr/>
        </p:nvPicPr>
        <p:blipFill>
          <a:blip r:embed="rId6"/>
          <a:stretch>
            <a:fillRect/>
          </a:stretch>
        </p:blipFill>
        <p:spPr>
          <a:xfrm>
            <a:off x="6852248" y="1635918"/>
            <a:ext cx="1860550" cy="2638425"/>
          </a:xfrm>
          <a:prstGeom prst="rect">
            <a:avLst/>
          </a:prstGeom>
        </p:spPr>
      </p:pic>
      <p:pic>
        <p:nvPicPr>
          <p:cNvPr id="12" name="Picture 8" descr="Text, website&#10;&#10;Description automatically generated">
            <a:extLst>
              <a:ext uri="{FF2B5EF4-FFF2-40B4-BE49-F238E27FC236}">
                <a16:creationId xmlns:a16="http://schemas.microsoft.com/office/drawing/2014/main" id="{E7863D9E-181A-87A4-1516-CA7A5FB2FA24}"/>
              </a:ext>
            </a:extLst>
          </p:cNvPr>
          <p:cNvPicPr>
            <a:picLocks noChangeAspect="1"/>
          </p:cNvPicPr>
          <p:nvPr/>
        </p:nvPicPr>
        <p:blipFill>
          <a:blip r:embed="rId7"/>
          <a:stretch>
            <a:fillRect/>
          </a:stretch>
        </p:blipFill>
        <p:spPr>
          <a:xfrm>
            <a:off x="9104611" y="1635918"/>
            <a:ext cx="1857375" cy="2638425"/>
          </a:xfrm>
          <a:prstGeom prst="rect">
            <a:avLst/>
          </a:prstGeom>
        </p:spPr>
      </p:pic>
      <p:pic>
        <p:nvPicPr>
          <p:cNvPr id="13" name="Picture 6" descr="A picture containing calendar&#10;&#10;Description automatically generated">
            <a:extLst>
              <a:ext uri="{FF2B5EF4-FFF2-40B4-BE49-F238E27FC236}">
                <a16:creationId xmlns:a16="http://schemas.microsoft.com/office/drawing/2014/main" id="{1A343F45-C6E7-5535-A9FE-C24A21B6D224}"/>
              </a:ext>
            </a:extLst>
          </p:cNvPr>
          <p:cNvPicPr>
            <a:picLocks noChangeAspect="1"/>
          </p:cNvPicPr>
          <p:nvPr/>
        </p:nvPicPr>
        <p:blipFill>
          <a:blip r:embed="rId8"/>
          <a:stretch>
            <a:fillRect/>
          </a:stretch>
        </p:blipFill>
        <p:spPr>
          <a:xfrm>
            <a:off x="4945283" y="4320548"/>
            <a:ext cx="1488360" cy="2123187"/>
          </a:xfrm>
          <a:prstGeom prst="rect">
            <a:avLst/>
          </a:prstGeom>
        </p:spPr>
      </p:pic>
      <p:pic>
        <p:nvPicPr>
          <p:cNvPr id="14" name="Picture 4" descr="A picture containing text&#10;&#10;Description automatically generated">
            <a:extLst>
              <a:ext uri="{FF2B5EF4-FFF2-40B4-BE49-F238E27FC236}">
                <a16:creationId xmlns:a16="http://schemas.microsoft.com/office/drawing/2014/main" id="{D3596846-54F4-2803-27B8-550C59C62EFD}"/>
              </a:ext>
            </a:extLst>
          </p:cNvPr>
          <p:cNvPicPr>
            <a:picLocks noChangeAspect="1"/>
          </p:cNvPicPr>
          <p:nvPr/>
        </p:nvPicPr>
        <p:blipFill>
          <a:blip r:embed="rId9"/>
          <a:stretch>
            <a:fillRect/>
          </a:stretch>
        </p:blipFill>
        <p:spPr>
          <a:xfrm>
            <a:off x="6961148" y="4274343"/>
            <a:ext cx="1652897" cy="2379565"/>
          </a:xfrm>
          <a:prstGeom prst="rect">
            <a:avLst/>
          </a:prstGeom>
        </p:spPr>
      </p:pic>
      <p:pic>
        <p:nvPicPr>
          <p:cNvPr id="15" name="Picture 7" descr="Graphical user interface&#10;&#10;Description automatically generated">
            <a:extLst>
              <a:ext uri="{FF2B5EF4-FFF2-40B4-BE49-F238E27FC236}">
                <a16:creationId xmlns:a16="http://schemas.microsoft.com/office/drawing/2014/main" id="{4D46580B-36B4-F55F-2A36-B3839852E5DC}"/>
              </a:ext>
            </a:extLst>
          </p:cNvPr>
          <p:cNvPicPr>
            <a:picLocks noChangeAspect="1"/>
          </p:cNvPicPr>
          <p:nvPr/>
        </p:nvPicPr>
        <p:blipFill>
          <a:blip r:embed="rId10"/>
          <a:stretch>
            <a:fillRect/>
          </a:stretch>
        </p:blipFill>
        <p:spPr>
          <a:xfrm>
            <a:off x="9210740" y="4274343"/>
            <a:ext cx="1641084" cy="2347156"/>
          </a:xfrm>
          <a:prstGeom prst="rect">
            <a:avLst/>
          </a:prstGeom>
        </p:spPr>
      </p:pic>
    </p:spTree>
    <p:custDataLst>
      <p:tags r:id="rId1"/>
    </p:custDataLst>
    <p:extLst>
      <p:ext uri="{BB962C8B-B14F-4D97-AF65-F5344CB8AC3E}">
        <p14:creationId xmlns:p14="http://schemas.microsoft.com/office/powerpoint/2010/main" val="418799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01FF2-533B-194D-9489-F416E60500B3}"/>
              </a:ext>
            </a:extLst>
          </p:cNvPr>
          <p:cNvSpPr txBox="1">
            <a:spLocks/>
          </p:cNvSpPr>
          <p:nvPr/>
        </p:nvSpPr>
        <p:spPr>
          <a:xfrm>
            <a:off x="1556183" y="2060492"/>
            <a:ext cx="9079635" cy="1368508"/>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MetaPro-Bold" panose="020B0504030101020102" pitchFamily="34" charset="0"/>
                <a:ea typeface="+mj-ea"/>
                <a:cs typeface="+mj-cs"/>
              </a:defRPr>
            </a:lvl1pPr>
          </a:lstStyle>
          <a:p>
            <a:pPr algn="ctr"/>
            <a:r>
              <a:rPr lang="en-US" sz="4000">
                <a:latin typeface="Calibri" panose="020F0502020204030204" pitchFamily="34" charset="0"/>
                <a:cs typeface="Calibri" panose="020F0502020204030204" pitchFamily="34" charset="0"/>
              </a:rPr>
              <a:t>Recap: Useful links to resources</a:t>
            </a:r>
          </a:p>
        </p:txBody>
      </p:sp>
      <p:pic>
        <p:nvPicPr>
          <p:cNvPr id="3" name="Picture 2" descr="A picture containing text, outdoor, sign&#10;&#10;Description automatically generated">
            <a:extLst>
              <a:ext uri="{FF2B5EF4-FFF2-40B4-BE49-F238E27FC236}">
                <a16:creationId xmlns:a16="http://schemas.microsoft.com/office/drawing/2014/main" id="{794BC837-FAFB-D7CE-FF7B-71A902CE65A0}"/>
              </a:ext>
            </a:extLst>
          </p:cNvPr>
          <p:cNvPicPr>
            <a:picLocks noChangeAspect="1"/>
          </p:cNvPicPr>
          <p:nvPr/>
        </p:nvPicPr>
        <p:blipFill>
          <a:blip r:embed="rId2"/>
          <a:stretch>
            <a:fillRect/>
          </a:stretch>
        </p:blipFill>
        <p:spPr>
          <a:xfrm>
            <a:off x="5516172" y="325679"/>
            <a:ext cx="1414564" cy="1178804"/>
          </a:xfrm>
          <a:prstGeom prst="rect">
            <a:avLst/>
          </a:prstGeom>
        </p:spPr>
      </p:pic>
      <p:graphicFrame>
        <p:nvGraphicFramePr>
          <p:cNvPr id="5" name="Content Placeholder 2">
            <a:extLst>
              <a:ext uri="{FF2B5EF4-FFF2-40B4-BE49-F238E27FC236}">
                <a16:creationId xmlns:a16="http://schemas.microsoft.com/office/drawing/2014/main" id="{9AD86563-32F9-9E3B-EEF1-D6DFFCDBE7C8}"/>
              </a:ext>
            </a:extLst>
          </p:cNvPr>
          <p:cNvGraphicFramePr>
            <a:graphicFrameLocks/>
          </p:cNvGraphicFramePr>
          <p:nvPr>
            <p:extLst>
              <p:ext uri="{D42A27DB-BD31-4B8C-83A1-F6EECF244321}">
                <p14:modId xmlns:p14="http://schemas.microsoft.com/office/powerpoint/2010/main" val="174099629"/>
              </p:ext>
            </p:extLst>
          </p:nvPr>
        </p:nvGraphicFramePr>
        <p:xfrm>
          <a:off x="838200" y="2421404"/>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9831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656933" y="436714"/>
            <a:ext cx="4766270" cy="1325563"/>
          </a:xfrm>
        </p:spPr>
        <p:txBody>
          <a:bodyPr/>
          <a:lstStyle/>
          <a:p>
            <a:r>
              <a:rPr lang="en-US" dirty="0">
                <a:solidFill>
                  <a:srgbClr val="194869"/>
                </a:solidFill>
                <a:latin typeface="Calibri"/>
                <a:cs typeface="Calibri Light"/>
              </a:rPr>
              <a:t>The 2030 Agenda and SDG 6</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656932" y="2614744"/>
            <a:ext cx="4943767" cy="1973354"/>
          </a:xfrm>
        </p:spPr>
        <p:txBody>
          <a:bodyPr/>
          <a:lstStyle/>
          <a:p>
            <a:pPr marL="0" indent="0">
              <a:buNone/>
            </a:pPr>
            <a:r>
              <a:rPr lang="en-US" b="0" dirty="0">
                <a:solidFill>
                  <a:srgbClr val="002060"/>
                </a:solidFill>
                <a:cs typeface="Calibri"/>
              </a:rPr>
              <a:t>12 indicators, 8 targets measure progress towards SDG 6.</a:t>
            </a:r>
          </a:p>
        </p:txBody>
      </p:sp>
      <p:pic>
        <p:nvPicPr>
          <p:cNvPr id="5" name="Picture 9" descr="Diagram&#10;&#10;Description automatically generated">
            <a:extLst>
              <a:ext uri="{FF2B5EF4-FFF2-40B4-BE49-F238E27FC236}">
                <a16:creationId xmlns:a16="http://schemas.microsoft.com/office/drawing/2014/main" id="{24F98705-35B0-2D03-5E0B-2E2F50B82885}"/>
              </a:ext>
            </a:extLst>
          </p:cNvPr>
          <p:cNvPicPr>
            <a:picLocks noChangeAspect="1"/>
          </p:cNvPicPr>
          <p:nvPr/>
        </p:nvPicPr>
        <p:blipFill>
          <a:blip r:embed="rId3"/>
          <a:stretch>
            <a:fillRect/>
          </a:stretch>
        </p:blipFill>
        <p:spPr>
          <a:xfrm>
            <a:off x="5854700" y="436714"/>
            <a:ext cx="5951918" cy="6074903"/>
          </a:xfrm>
          <a:prstGeom prst="rect">
            <a:avLst/>
          </a:prstGeom>
        </p:spPr>
      </p:pic>
      <p:pic>
        <p:nvPicPr>
          <p:cNvPr id="1026" name="Picture 2">
            <a:extLst>
              <a:ext uri="{FF2B5EF4-FFF2-40B4-BE49-F238E27FC236}">
                <a16:creationId xmlns:a16="http://schemas.microsoft.com/office/drawing/2014/main" id="{CA1CFF0F-C368-6C34-F3BF-6CD570436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48" y="4845334"/>
            <a:ext cx="488717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7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753154" y="365125"/>
            <a:ext cx="10245932" cy="1325563"/>
          </a:xfrm>
        </p:spPr>
        <p:txBody>
          <a:bodyPr/>
          <a:lstStyle/>
          <a:p>
            <a:r>
              <a:rPr lang="en-US">
                <a:solidFill>
                  <a:srgbClr val="194869"/>
                </a:solidFill>
                <a:latin typeface="Calibri"/>
                <a:ea typeface="Calibri"/>
                <a:cs typeface="Calibri Light"/>
              </a:rPr>
              <a:t>Sustainable Development Goal (SDG) 6</a:t>
            </a:r>
            <a:endParaRPr lang="en-US"/>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753154" y="1541418"/>
            <a:ext cx="7411132" cy="1323439"/>
          </a:xfrm>
        </p:spPr>
        <p:txBody>
          <a:bodyPr>
            <a:noAutofit/>
          </a:bodyPr>
          <a:lstStyle/>
          <a:p>
            <a:pPr marL="0" indent="0">
              <a:lnSpc>
                <a:spcPct val="120000"/>
              </a:lnSpc>
              <a:spcAft>
                <a:spcPts val="600"/>
              </a:spcAft>
              <a:buNone/>
            </a:pPr>
            <a:r>
              <a:rPr lang="en-US" dirty="0">
                <a:solidFill>
                  <a:srgbClr val="002060"/>
                </a:solidFill>
                <a:ea typeface="Calibri"/>
                <a:cs typeface="Calibri"/>
              </a:rPr>
              <a:t>Ensure availability and </a:t>
            </a:r>
            <a:r>
              <a:rPr lang="en-US" u="sng" dirty="0">
                <a:solidFill>
                  <a:srgbClr val="002060"/>
                </a:solidFill>
                <a:ea typeface="Calibri"/>
                <a:cs typeface="Calibri"/>
              </a:rPr>
              <a:t>sustainable management</a:t>
            </a:r>
            <a:r>
              <a:rPr lang="en-US" dirty="0">
                <a:solidFill>
                  <a:srgbClr val="002060"/>
                </a:solidFill>
                <a:ea typeface="Calibri"/>
                <a:cs typeface="Calibri"/>
              </a:rPr>
              <a:t> of water and sanitation for all</a:t>
            </a:r>
          </a:p>
        </p:txBody>
      </p:sp>
      <p:sp>
        <p:nvSpPr>
          <p:cNvPr id="8" name="TextBox 7">
            <a:extLst>
              <a:ext uri="{FF2B5EF4-FFF2-40B4-BE49-F238E27FC236}">
                <a16:creationId xmlns:a16="http://schemas.microsoft.com/office/drawing/2014/main" id="{69C6A2FB-18D4-0BC2-58DA-134E659E113A}"/>
              </a:ext>
            </a:extLst>
          </p:cNvPr>
          <p:cNvSpPr txBox="1"/>
          <p:nvPr/>
        </p:nvSpPr>
        <p:spPr>
          <a:xfrm>
            <a:off x="752474" y="4381499"/>
            <a:ext cx="112744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2060"/>
                </a:solidFill>
                <a:ea typeface="Calibri"/>
                <a:cs typeface="Calibri"/>
              </a:rPr>
              <a:t>Indicator 6.5.1:</a:t>
            </a:r>
            <a:r>
              <a:rPr lang="en-US" sz="2000" dirty="0">
                <a:solidFill>
                  <a:srgbClr val="002060"/>
                </a:solidFill>
                <a:ea typeface="Calibri"/>
                <a:cs typeface="Calibri"/>
              </a:rPr>
              <a:t> Degree of integrated water resources management (IWRM) implementation </a:t>
            </a:r>
          </a:p>
          <a:p>
            <a:endParaRPr lang="en-US" sz="2000" dirty="0">
              <a:solidFill>
                <a:srgbClr val="002060"/>
              </a:solidFill>
              <a:ea typeface="Calibri"/>
              <a:cs typeface="Calibri"/>
            </a:endParaRPr>
          </a:p>
          <a:p>
            <a:r>
              <a:rPr lang="en-US" sz="2000" b="1" dirty="0">
                <a:solidFill>
                  <a:srgbClr val="002060"/>
                </a:solidFill>
                <a:ea typeface="Calibri"/>
                <a:cs typeface="Calibri"/>
              </a:rPr>
              <a:t>Indicator 6.5.2:</a:t>
            </a:r>
            <a:r>
              <a:rPr lang="en-US" sz="2000" dirty="0">
                <a:solidFill>
                  <a:srgbClr val="002060"/>
                </a:solidFill>
                <a:ea typeface="Calibri"/>
                <a:cs typeface="Calibri"/>
              </a:rPr>
              <a:t> Proportion of transboundary basin area with an operational arrangement for water 			cooperation</a:t>
            </a:r>
          </a:p>
        </p:txBody>
      </p:sp>
      <p:sp>
        <p:nvSpPr>
          <p:cNvPr id="10" name="TextBox 9">
            <a:extLst>
              <a:ext uri="{FF2B5EF4-FFF2-40B4-BE49-F238E27FC236}">
                <a16:creationId xmlns:a16="http://schemas.microsoft.com/office/drawing/2014/main" id="{4F7E2ADB-F00F-615A-F639-604C113D0B26}"/>
              </a:ext>
            </a:extLst>
          </p:cNvPr>
          <p:cNvSpPr txBox="1"/>
          <p:nvPr/>
        </p:nvSpPr>
        <p:spPr>
          <a:xfrm>
            <a:off x="753154" y="5987595"/>
            <a:ext cx="11157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2060"/>
                </a:solidFill>
                <a:ea typeface="Calibri"/>
                <a:cs typeface="Calibri"/>
              </a:rPr>
              <a:t>The United Nations Environment </a:t>
            </a:r>
            <a:r>
              <a:rPr lang="en-US" sz="2000" b="1" err="1">
                <a:solidFill>
                  <a:srgbClr val="002060"/>
                </a:solidFill>
                <a:ea typeface="Calibri"/>
                <a:cs typeface="Calibri"/>
              </a:rPr>
              <a:t>Programme</a:t>
            </a:r>
            <a:r>
              <a:rPr lang="en-US" sz="2000" b="1">
                <a:solidFill>
                  <a:srgbClr val="002060"/>
                </a:solidFill>
                <a:ea typeface="Calibri"/>
                <a:cs typeface="Calibri"/>
              </a:rPr>
              <a:t> (UNEP) is the custodian agency for indicator 6.5.1</a:t>
            </a:r>
            <a:endParaRPr lang="en-US" sz="2000" b="1">
              <a:solidFill>
                <a:srgbClr val="002060"/>
              </a:solidFill>
            </a:endParaRPr>
          </a:p>
        </p:txBody>
      </p:sp>
      <p:pic>
        <p:nvPicPr>
          <p:cNvPr id="12" name="Picture 7" descr="Shape&#10;&#10;Description automatically generated">
            <a:extLst>
              <a:ext uri="{FF2B5EF4-FFF2-40B4-BE49-F238E27FC236}">
                <a16:creationId xmlns:a16="http://schemas.microsoft.com/office/drawing/2014/main" id="{4DD7AAE7-831D-67AF-86EE-87EE14779E75}"/>
              </a:ext>
            </a:extLst>
          </p:cNvPr>
          <p:cNvPicPr>
            <a:picLocks noChangeAspect="1"/>
          </p:cNvPicPr>
          <p:nvPr/>
        </p:nvPicPr>
        <p:blipFill>
          <a:blip r:embed="rId4"/>
          <a:stretch>
            <a:fillRect/>
          </a:stretch>
        </p:blipFill>
        <p:spPr>
          <a:xfrm>
            <a:off x="8686800" y="1411509"/>
            <a:ext cx="2743200" cy="2743200"/>
          </a:xfrm>
          <a:prstGeom prst="rect">
            <a:avLst/>
          </a:prstGeom>
        </p:spPr>
      </p:pic>
      <p:sp>
        <p:nvSpPr>
          <p:cNvPr id="5" name="TextBox 4">
            <a:extLst>
              <a:ext uri="{FF2B5EF4-FFF2-40B4-BE49-F238E27FC236}">
                <a16:creationId xmlns:a16="http://schemas.microsoft.com/office/drawing/2014/main" id="{6871E89C-BCA6-182D-580D-7205390B8793}"/>
              </a:ext>
            </a:extLst>
          </p:cNvPr>
          <p:cNvSpPr txBox="1"/>
          <p:nvPr/>
        </p:nvSpPr>
        <p:spPr>
          <a:xfrm>
            <a:off x="752474" y="2762340"/>
            <a:ext cx="6871063" cy="139236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a:rPr>
              <a:t>Target 6.5: By 2030, </a:t>
            </a:r>
            <a:r>
              <a:rPr kumimoji="0" lang="en-US" sz="2400" b="0" i="0" u="sng" strike="noStrike" kern="1200" cap="none" spc="0" normalizeH="0" baseline="0" noProof="0" dirty="0">
                <a:ln>
                  <a:noFill/>
                </a:ln>
                <a:solidFill>
                  <a:srgbClr val="002060"/>
                </a:solidFill>
                <a:effectLst/>
                <a:uLnTx/>
                <a:uFillTx/>
                <a:latin typeface="Calibri" panose="020F0502020204030204" pitchFamily="34" charset="0"/>
                <a:ea typeface="Calibri"/>
                <a:cs typeface="Calibri"/>
              </a:rPr>
              <a:t>implement</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a:rPr>
              <a:t> integrated water resources management at all levels, including through transboundary cooperation as appropriate. </a:t>
            </a:r>
          </a:p>
        </p:txBody>
      </p:sp>
    </p:spTree>
    <p:custDataLst>
      <p:tags r:id="rId1"/>
    </p:custDataLst>
    <p:extLst>
      <p:ext uri="{BB962C8B-B14F-4D97-AF65-F5344CB8AC3E}">
        <p14:creationId xmlns:p14="http://schemas.microsoft.com/office/powerpoint/2010/main" val="29799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iagram&#10;&#10;Description automatically generated">
            <a:extLst>
              <a:ext uri="{FF2B5EF4-FFF2-40B4-BE49-F238E27FC236}">
                <a16:creationId xmlns:a16="http://schemas.microsoft.com/office/drawing/2014/main" id="{D1B7C4DD-035E-4133-21A4-56756ECA21E3}"/>
              </a:ext>
            </a:extLst>
          </p:cNvPr>
          <p:cNvPicPr>
            <a:picLocks noChangeAspect="1"/>
          </p:cNvPicPr>
          <p:nvPr/>
        </p:nvPicPr>
        <p:blipFill>
          <a:blip r:embed="rId4"/>
          <a:stretch>
            <a:fillRect/>
          </a:stretch>
        </p:blipFill>
        <p:spPr>
          <a:xfrm>
            <a:off x="1628240" y="108958"/>
            <a:ext cx="8753340" cy="6749042"/>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9C19C8B4-488D-7C99-B3C8-C9A34248DA65}"/>
              </a:ext>
            </a:extLst>
          </p:cNvPr>
          <p:cNvPicPr>
            <a:picLocks noChangeAspect="1"/>
          </p:cNvPicPr>
          <p:nvPr/>
        </p:nvPicPr>
        <p:blipFill>
          <a:blip r:embed="rId5"/>
          <a:stretch>
            <a:fillRect/>
          </a:stretch>
        </p:blipFill>
        <p:spPr>
          <a:xfrm>
            <a:off x="1733909" y="895178"/>
            <a:ext cx="3059501" cy="2429481"/>
          </a:xfrm>
          <a:prstGeom prst="rect">
            <a:avLst/>
          </a:prstGeom>
        </p:spPr>
      </p:pic>
      <p:pic>
        <p:nvPicPr>
          <p:cNvPr id="4" name="Picture 5" descr="Diagram&#10;&#10;Description automatically generated">
            <a:extLst>
              <a:ext uri="{FF2B5EF4-FFF2-40B4-BE49-F238E27FC236}">
                <a16:creationId xmlns:a16="http://schemas.microsoft.com/office/drawing/2014/main" id="{3D977AF4-7DD3-F258-1562-80583204AFFF}"/>
              </a:ext>
            </a:extLst>
          </p:cNvPr>
          <p:cNvPicPr>
            <a:picLocks noChangeAspect="1"/>
          </p:cNvPicPr>
          <p:nvPr/>
        </p:nvPicPr>
        <p:blipFill>
          <a:blip r:embed="rId6"/>
          <a:stretch>
            <a:fillRect/>
          </a:stretch>
        </p:blipFill>
        <p:spPr>
          <a:xfrm>
            <a:off x="5964212" y="624838"/>
            <a:ext cx="2589339" cy="2736189"/>
          </a:xfrm>
          <a:prstGeom prst="rect">
            <a:avLst/>
          </a:prstGeom>
        </p:spPr>
      </p:pic>
      <p:pic>
        <p:nvPicPr>
          <p:cNvPr id="5" name="Picture 4">
            <a:extLst>
              <a:ext uri="{FF2B5EF4-FFF2-40B4-BE49-F238E27FC236}">
                <a16:creationId xmlns:a16="http://schemas.microsoft.com/office/drawing/2014/main" id="{9F8B0355-814D-E35C-07F2-EBBAAF3FC146}"/>
              </a:ext>
            </a:extLst>
          </p:cNvPr>
          <p:cNvPicPr>
            <a:picLocks noChangeAspect="1"/>
          </p:cNvPicPr>
          <p:nvPr/>
        </p:nvPicPr>
        <p:blipFill>
          <a:blip r:embed="rId7"/>
          <a:stretch>
            <a:fillRect/>
          </a:stretch>
        </p:blipFill>
        <p:spPr>
          <a:xfrm>
            <a:off x="8517182" y="2134088"/>
            <a:ext cx="1797628" cy="1508179"/>
          </a:xfrm>
          <a:prstGeom prst="rect">
            <a:avLst/>
          </a:prstGeom>
        </p:spPr>
      </p:pic>
      <p:pic>
        <p:nvPicPr>
          <p:cNvPr id="6" name="Picture 5">
            <a:extLst>
              <a:ext uri="{FF2B5EF4-FFF2-40B4-BE49-F238E27FC236}">
                <a16:creationId xmlns:a16="http://schemas.microsoft.com/office/drawing/2014/main" id="{DDD84CAE-1116-82BF-9F9E-0043AA7F0402}"/>
              </a:ext>
            </a:extLst>
          </p:cNvPr>
          <p:cNvPicPr>
            <a:picLocks noChangeAspect="1"/>
          </p:cNvPicPr>
          <p:nvPr/>
        </p:nvPicPr>
        <p:blipFill>
          <a:blip r:embed="rId8"/>
          <a:stretch>
            <a:fillRect/>
          </a:stretch>
        </p:blipFill>
        <p:spPr>
          <a:xfrm>
            <a:off x="6678679" y="3838141"/>
            <a:ext cx="3652840" cy="842963"/>
          </a:xfrm>
          <a:prstGeom prst="rect">
            <a:avLst/>
          </a:prstGeom>
        </p:spPr>
      </p:pic>
      <p:pic>
        <p:nvPicPr>
          <p:cNvPr id="7" name="Picture 6">
            <a:extLst>
              <a:ext uri="{FF2B5EF4-FFF2-40B4-BE49-F238E27FC236}">
                <a16:creationId xmlns:a16="http://schemas.microsoft.com/office/drawing/2014/main" id="{B588B537-8DA0-3BBD-0213-1DED2494A9B9}"/>
              </a:ext>
            </a:extLst>
          </p:cNvPr>
          <p:cNvPicPr>
            <a:picLocks noChangeAspect="1"/>
          </p:cNvPicPr>
          <p:nvPr/>
        </p:nvPicPr>
        <p:blipFill>
          <a:blip r:embed="rId9"/>
          <a:stretch>
            <a:fillRect/>
          </a:stretch>
        </p:blipFill>
        <p:spPr>
          <a:xfrm>
            <a:off x="3782393" y="3342588"/>
            <a:ext cx="1675414" cy="1682636"/>
          </a:xfrm>
          <a:prstGeom prst="rect">
            <a:avLst/>
          </a:prstGeom>
        </p:spPr>
      </p:pic>
      <p:pic>
        <p:nvPicPr>
          <p:cNvPr id="9" name="Picture 8">
            <a:extLst>
              <a:ext uri="{FF2B5EF4-FFF2-40B4-BE49-F238E27FC236}">
                <a16:creationId xmlns:a16="http://schemas.microsoft.com/office/drawing/2014/main" id="{E7661333-F671-3CE1-1A69-BD9866E7A25D}"/>
              </a:ext>
            </a:extLst>
          </p:cNvPr>
          <p:cNvPicPr>
            <a:picLocks noChangeAspect="1"/>
          </p:cNvPicPr>
          <p:nvPr/>
        </p:nvPicPr>
        <p:blipFill>
          <a:blip r:embed="rId10"/>
          <a:stretch>
            <a:fillRect/>
          </a:stretch>
        </p:blipFill>
        <p:spPr>
          <a:xfrm>
            <a:off x="1640483" y="4348558"/>
            <a:ext cx="1855282" cy="2397275"/>
          </a:xfrm>
          <a:prstGeom prst="rect">
            <a:avLst/>
          </a:prstGeom>
        </p:spPr>
      </p:pic>
      <p:pic>
        <p:nvPicPr>
          <p:cNvPr id="10" name="Picture 9">
            <a:extLst>
              <a:ext uri="{FF2B5EF4-FFF2-40B4-BE49-F238E27FC236}">
                <a16:creationId xmlns:a16="http://schemas.microsoft.com/office/drawing/2014/main" id="{D6A2CD92-1E00-735A-78BC-0C2741E2283C}"/>
              </a:ext>
            </a:extLst>
          </p:cNvPr>
          <p:cNvPicPr>
            <a:picLocks noChangeAspect="1"/>
          </p:cNvPicPr>
          <p:nvPr/>
        </p:nvPicPr>
        <p:blipFill>
          <a:blip r:embed="rId11"/>
          <a:stretch>
            <a:fillRect/>
          </a:stretch>
        </p:blipFill>
        <p:spPr>
          <a:xfrm>
            <a:off x="3557592" y="5190253"/>
            <a:ext cx="2791602" cy="1636701"/>
          </a:xfrm>
          <a:prstGeom prst="rect">
            <a:avLst/>
          </a:prstGeom>
        </p:spPr>
      </p:pic>
      <p:pic>
        <p:nvPicPr>
          <p:cNvPr id="11" name="Picture 10">
            <a:extLst>
              <a:ext uri="{FF2B5EF4-FFF2-40B4-BE49-F238E27FC236}">
                <a16:creationId xmlns:a16="http://schemas.microsoft.com/office/drawing/2014/main" id="{FBB5FA52-CCAD-F28E-91BA-77D94F42E092}"/>
              </a:ext>
            </a:extLst>
          </p:cNvPr>
          <p:cNvPicPr>
            <a:picLocks noChangeAspect="1"/>
          </p:cNvPicPr>
          <p:nvPr/>
        </p:nvPicPr>
        <p:blipFill>
          <a:blip r:embed="rId12"/>
          <a:stretch>
            <a:fillRect/>
          </a:stretch>
        </p:blipFill>
        <p:spPr>
          <a:xfrm>
            <a:off x="6255973" y="4681104"/>
            <a:ext cx="4022632" cy="2135911"/>
          </a:xfrm>
          <a:prstGeom prst="rect">
            <a:avLst/>
          </a:prstGeom>
        </p:spPr>
      </p:pic>
    </p:spTree>
    <p:custDataLst>
      <p:tags r:id="rId1"/>
    </p:custDataLst>
    <p:extLst>
      <p:ext uri="{BB962C8B-B14F-4D97-AF65-F5344CB8AC3E}">
        <p14:creationId xmlns:p14="http://schemas.microsoft.com/office/powerpoint/2010/main" val="3917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20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2000" fill="hold"/>
                                        <p:tgtEl>
                                          <p:spTgt spid="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autoRev="1" fill="hold" nodeType="clickEffect">
                                  <p:stCondLst>
                                    <p:cond delay="0"/>
                                  </p:stCondLst>
                                  <p:childTnLst>
                                    <p:animScale>
                                      <p:cBhvr>
                                        <p:cTn id="26" dur="2000" fill="hold"/>
                                        <p:tgtEl>
                                          <p:spTgt spid="9"/>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autoRev="1" fill="hold" nodeType="clickEffect">
                                  <p:stCondLst>
                                    <p:cond delay="0"/>
                                  </p:stCondLst>
                                  <p:childTnLst>
                                    <p:animScale>
                                      <p:cBhvr>
                                        <p:cTn id="30" dur="2000" fill="hold"/>
                                        <p:tgtEl>
                                          <p:spTgt spid="10"/>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autoRev="1" fill="hold" nodeType="clickEffect">
                                  <p:stCondLst>
                                    <p:cond delay="0"/>
                                  </p:stCondLst>
                                  <p:childTnLst>
                                    <p:animScale>
                                      <p:cBhvr>
                                        <p:cTn id="3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2023 monitoring and reporting overview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a:solidFill>
                  <a:srgbClr val="194869"/>
                </a:solidFill>
                <a:latin typeface="Calibri" panose="020F0502020204030204" pitchFamily="34" charset="0"/>
                <a:cs typeface="Calibri" panose="020F0502020204030204" pitchFamily="34" charset="0"/>
              </a:rPr>
              <a:t>SDG indicator 6.5.1: Implementing IWRM</a:t>
            </a:r>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2800767"/>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2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Timeline, Help Desk, Monitoring Guide</a:t>
            </a:r>
          </a:p>
        </p:txBody>
      </p:sp>
      <p:pic>
        <p:nvPicPr>
          <p:cNvPr id="5" name="Picture Placeholder 7">
            <a:extLst>
              <a:ext uri="{FF2B5EF4-FFF2-40B4-BE49-F238E27FC236}">
                <a16:creationId xmlns:a16="http://schemas.microsoft.com/office/drawing/2014/main" id="{A32003E7-F1A6-FE48-7992-21A7098E45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204"/>
          <a:stretch/>
        </p:blipFill>
        <p:spPr>
          <a:xfrm>
            <a:off x="7861300" y="0"/>
            <a:ext cx="4330700" cy="6858000"/>
          </a:xfrm>
          <a:prstGeom prst="rect">
            <a:avLst/>
          </a:prstGeom>
        </p:spPr>
      </p:pic>
    </p:spTree>
    <p:extLst>
      <p:ext uri="{BB962C8B-B14F-4D97-AF65-F5344CB8AC3E}">
        <p14:creationId xmlns:p14="http://schemas.microsoft.com/office/powerpoint/2010/main" val="91599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n-US"/>
              <a:t>Timeline for reporting 2023</a:t>
            </a:r>
          </a:p>
        </p:txBody>
      </p:sp>
      <p:graphicFrame>
        <p:nvGraphicFramePr>
          <p:cNvPr id="6" name="Content Placeholder 2">
            <a:extLst>
              <a:ext uri="{FF2B5EF4-FFF2-40B4-BE49-F238E27FC236}">
                <a16:creationId xmlns:a16="http://schemas.microsoft.com/office/drawing/2014/main" id="{3876D834-A9BD-C9CD-D23D-03613BEF45F4}"/>
              </a:ext>
            </a:extLst>
          </p:cNvPr>
          <p:cNvGraphicFramePr>
            <a:graphicFrameLocks/>
          </p:cNvGraphicFramePr>
          <p:nvPr>
            <p:extLst>
              <p:ext uri="{D42A27DB-BD31-4B8C-83A1-F6EECF244321}">
                <p14:modId xmlns:p14="http://schemas.microsoft.com/office/powerpoint/2010/main" val="2405904518"/>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5819A76-88F8-E126-126F-644E5547E83A}"/>
              </a:ext>
            </a:extLst>
          </p:cNvPr>
          <p:cNvSpPr txBox="1"/>
          <p:nvPr/>
        </p:nvSpPr>
        <p:spPr>
          <a:xfrm>
            <a:off x="410560" y="6158404"/>
            <a:ext cx="72258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*Submission to UN Statistics Division in early 2024</a:t>
            </a:r>
          </a:p>
        </p:txBody>
      </p:sp>
      <p:sp>
        <p:nvSpPr>
          <p:cNvPr id="9" name="TextBox 8">
            <a:extLst>
              <a:ext uri="{FF2B5EF4-FFF2-40B4-BE49-F238E27FC236}">
                <a16:creationId xmlns:a16="http://schemas.microsoft.com/office/drawing/2014/main" id="{A8E75E28-5A76-C4FE-B7F6-EE5305C799A6}"/>
              </a:ext>
            </a:extLst>
          </p:cNvPr>
          <p:cNvSpPr txBox="1"/>
          <p:nvPr/>
        </p:nvSpPr>
        <p:spPr>
          <a:xfrm>
            <a:off x="8831842" y="6176963"/>
            <a:ext cx="3138360" cy="369332"/>
          </a:xfrm>
          <a:prstGeom prst="rect">
            <a:avLst/>
          </a:prstGeom>
          <a:noFill/>
        </p:spPr>
        <p:txBody>
          <a:bodyPr wrap="none" rtlCol="0">
            <a:spAutoFit/>
          </a:bodyPr>
          <a:lstStyle/>
          <a:p>
            <a:r>
              <a:rPr lang="en-US">
                <a:solidFill>
                  <a:srgbClr val="002060"/>
                </a:solidFill>
              </a:rPr>
              <a:t>See Monitoring Guide section 6</a:t>
            </a:r>
          </a:p>
        </p:txBody>
      </p:sp>
    </p:spTree>
    <p:extLst>
      <p:ext uri="{BB962C8B-B14F-4D97-AF65-F5344CB8AC3E}">
        <p14:creationId xmlns:p14="http://schemas.microsoft.com/office/powerpoint/2010/main" val="202742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n-US"/>
              <a:t>SDG 6.5.1 Help Desk </a:t>
            </a:r>
          </a:p>
        </p:txBody>
      </p:sp>
      <p:pic>
        <p:nvPicPr>
          <p:cNvPr id="8"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944" y="1643944"/>
            <a:ext cx="2996793" cy="2996793"/>
          </a:xfrm>
          <a:prstGeom prst="rect">
            <a:avLst/>
          </a:prstGeom>
        </p:spPr>
      </p:pic>
      <p:sp>
        <p:nvSpPr>
          <p:cNvPr id="9" name="Content Placeholder 1">
            <a:extLst>
              <a:ext uri="{FF2B5EF4-FFF2-40B4-BE49-F238E27FC236}">
                <a16:creationId xmlns:a16="http://schemas.microsoft.com/office/drawing/2014/main" id="{1EA687C6-7307-9B02-5CA7-F9B448196807}"/>
              </a:ext>
            </a:extLst>
          </p:cNvPr>
          <p:cNvSpPr txBox="1">
            <a:spLocks/>
          </p:cNvSpPr>
          <p:nvPr/>
        </p:nvSpPr>
        <p:spPr>
          <a:xfrm>
            <a:off x="8477830" y="4739931"/>
            <a:ext cx="3126248" cy="4355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GB" sz="2800" b="0" i="0" u="none" strike="noStrike" kern="1200" smtClean="0">
                <a:solidFill>
                  <a:schemeClr val="accent2"/>
                </a:solidFill>
                <a:effectLst/>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accent2"/>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tx2"/>
                </a:solidFill>
                <a:ea typeface="+mn-lt"/>
                <a:cs typeface="+mn-lt"/>
              </a:rPr>
              <a:t> </a:t>
            </a:r>
            <a:r>
              <a:rPr lang="en-US" sz="2400" b="1">
                <a:solidFill>
                  <a:schemeClr val="tx2"/>
                </a:solidFill>
                <a:ea typeface="+mn-lt"/>
                <a:cs typeface="+mn-lt"/>
                <a:hlinkClick r:id="rId6">
                  <a:extLst>
                    <a:ext uri="{A12FA001-AC4F-418D-AE19-62706E023703}">
                      <ahyp:hlinkClr xmlns:ahyp="http://schemas.microsoft.com/office/drawing/2018/hyperlinkcolor" val="tx"/>
                    </a:ext>
                  </a:extLst>
                </a:hlinkClick>
              </a:rPr>
              <a:t>iwrmsdg651@un.org</a:t>
            </a:r>
            <a:r>
              <a:rPr lang="en-US" sz="1600" b="1">
                <a:solidFill>
                  <a:schemeClr val="tx2"/>
                </a:solidFill>
                <a:ea typeface="+mn-lt"/>
                <a:cs typeface="+mn-lt"/>
              </a:rPr>
              <a:t>.</a:t>
            </a:r>
            <a:endParaRPr lang="en-US" sz="1600" b="1">
              <a:solidFill>
                <a:schemeClr val="tx2"/>
              </a:solidFill>
            </a:endParaRPr>
          </a:p>
        </p:txBody>
      </p:sp>
      <p:sp>
        <p:nvSpPr>
          <p:cNvPr id="7" name="Content Placeholder 12">
            <a:extLst>
              <a:ext uri="{FF2B5EF4-FFF2-40B4-BE49-F238E27FC236}">
                <a16:creationId xmlns:a16="http://schemas.microsoft.com/office/drawing/2014/main" id="{B028C1B4-837C-906A-4E0D-46990E1F9A46}"/>
              </a:ext>
            </a:extLst>
          </p:cNvPr>
          <p:cNvSpPr txBox="1">
            <a:spLocks/>
          </p:cNvSpPr>
          <p:nvPr/>
        </p:nvSpPr>
        <p:spPr>
          <a:xfrm>
            <a:off x="949036" y="1701456"/>
            <a:ext cx="6453082" cy="48976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b="0" dirty="0">
                <a:solidFill>
                  <a:schemeClr val="accent1"/>
                </a:solidFill>
              </a:rPr>
              <a:t>Any questions related to 6.5.1 reporting </a:t>
            </a:r>
          </a:p>
          <a:p>
            <a:pPr marL="342900" indent="-342900"/>
            <a:r>
              <a:rPr lang="en-US" b="0" dirty="0">
                <a:solidFill>
                  <a:schemeClr val="accent1"/>
                </a:solidFill>
              </a:rPr>
              <a:t>Quality Assurance(QA): "interim" draft reports are encouraged, and feedback will be provided to complete your draft submission.</a:t>
            </a:r>
          </a:p>
          <a:p>
            <a:pPr marL="342900" indent="-342900"/>
            <a:r>
              <a:rPr lang="en-US" b="0" dirty="0">
                <a:solidFill>
                  <a:schemeClr val="accent1"/>
                </a:solidFill>
              </a:rPr>
              <a:t>Submit final drafts to the Help Desk</a:t>
            </a:r>
          </a:p>
          <a:p>
            <a:pPr marL="342900" indent="-342900"/>
            <a:r>
              <a:rPr lang="en-US" b="0" dirty="0">
                <a:solidFill>
                  <a:schemeClr val="accent1"/>
                </a:solidFill>
              </a:rPr>
              <a:t>Questions about the SDG 6 IWRM Support </a:t>
            </a:r>
            <a:r>
              <a:rPr lang="en-US" b="0" dirty="0" err="1">
                <a:solidFill>
                  <a:schemeClr val="accent1"/>
                </a:solidFill>
              </a:rPr>
              <a:t>Programme</a:t>
            </a:r>
            <a:r>
              <a:rPr lang="en-US" b="0" dirty="0">
                <a:solidFill>
                  <a:schemeClr val="accent1"/>
                </a:solidFill>
              </a:rPr>
              <a:t> </a:t>
            </a:r>
          </a:p>
        </p:txBody>
      </p:sp>
    </p:spTree>
    <p:custDataLst>
      <p:tags r:id="rId1"/>
    </p:custDataLst>
    <p:extLst>
      <p:ext uri="{BB962C8B-B14F-4D97-AF65-F5344CB8AC3E}">
        <p14:creationId xmlns:p14="http://schemas.microsoft.com/office/powerpoint/2010/main" val="40536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9.2|28.5"/>
</p:tagLst>
</file>

<file path=ppt/tags/tag10.xml><?xml version="1.0" encoding="utf-8"?>
<p:tagLst xmlns:a="http://schemas.openxmlformats.org/drawingml/2006/main" xmlns:r="http://schemas.openxmlformats.org/officeDocument/2006/relationships" xmlns:p="http://schemas.openxmlformats.org/presentationml/2006/main">
  <p:tag name="TIMING" val="|16.2|17"/>
</p:tagLst>
</file>

<file path=ppt/tags/tag11.xml><?xml version="1.0" encoding="utf-8"?>
<p:tagLst xmlns:a="http://schemas.openxmlformats.org/drawingml/2006/main" xmlns:r="http://schemas.openxmlformats.org/officeDocument/2006/relationships" xmlns:p="http://schemas.openxmlformats.org/presentationml/2006/main">
  <p:tag name="TIMING" val="|20.6|7.7|12.8"/>
</p:tagLst>
</file>

<file path=ppt/tags/tag12.xml><?xml version="1.0" encoding="utf-8"?>
<p:tagLst xmlns:a="http://schemas.openxmlformats.org/drawingml/2006/main" xmlns:r="http://schemas.openxmlformats.org/officeDocument/2006/relationships" xmlns:p="http://schemas.openxmlformats.org/presentationml/2006/main">
  <p:tag name="TIMING" val="|10.7|10.6|13.6"/>
</p:tagLst>
</file>

<file path=ppt/tags/tag13.xml><?xml version="1.0" encoding="utf-8"?>
<p:tagLst xmlns:a="http://schemas.openxmlformats.org/drawingml/2006/main" xmlns:r="http://schemas.openxmlformats.org/officeDocument/2006/relationships" xmlns:p="http://schemas.openxmlformats.org/presentationml/2006/main">
  <p:tag name="TIMING" val="|19.3|6.9"/>
</p:tagLst>
</file>

<file path=ppt/tags/tag14.xml><?xml version="1.0" encoding="utf-8"?>
<p:tagLst xmlns:a="http://schemas.openxmlformats.org/drawingml/2006/main" xmlns:r="http://schemas.openxmlformats.org/officeDocument/2006/relationships" xmlns:p="http://schemas.openxmlformats.org/presentationml/2006/main">
  <p:tag name="TIMING" val="|8.6|6.4|9.2|16.9"/>
</p:tagLst>
</file>

<file path=ppt/tags/tag15.xml><?xml version="1.0" encoding="utf-8"?>
<p:tagLst xmlns:a="http://schemas.openxmlformats.org/drawingml/2006/main" xmlns:r="http://schemas.openxmlformats.org/officeDocument/2006/relationships" xmlns:p="http://schemas.openxmlformats.org/presentationml/2006/main">
  <p:tag name="TIMING" val="|9.8|21.1|14.2|39"/>
</p:tagLst>
</file>

<file path=ppt/tags/tag16.xml><?xml version="1.0" encoding="utf-8"?>
<p:tagLst xmlns:a="http://schemas.openxmlformats.org/drawingml/2006/main" xmlns:r="http://schemas.openxmlformats.org/officeDocument/2006/relationships" xmlns:p="http://schemas.openxmlformats.org/presentationml/2006/main">
  <p:tag name="TIMING" val="|7.8|14.8|20.9"/>
</p:tagLst>
</file>

<file path=ppt/tags/tag17.xml><?xml version="1.0" encoding="utf-8"?>
<p:tagLst xmlns:a="http://schemas.openxmlformats.org/drawingml/2006/main" xmlns:r="http://schemas.openxmlformats.org/officeDocument/2006/relationships" xmlns:p="http://schemas.openxmlformats.org/presentationml/2006/main">
  <p:tag name="TIMING" val="|8.1|14.6"/>
</p:tagLst>
</file>

<file path=ppt/tags/tag18.xml><?xml version="1.0" encoding="utf-8"?>
<p:tagLst xmlns:a="http://schemas.openxmlformats.org/drawingml/2006/main" xmlns:r="http://schemas.openxmlformats.org/officeDocument/2006/relationships" xmlns:p="http://schemas.openxmlformats.org/presentationml/2006/main">
  <p:tag name="TIMING" val="|8.8|16.4|13"/>
</p:tagLst>
</file>

<file path=ppt/tags/tag19.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7.4|8.7|16.7|11.8|12|11.7|6.1|8.3"/>
</p:tagLst>
</file>

<file path=ppt/tags/tag20.xml><?xml version="1.0" encoding="utf-8"?>
<p:tagLst xmlns:a="http://schemas.openxmlformats.org/drawingml/2006/main" xmlns:r="http://schemas.openxmlformats.org/officeDocument/2006/relationships" xmlns:p="http://schemas.openxmlformats.org/presentationml/2006/main">
  <p:tag name="TIMING" val="|9.9"/>
</p:tagLst>
</file>

<file path=ppt/tags/tag3.xml><?xml version="1.0" encoding="utf-8"?>
<p:tagLst xmlns:a="http://schemas.openxmlformats.org/drawingml/2006/main" xmlns:r="http://schemas.openxmlformats.org/officeDocument/2006/relationships" xmlns:p="http://schemas.openxmlformats.org/presentationml/2006/main">
  <p:tag name="TIMING" val="|14|3.5|10.4|15.2"/>
</p:tagLst>
</file>

<file path=ppt/tags/tag4.xml><?xml version="1.0" encoding="utf-8"?>
<p:tagLst xmlns:a="http://schemas.openxmlformats.org/drawingml/2006/main" xmlns:r="http://schemas.openxmlformats.org/officeDocument/2006/relationships" xmlns:p="http://schemas.openxmlformats.org/presentationml/2006/main">
  <p:tag name="TIMING" val="|27.6"/>
</p:tagLst>
</file>

<file path=ppt/tags/tag5.xml><?xml version="1.0" encoding="utf-8"?>
<p:tagLst xmlns:a="http://schemas.openxmlformats.org/drawingml/2006/main" xmlns:r="http://schemas.openxmlformats.org/officeDocument/2006/relationships" xmlns:p="http://schemas.openxmlformats.org/presentationml/2006/main">
  <p:tag name="TIMING" val="|20.4|7.5|7.5|7.8|12.5|5.2|8.4"/>
</p:tagLst>
</file>

<file path=ppt/tags/tag6.xml><?xml version="1.0" encoding="utf-8"?>
<p:tagLst xmlns:a="http://schemas.openxmlformats.org/drawingml/2006/main" xmlns:r="http://schemas.openxmlformats.org/officeDocument/2006/relationships" xmlns:p="http://schemas.openxmlformats.org/presentationml/2006/main">
  <p:tag name="TIMING" val="|45.9"/>
</p:tagLst>
</file>

<file path=ppt/tags/tag7.xml><?xml version="1.0" encoding="utf-8"?>
<p:tagLst xmlns:a="http://schemas.openxmlformats.org/drawingml/2006/main" xmlns:r="http://schemas.openxmlformats.org/officeDocument/2006/relationships" xmlns:p="http://schemas.openxmlformats.org/presentationml/2006/main">
  <p:tag name="TIMING" val="|10.2|5.5|11.7|11.8|28.1|12.5"/>
</p:tagLst>
</file>

<file path=ppt/tags/tag8.xml><?xml version="1.0" encoding="utf-8"?>
<p:tagLst xmlns:a="http://schemas.openxmlformats.org/drawingml/2006/main" xmlns:r="http://schemas.openxmlformats.org/officeDocument/2006/relationships" xmlns:p="http://schemas.openxmlformats.org/presentationml/2006/main">
  <p:tag name="TIMING" val="|14.9|2.8"/>
</p:tagLst>
</file>

<file path=ppt/tags/tag9.xml><?xml version="1.0" encoding="utf-8"?>
<p:tagLst xmlns:a="http://schemas.openxmlformats.org/drawingml/2006/main" xmlns:r="http://schemas.openxmlformats.org/officeDocument/2006/relationships" xmlns:p="http://schemas.openxmlformats.org/presentationml/2006/main">
  <p:tag name="TIMING" val="|9.8|17.6|13.3|10.9"/>
</p:tagLst>
</file>

<file path=ppt/theme/theme1.xml><?xml version="1.0" encoding="utf-8"?>
<a:theme xmlns:a="http://schemas.openxmlformats.org/drawingml/2006/main" name="Office Theme">
  <a:themeElements>
    <a:clrScheme name="IWRM Colors">
      <a:dk1>
        <a:srgbClr val="000000"/>
      </a:dk1>
      <a:lt1>
        <a:srgbClr val="FFFFFF"/>
      </a:lt1>
      <a:dk2>
        <a:srgbClr val="44546A"/>
      </a:dk2>
      <a:lt2>
        <a:srgbClr val="E7E6E6"/>
      </a:lt2>
      <a:accent1>
        <a:srgbClr val="194869"/>
      </a:accent1>
      <a:accent2>
        <a:srgbClr val="20A6CA"/>
      </a:accent2>
      <a:accent3>
        <a:srgbClr val="02A093"/>
      </a:accent3>
      <a:accent4>
        <a:srgbClr val="4EB3B9"/>
      </a:accent4>
      <a:accent5>
        <a:srgbClr val="F1883C"/>
      </a:accent5>
      <a:accent6>
        <a:srgbClr val="F39371"/>
      </a:accent6>
      <a:hlink>
        <a:srgbClr val="8EC044"/>
      </a:hlink>
      <a:folHlink>
        <a:srgbClr val="0261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HI Document" ma:contentTypeID="0x010100662C79DA35A2284584E29B1E84C9C8C700249DDBCB99AB314F859551F107D2B961" ma:contentTypeVersion="23" ma:contentTypeDescription="Create a new document." ma:contentTypeScope="" ma:versionID="6c14365250b8164616a3b51adba06575">
  <xsd:schema xmlns:xsd="http://www.w3.org/2001/XMLSchema" xmlns:xs="http://www.w3.org/2001/XMLSchema" xmlns:p="http://schemas.microsoft.com/office/2006/metadata/properties" xmlns:ns2="13903724-28f5-48bb-9c71-b0ec8b148fe0" xmlns:ns3="13903724-28f5-48bb-9c71-b0ec8b148fe0" xmlns:ns4="da6fb1b6-4ee2-40fb-bb3b-74c8d3b07269" targetNamespace="http://schemas.microsoft.com/office/2006/metadata/properties" ma:root="true" ma:fieldsID="86cee8694aafd8f56e4909046120d617" ns3:_="" ns4:_="">
    <xsd:import namespace="13903724-28f5-48bb-9c71-b0ec8b148fe0"/>
    <xsd:import namespace="13903724-28f5-48bb-9c71-b0ec8b148fe0"/>
    <xsd:import namespace="da6fb1b6-4ee2-40fb-bb3b-74c8d3b07269"/>
    <xsd:element name="properties">
      <xsd:complexType>
        <xsd:sequence>
          <xsd:element name="documentManagement">
            <xsd:complexType>
              <xsd:all>
                <xsd:element ref="ns2:TaxCatchAll" minOccurs="0"/>
                <xsd:element ref="ns2:TaxCatchAllLabel" minOccurs="0"/>
                <xsd:element ref="ns3:k4ba791d09a440aba63648a4fa83da7e" minOccurs="0"/>
                <xsd:element ref="ns3:n2755ad5c18e49c7adbfdd598b931bcc" minOccurs="0"/>
                <xsd:element ref="ns3:b282f493e26e4ef1a208c9a49b9311f3" minOccurs="0"/>
                <xsd:element ref="ns3:e8bce870359e4a09862e3b9640f665e6" minOccurs="0"/>
                <xsd:element ref="ns3:DHIPublication" minOccurs="0"/>
                <xsd:element ref="ns3:DHIDateCreated" minOccurs="0"/>
                <xsd:element ref="ns3:DHIReviewLink" minOccurs="0"/>
                <xsd:element ref="ns3:DHIManagementApprovalLink"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801673a-fca3-46f3-b8d0-63933d2703a0}" ma:internalName="TaxCatchAll" ma:showField="CatchAllData"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801673a-fca3-46f3-b8d0-63933d2703a0}" ma:internalName="TaxCatchAllLabel" ma:readOnly="true" ma:showField="CatchAllDataLabel"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k4ba791d09a440aba63648a4fa83da7e" ma:index="10" nillable="true" ma:taxonomy="true" ma:internalName="k4ba791d09a440aba63648a4fa83da7e" ma:taxonomyFieldName="DHICategory" ma:displayName="DHICategory" ma:default="" ma:fieldId="{44ba791d-09a4-40ab-a636-48a4fa83da7e}" ma:taxonomyMulti="true" ma:sspId="0cc1a1f7-5d9d-487e-9c70-c04623747153" ma:termSetId="cf316dbf-09a7-4527-b108-6ead98ea1f8f" ma:anchorId="00000000-0000-0000-0000-000000000000" ma:open="false" ma:isKeyword="false">
      <xsd:complexType>
        <xsd:sequence>
          <xsd:element ref="pc:Terms" minOccurs="0" maxOccurs="1"/>
        </xsd:sequence>
      </xsd:complexType>
    </xsd:element>
    <xsd:element name="n2755ad5c18e49c7adbfdd598b931bcc" ma:index="12" nillable="true" ma:taxonomy="true" ma:internalName="n2755ad5c18e49c7adbfdd598b931bcc" ma:taxonomyFieldName="DHIArea" ma:displayName="DHIArea" ma:default="" ma:fieldId="{72755ad5-c18e-49c7-adbf-dd598b931bcc}" ma:taxonomyMulti="true" ma:sspId="0cc1a1f7-5d9d-487e-9c70-c04623747153" ma:termSetId="3e9017fb-0c0c-4812-abde-a160736a9a23" ma:anchorId="00000000-0000-0000-0000-000000000000" ma:open="false" ma:isKeyword="false">
      <xsd:complexType>
        <xsd:sequence>
          <xsd:element ref="pc:Terms" minOccurs="0" maxOccurs="1"/>
        </xsd:sequence>
      </xsd:complexType>
    </xsd:element>
    <xsd:element name="b282f493e26e4ef1a208c9a49b9311f3" ma:index="14" nillable="true" ma:taxonomy="true" ma:internalName="b282f493e26e4ef1a208c9a49b9311f3" ma:taxonomyFieldName="DHIKeywords" ma:displayName="DHIKeywords" ma:default="" ma:fieldId="{b282f493-e26e-4ef1-a208-c9a49b9311f3}" ma:taxonomyMulti="true" ma:sspId="0cc1a1f7-5d9d-487e-9c70-c04623747153" ma:termSetId="d8f945d8-c24d-4deb-a750-9e845efe98c8" ma:anchorId="00000000-0000-0000-0000-000000000000" ma:open="true" ma:isKeyword="false">
      <xsd:complexType>
        <xsd:sequence>
          <xsd:element ref="pc:Terms" minOccurs="0" maxOccurs="1"/>
        </xsd:sequence>
      </xsd:complexType>
    </xsd:element>
    <xsd:element name="e8bce870359e4a09862e3b9640f665e6" ma:index="16" nillable="true" ma:taxonomy="true" ma:internalName="e8bce870359e4a09862e3b9640f665e6" ma:taxonomyFieldName="DHIAuthor" ma:displayName="DHIAuthor" ma:default="" ma:fieldId="{e8bce870-359e-4a09-862e-3b9640f665e6}" ma:taxonomyMulti="true" ma:sspId="0cc1a1f7-5d9d-487e-9c70-c04623747153" ma:termSetId="0c97983b-bbfd-42d4-9c04-ca31687e0c2a" ma:anchorId="00000000-0000-0000-0000-000000000000" ma:open="true" ma:isKeyword="false">
      <xsd:complexType>
        <xsd:sequence>
          <xsd:element ref="pc:Terms" minOccurs="0" maxOccurs="1"/>
        </xsd:sequence>
      </xsd:complexType>
    </xsd:element>
    <xsd:element name="DHIPublication" ma:index="18" nillable="true" ma:displayName="DHIPublication" ma:description="If the item is not a DHI publication, type the full name of the publication, e.g. journal name or book title and publisher" ma:internalName="DHIPublication">
      <xsd:simpleType>
        <xsd:restriction base="dms:Text">
          <xsd:maxLength value="255"/>
        </xsd:restriction>
      </xsd:simpleType>
    </xsd:element>
    <xsd:element name="DHIDateCreated" ma:index="19" nillable="true" ma:displayName="DHIDateCreated" ma:description="Accept the default creation date or add the date and year of publication." ma:format="DateOnly" ma:internalName="DHIDateCreated">
      <xsd:simpleType>
        <xsd:restriction base="dms:DateTime"/>
      </xsd:simpleType>
    </xsd:element>
    <xsd:element name="DHIReviewLink" ma:index="20" nillable="true" ma:displayName="DHI Review" ma:format="Hyperlink" ma:internalName="DHIReviewLink">
      <xsd:complexType>
        <xsd:complexContent>
          <xsd:extension base="dms:URL">
            <xsd:sequence>
              <xsd:element name="Url" type="dms:ValidUrl" minOccurs="0" nillable="true"/>
              <xsd:element name="Description" type="xsd:string" nillable="true"/>
            </xsd:sequence>
          </xsd:extension>
        </xsd:complexContent>
      </xsd:complexType>
    </xsd:element>
    <xsd:element name="DHIManagementApprovalLink" ma:index="21" nillable="true" ma:displayName="DHI Management Approval" ma:format="Hyperlink" ma:internalName="DHIManagementApprova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6fb1b6-4ee2-40fb-bb3b-74c8d3b07269"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cc1a1f7-5d9d-487e-9c70-c04623747153"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3903724-28f5-48bb-9c71-b0ec8b148fe0" xsi:nil="true"/>
    <lcf76f155ced4ddcb4097134ff3c332f xmlns="da6fb1b6-4ee2-40fb-bb3b-74c8d3b07269">
      <Terms xmlns="http://schemas.microsoft.com/office/infopath/2007/PartnerControls"/>
    </lcf76f155ced4ddcb4097134ff3c332f>
    <k4ba791d09a440aba63648a4fa83da7e xmlns="13903724-28f5-48bb-9c71-b0ec8b148fe0">
      <Terms xmlns="http://schemas.microsoft.com/office/infopath/2007/PartnerControls"/>
    </k4ba791d09a440aba63648a4fa83da7e>
    <n2755ad5c18e49c7adbfdd598b931bcc xmlns="13903724-28f5-48bb-9c71-b0ec8b148fe0">
      <Terms xmlns="http://schemas.microsoft.com/office/infopath/2007/PartnerControls"/>
    </n2755ad5c18e49c7adbfdd598b931bcc>
    <DHIDateCreated xmlns="13903724-28f5-48bb-9c71-b0ec8b148fe0" xsi:nil="true"/>
    <DHIPublication xmlns="13903724-28f5-48bb-9c71-b0ec8b148fe0" xsi:nil="true"/>
    <b282f493e26e4ef1a208c9a49b9311f3 xmlns="13903724-28f5-48bb-9c71-b0ec8b148fe0">
      <Terms xmlns="http://schemas.microsoft.com/office/infopath/2007/PartnerControls"/>
    </b282f493e26e4ef1a208c9a49b9311f3>
    <DHIReviewLink xmlns="13903724-28f5-48bb-9c71-b0ec8b148fe0">
      <Url xsi:nil="true"/>
      <Description xsi:nil="true"/>
    </DHIReviewLink>
    <DHIManagementApprovalLink xmlns="13903724-28f5-48bb-9c71-b0ec8b148fe0">
      <Url xsi:nil="true"/>
      <Description xsi:nil="true"/>
    </DHIManagementApprovalLink>
    <e8bce870359e4a09862e3b9640f665e6 xmlns="13903724-28f5-48bb-9c71-b0ec8b148fe0">
      <Terms xmlns="http://schemas.microsoft.com/office/infopath/2007/PartnerControls"/>
    </e8bce870359e4a09862e3b9640f665e6>
  </documentManagement>
</p:properties>
</file>

<file path=customXml/itemProps1.xml><?xml version="1.0" encoding="utf-8"?>
<ds:datastoreItem xmlns:ds="http://schemas.openxmlformats.org/officeDocument/2006/customXml" ds:itemID="{C992E70B-B65B-441E-A728-A1C16ABFEA92}">
  <ds:schemaRefs>
    <ds:schemaRef ds:uri="http://schemas.microsoft.com/sharepoint/v3/contenttype/forms"/>
  </ds:schemaRefs>
</ds:datastoreItem>
</file>

<file path=customXml/itemProps2.xml><?xml version="1.0" encoding="utf-8"?>
<ds:datastoreItem xmlns:ds="http://schemas.openxmlformats.org/officeDocument/2006/customXml" ds:itemID="{F5D22E03-F766-43F3-A7E9-927693169DFE}"/>
</file>

<file path=customXml/itemProps3.xml><?xml version="1.0" encoding="utf-8"?>
<ds:datastoreItem xmlns:ds="http://schemas.openxmlformats.org/officeDocument/2006/customXml" ds:itemID="{8F4D764E-EDB2-4262-A5D8-E0157FA71502}">
  <ds:schemaRefs>
    <ds:schemaRef ds:uri="http://purl.org/dc/dcmitype/"/>
    <ds:schemaRef ds:uri="http://purl.org/dc/terms/"/>
    <ds:schemaRef ds:uri="http://schemas.microsoft.com/office/2006/documentManagement/types"/>
    <ds:schemaRef ds:uri="http://purl.org/dc/elements/1.1/"/>
    <ds:schemaRef ds:uri="http://schemas.openxmlformats.org/package/2006/metadata/core-properties"/>
    <ds:schemaRef ds:uri="5e01a736-1b88-436b-a44b-5245e0be4ab3"/>
    <ds:schemaRef ds:uri="http://schemas.microsoft.com/office/infopath/2007/PartnerControls"/>
    <ds:schemaRef ds:uri="73aa4948-b2bb-4bb6-a4ce-3dbfd67606c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570</TotalTime>
  <Words>5474</Words>
  <Application>Microsoft Office PowerPoint</Application>
  <PresentationFormat>Widescreen</PresentationFormat>
  <Paragraphs>453</Paragraphs>
  <Slides>38</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Symbol</vt:lpstr>
      <vt:lpstr>Times New Roman</vt:lpstr>
      <vt:lpstr>Office Theme</vt:lpstr>
      <vt:lpstr>PowerPoint Presentation</vt:lpstr>
      <vt:lpstr>Contents</vt:lpstr>
      <vt:lpstr>PowerPoint Presentation</vt:lpstr>
      <vt:lpstr>The 2030 Agenda and SDG 6</vt:lpstr>
      <vt:lpstr>Sustainable Development Goal (SDG) 6</vt:lpstr>
      <vt:lpstr>PowerPoint Presentation</vt:lpstr>
      <vt:lpstr>PowerPoint Presentation</vt:lpstr>
      <vt:lpstr>Timeline for reporting 2023</vt:lpstr>
      <vt:lpstr>SDG 6.5.1 Help Desk </vt:lpstr>
      <vt:lpstr>SDG 6.5.1 Help Desk</vt:lpstr>
      <vt:lpstr>Monitoring Guide</vt:lpstr>
      <vt:lpstr>PowerPoint Presentation</vt:lpstr>
      <vt:lpstr>PowerPoint Presentation</vt:lpstr>
      <vt:lpstr>SDG Indicator 6.5.1 Survey Overview</vt:lpstr>
      <vt:lpstr>How to respond to the survey questions</vt:lpstr>
      <vt:lpstr>Survey question example</vt:lpstr>
      <vt:lpstr>Annexes</vt:lpstr>
      <vt:lpstr>Key changes from 2020 survey </vt:lpstr>
      <vt:lpstr>Support for completing the survey </vt:lpstr>
      <vt:lpstr>PowerPoint Presentation</vt:lpstr>
      <vt:lpstr>Stakeholder Consultations</vt:lpstr>
      <vt:lpstr>i. Potential stakeholder groups</vt:lpstr>
      <vt:lpstr>ii. Sequencing</vt:lpstr>
      <vt:lpstr>iii. Engagement formats</vt:lpstr>
      <vt:lpstr>iv. Best practices</vt:lpstr>
      <vt:lpstr>Optional supporting materials for stakeholder consultations</vt:lpstr>
      <vt:lpstr>PowerPoint Presentation</vt:lpstr>
      <vt:lpstr>PowerPoint Presentation</vt:lpstr>
      <vt:lpstr>Stage 1: strengthening stakeholder consultation in 6.5.1 reporting</vt:lpstr>
      <vt:lpstr>Stage 1: Partnership approach to identify challenges </vt:lpstr>
      <vt:lpstr>Regional learning exchanges</vt:lpstr>
      <vt:lpstr>Stage 2: Formulating responses</vt:lpstr>
      <vt:lpstr>Stage 3: Implementing solutions </vt:lpstr>
      <vt:lpstr>PowerPoint Presentation</vt:lpstr>
      <vt:lpstr>6.5.1 IWRM reporting to date (2017, 2020)</vt:lpstr>
      <vt:lpstr>IWRM implementation needs to accelerate</vt:lpstr>
      <vt:lpstr>Global and Regional Reports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Tariq Jowahir</dc:creator>
  <cp:lastModifiedBy>Kevin Robert Mpapasingo</cp:lastModifiedBy>
  <cp:revision>21</cp:revision>
  <dcterms:created xsi:type="dcterms:W3CDTF">2022-02-02T11:52:52Z</dcterms:created>
  <dcterms:modified xsi:type="dcterms:W3CDTF">2023-04-13T12:39:12Z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0x010100662C79DA35A2284584E29B1E84C9C8C700249DDBCB99AB314F859551F107D2B961</vt:lpwstr>
  </property>
  <property fmtid="{D5CDD505-2E9C-101B-9397-08002B2CF9AE}" pid="3" name="MediaServiceImageTags">
    <vt:lpwstr/>
  </property>
</Properties>
</file>