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comments/modernComment_190_C0C7C922.xml" ContentType="application/vnd.ms-powerpoint.comments+xml"/>
  <Override PartName="/ppt/tags/tag16.xml" ContentType="application/vnd.openxmlformats-officedocument.presentationml.tags+xml"/>
  <Override PartName="/ppt/notesSlides/notesSlide10.xml" ContentType="application/vnd.openxmlformats-officedocument.presentationml.notesSlide+xml"/>
  <Override PartName="/ppt/comments/modernComment_187_BAF11343.xml" ContentType="application/vnd.ms-powerpoint.comment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comments/modernComment_172_2E062247.xml" ContentType="application/vnd.ms-powerpoint.comment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comments/modernComment_10F_6DC79C59.xml" ContentType="application/vnd.ms-powerpoint.comment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comments/modernComment_110_21D19054.xml" ContentType="application/vnd.ms-powerpoint.comment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6.xml" ContentType="application/vnd.openxmlformats-officedocument.presentationml.notesSlide+xml"/>
  <Override PartName="/ppt/comments/modernComment_176_34D47ECE.xml" ContentType="application/vnd.ms-powerpoint.comment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7.xml" ContentType="application/vnd.openxmlformats-officedocument.presentationml.notesSlide+xml"/>
  <Override PartName="/ppt/comments/modernComment_18C_D374F953.xml" ContentType="application/vnd.ms-powerpoint.comments+xml"/>
  <Override PartName="/ppt/notesSlides/notesSlide1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0.xml" ContentType="application/vnd.openxmlformats-officedocument.presentationml.notesSlide+xml"/>
  <Override PartName="/ppt/comments/modernComment_115_616853B2.xml" ContentType="application/vnd.ms-powerpoint.comment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2.xml" ContentType="application/vnd.openxmlformats-officedocument.presentationml.notesSlide+xml"/>
  <Override PartName="/ppt/comments/modernComment_109_66A22D03.xml" ContentType="application/vnd.ms-powerpoint.comment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3.xml" ContentType="application/vnd.openxmlformats-officedocument.presentationml.notesSlide+xml"/>
  <Override PartName="/ppt/comments/modernComment_15B_3C9D944F.xml" ContentType="application/vnd.ms-powerpoint.comment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4.xml" ContentType="application/vnd.openxmlformats-officedocument.presentationml.notesSlide+xml"/>
  <Override PartName="/ppt/comments/modernComment_18D_91892690.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5F_F39749E.xml" ContentType="application/vnd.ms-powerpoint.comment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7.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9.xml" ContentType="application/vnd.openxmlformats-officedocument.presentationml.notesSlide+xml"/>
  <Override PartName="/ppt/comments/modernComment_17D_2AD8E03D.xml" ContentType="application/vnd.ms-powerpoint.comment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0.xml" ContentType="application/vnd.openxmlformats-officedocument.presentationml.notesSlide+xml"/>
  <Override PartName="/ppt/comments/modernComment_175_D5437CB.xml" ContentType="application/vnd.ms-powerpoint.comment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1.xml" ContentType="application/vnd.openxmlformats-officedocument.presentationml.notesSlide+xml"/>
  <Override PartName="/ppt/comments/modernComment_17F_1BF2ECFB.xml" ContentType="application/vnd.ms-powerpoint.comments+xml"/>
  <Override PartName="/ppt/notesSlides/notesSlide3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33.xml" ContentType="application/vnd.openxmlformats-officedocument.presentationml.notesSlide+xml"/>
  <Override PartName="/ppt/comments/modernComment_192_25E637F.xml" ContentType="application/vnd.ms-powerpoint.comments+xml"/>
  <Override PartName="/ppt/tags/tag108.xml" ContentType="application/vnd.openxmlformats-officedocument.presentationml.tags+xml"/>
  <Override PartName="/ppt/notesSlides/notesSlide34.xml" ContentType="application/vnd.openxmlformats-officedocument.presentationml.notesSlide+xml"/>
  <Override PartName="/ppt/comments/modernComment_17E_8074646D.xml" ContentType="application/vnd.ms-powerpoint.comment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35.xml" ContentType="application/vnd.openxmlformats-officedocument.presentationml.notesSlide+xml"/>
  <Override PartName="/ppt/comments/modernComment_17B_4F1F5C1.xml" ContentType="application/vnd.ms-powerpoint.comment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83" r:id="rId5"/>
    <p:sldId id="263" r:id="rId6"/>
    <p:sldId id="324" r:id="rId7"/>
    <p:sldId id="375" r:id="rId8"/>
    <p:sldId id="376" r:id="rId9"/>
    <p:sldId id="368" r:id="rId10"/>
    <p:sldId id="325" r:id="rId11"/>
    <p:sldId id="262" r:id="rId12"/>
    <p:sldId id="279" r:id="rId13"/>
    <p:sldId id="280" r:id="rId14"/>
    <p:sldId id="400" r:id="rId15"/>
    <p:sldId id="391" r:id="rId16"/>
    <p:sldId id="326" r:id="rId17"/>
    <p:sldId id="370" r:id="rId18"/>
    <p:sldId id="271" r:id="rId19"/>
    <p:sldId id="272" r:id="rId20"/>
    <p:sldId id="339" r:id="rId21"/>
    <p:sldId id="374" r:id="rId22"/>
    <p:sldId id="396" r:id="rId23"/>
    <p:sldId id="327" r:id="rId24"/>
    <p:sldId id="276" r:id="rId25"/>
    <p:sldId id="277" r:id="rId26"/>
    <p:sldId id="266" r:id="rId27"/>
    <p:sldId id="265" r:id="rId28"/>
    <p:sldId id="347" r:id="rId29"/>
    <p:sldId id="397" r:id="rId30"/>
    <p:sldId id="328" r:id="rId31"/>
    <p:sldId id="351" r:id="rId32"/>
    <p:sldId id="352" r:id="rId33"/>
    <p:sldId id="353" r:id="rId34"/>
    <p:sldId id="381" r:id="rId35"/>
    <p:sldId id="373" r:id="rId36"/>
    <p:sldId id="383" r:id="rId37"/>
    <p:sldId id="329" r:id="rId38"/>
    <p:sldId id="402" r:id="rId39"/>
    <p:sldId id="382" r:id="rId40"/>
    <p:sldId id="379" r:id="rId41"/>
    <p:sldId id="38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33CE04-5B42-F95A-6E9A-860591D54012}" name="lrha@dhigroup.com" initials="lr" userId="S::urn:spo:guest#lrha@dhigroup.com::" providerId="AD"/>
  <p188:author id="{20CE730C-58E8-486E-8E5B-CC58197622CD}" name="Paul Glennie" initials="PG" userId="S::paulglennie81_gmail.com#ext#@gwpsweden.onmicrosoft.com::c07cd279-4d7e-42d1-9b25-06d09f221c4e" providerId="AD"/>
  <p188:author id="{AE97EF40-B787-C630-0BE7-31099855ACFC}" name="Sandra Bruehlmann" initials="SB" userId="S::sandra.bruehlmann@gwp.org::0eb662ee-4e0d-4490-a17a-0d1b367bb399" providerId="AD"/>
  <p188:author id="{8F362659-B52A-F12A-3C2F-D73C26669649}" name="Colin Herron" initials="CH" userId="S::colin.herron@gwp.org::6f0e4736-d95f-4ea0-a408-2829075172e4" providerId="AD"/>
  <p188:author id="{8B893561-48EC-0492-DD2E-59A48D18CCA1}" name="Paul Glennie" initials="PG" userId="86fe0510131ef66f" providerId="Windows Live"/>
  <p188:author id="{3E4CF393-2662-5E5D-B7F6-781D94AD0366}" name="Vincent Ghersin" initials="VG" userId="S::vincent@StrategicAgendaUK.onmicrosoft.com::bbf6b797-f7c0-4e32-b6ca-07f56d5aa2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86395"/>
  </p:normalViewPr>
  <p:slideViewPr>
    <p:cSldViewPr snapToGrid="0">
      <p:cViewPr varScale="1">
        <p:scale>
          <a:sx n="54" d="100"/>
          <a:sy n="54" d="100"/>
        </p:scale>
        <p:origin x="1092" y="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bet Rhiannon Hansen" userId="29a88f5c-db0a-4462-ad39-32a2bee18931" providerId="ADAL" clId="{07B63806-B621-42AE-8102-5025B771DC1C}"/>
    <pc:docChg chg="undo custSel addSld delSld modSld">
      <pc:chgData name="Lisbet Rhiannon Hansen" userId="29a88f5c-db0a-4462-ad39-32a2bee18931" providerId="ADAL" clId="{07B63806-B621-42AE-8102-5025B771DC1C}" dt="2023-04-04T11:49:50.087" v="251" actId="478"/>
      <pc:docMkLst>
        <pc:docMk/>
      </pc:docMkLst>
      <pc:sldChg chg="addSp delSp modSp mod modTransition modAnim">
        <pc:chgData name="Lisbet Rhiannon Hansen" userId="29a88f5c-db0a-4462-ad39-32a2bee18931" providerId="ADAL" clId="{07B63806-B621-42AE-8102-5025B771DC1C}" dt="2023-04-04T11:23:18.780" v="194"/>
        <pc:sldMkLst>
          <pc:docMk/>
          <pc:sldMk cId="2027420337" sldId="262"/>
        </pc:sldMkLst>
        <pc:picChg chg="add del mod">
          <ac:chgData name="Lisbet Rhiannon Hansen" userId="29a88f5c-db0a-4462-ad39-32a2bee18931" providerId="ADAL" clId="{07B63806-B621-42AE-8102-5025B771DC1C}" dt="2023-03-31T15:43:02.733" v="128"/>
          <ac:picMkLst>
            <pc:docMk/>
            <pc:sldMk cId="2027420337" sldId="262"/>
            <ac:picMk id="7" creationId="{27CE9BD7-8253-0EA8-6DF7-1B3F36BC0656}"/>
          </ac:picMkLst>
        </pc:picChg>
        <pc:picChg chg="add del mod ord">
          <ac:chgData name="Lisbet Rhiannon Hansen" userId="29a88f5c-db0a-4462-ad39-32a2bee18931" providerId="ADAL" clId="{07B63806-B621-42AE-8102-5025B771DC1C}" dt="2023-04-04T11:23:18.780" v="194"/>
          <ac:picMkLst>
            <pc:docMk/>
            <pc:sldMk cId="2027420337" sldId="262"/>
            <ac:picMk id="7" creationId="{7E3E58CB-B7B3-98A3-7199-0F029D902D44}"/>
          </ac:picMkLst>
        </pc:picChg>
        <pc:picChg chg="add del mod">
          <ac:chgData name="Lisbet Rhiannon Hansen" userId="29a88f5c-db0a-4462-ad39-32a2bee18931" providerId="ADAL" clId="{07B63806-B621-42AE-8102-5025B771DC1C}" dt="2023-04-04T11:21:37.636" v="193"/>
          <ac:picMkLst>
            <pc:docMk/>
            <pc:sldMk cId="2027420337" sldId="262"/>
            <ac:picMk id="8" creationId="{8276911F-0CAB-D40C-36C0-D18A54912199}"/>
          </ac:picMkLst>
        </pc:picChg>
        <pc:picChg chg="add mod">
          <ac:chgData name="Lisbet Rhiannon Hansen" userId="29a88f5c-db0a-4462-ad39-32a2bee18931" providerId="ADAL" clId="{07B63806-B621-42AE-8102-5025B771DC1C}" dt="2023-04-04T11:23:18.780" v="194"/>
          <ac:picMkLst>
            <pc:docMk/>
            <pc:sldMk cId="2027420337" sldId="262"/>
            <ac:picMk id="9" creationId="{A7C46881-C65A-6E58-4AA7-24BC27498908}"/>
          </ac:picMkLst>
        </pc:picChg>
      </pc:sldChg>
      <pc:sldChg chg="addSp modSp add del">
        <pc:chgData name="Lisbet Rhiannon Hansen" userId="29a88f5c-db0a-4462-ad39-32a2bee18931" providerId="ADAL" clId="{07B63806-B621-42AE-8102-5025B771DC1C}" dt="2023-03-31T16:05:00.314" v="163"/>
        <pc:sldMkLst>
          <pc:docMk/>
          <pc:sldMk cId="1721904387" sldId="265"/>
        </pc:sldMkLst>
        <pc:picChg chg="add mod">
          <ac:chgData name="Lisbet Rhiannon Hansen" userId="29a88f5c-db0a-4462-ad39-32a2bee18931" providerId="ADAL" clId="{07B63806-B621-42AE-8102-5025B771DC1C}" dt="2023-03-31T16:05:00.314" v="163"/>
          <ac:picMkLst>
            <pc:docMk/>
            <pc:sldMk cId="1721904387" sldId="265"/>
            <ac:picMk id="8" creationId="{25FB1250-BE68-EC67-AF93-8F14C9CD093A}"/>
          </ac:picMkLst>
        </pc:picChg>
      </pc:sldChg>
      <pc:sldChg chg="addSp delSp modSp add mod modTransition modAnim">
        <pc:chgData name="Lisbet Rhiannon Hansen" userId="29a88f5c-db0a-4462-ad39-32a2bee18931" providerId="ADAL" clId="{07B63806-B621-42AE-8102-5025B771DC1C}" dt="2023-04-04T11:35:58.701" v="219"/>
        <pc:sldMkLst>
          <pc:docMk/>
          <pc:sldMk cId="275256258" sldId="266"/>
        </pc:sldMkLst>
        <pc:spChg chg="del">
          <ac:chgData name="Lisbet Rhiannon Hansen" userId="29a88f5c-db0a-4462-ad39-32a2bee18931" providerId="ADAL" clId="{07B63806-B621-42AE-8102-5025B771DC1C}" dt="2023-03-31T15:33:00.480" v="98" actId="478"/>
          <ac:spMkLst>
            <pc:docMk/>
            <pc:sldMk cId="275256258" sldId="266"/>
            <ac:spMk id="4" creationId="{D480AC27-CF05-70D6-F899-98620F7B7FDD}"/>
          </ac:spMkLst>
        </pc:spChg>
        <pc:picChg chg="add mod">
          <ac:chgData name="Lisbet Rhiannon Hansen" userId="29a88f5c-db0a-4462-ad39-32a2bee18931" providerId="ADAL" clId="{07B63806-B621-42AE-8102-5025B771DC1C}" dt="2023-03-31T15:25:19.277" v="33" actId="1076"/>
          <ac:picMkLst>
            <pc:docMk/>
            <pc:sldMk cId="275256258" sldId="266"/>
            <ac:picMk id="5" creationId="{88B64937-7455-B4C5-044E-C0133802D311}"/>
          </ac:picMkLst>
        </pc:picChg>
        <pc:picChg chg="del">
          <ac:chgData name="Lisbet Rhiannon Hansen" userId="29a88f5c-db0a-4462-ad39-32a2bee18931" providerId="ADAL" clId="{07B63806-B621-42AE-8102-5025B771DC1C}" dt="2023-03-31T15:25:14.058" v="30" actId="478"/>
          <ac:picMkLst>
            <pc:docMk/>
            <pc:sldMk cId="275256258" sldId="266"/>
            <ac:picMk id="10" creationId="{00000000-0000-0000-0000-000000000000}"/>
          </ac:picMkLst>
        </pc:picChg>
        <pc:picChg chg="add del mod">
          <ac:chgData name="Lisbet Rhiannon Hansen" userId="29a88f5c-db0a-4462-ad39-32a2bee18931" providerId="ADAL" clId="{07B63806-B621-42AE-8102-5025B771DC1C}" dt="2023-04-04T11:34:56.503" v="218"/>
          <ac:picMkLst>
            <pc:docMk/>
            <pc:sldMk cId="275256258" sldId="266"/>
            <ac:picMk id="10" creationId="{708EAEA0-B18F-1CEA-5718-92C0DEBE9F25}"/>
          </ac:picMkLst>
        </pc:picChg>
        <pc:picChg chg="add del mod ord">
          <ac:chgData name="Lisbet Rhiannon Hansen" userId="29a88f5c-db0a-4462-ad39-32a2bee18931" providerId="ADAL" clId="{07B63806-B621-42AE-8102-5025B771DC1C}" dt="2023-04-04T11:35:58.701" v="219"/>
          <ac:picMkLst>
            <pc:docMk/>
            <pc:sldMk cId="275256258" sldId="266"/>
            <ac:picMk id="14" creationId="{B4470549-6A3A-4CFD-C0DC-C0D25603A3D1}"/>
          </ac:picMkLst>
        </pc:picChg>
        <pc:picChg chg="add mod">
          <ac:chgData name="Lisbet Rhiannon Hansen" userId="29a88f5c-db0a-4462-ad39-32a2bee18931" providerId="ADAL" clId="{07B63806-B621-42AE-8102-5025B771DC1C}" dt="2023-04-04T11:35:58.701" v="219"/>
          <ac:picMkLst>
            <pc:docMk/>
            <pc:sldMk cId="275256258" sldId="266"/>
            <ac:picMk id="15" creationId="{EC3644EF-3027-E71F-093F-A8E0C035FDE4}"/>
          </ac:picMkLst>
        </pc:picChg>
      </pc:sldChg>
      <pc:sldChg chg="addSp delSp modSp mod modTransition modAnim">
        <pc:chgData name="Lisbet Rhiannon Hansen" userId="29a88f5c-db0a-4462-ad39-32a2bee18931" providerId="ADAL" clId="{07B63806-B621-42AE-8102-5025B771DC1C}" dt="2023-04-04T11:30:33.305" v="213"/>
        <pc:sldMkLst>
          <pc:docMk/>
          <pc:sldMk cId="1841798233" sldId="271"/>
        </pc:sldMkLst>
        <pc:spChg chg="del">
          <ac:chgData name="Lisbet Rhiannon Hansen" userId="29a88f5c-db0a-4462-ad39-32a2bee18931" providerId="ADAL" clId="{07B63806-B621-42AE-8102-5025B771DC1C}" dt="2023-03-31T15:32:30.895" v="92" actId="478"/>
          <ac:spMkLst>
            <pc:docMk/>
            <pc:sldMk cId="1841798233" sldId="271"/>
            <ac:spMk id="4" creationId="{D2C8CC13-D8A3-F4D9-38E4-B3022AE83D93}"/>
          </ac:spMkLst>
        </pc:spChg>
        <pc:picChg chg="add del mod">
          <ac:chgData name="Lisbet Rhiannon Hansen" userId="29a88f5c-db0a-4462-ad39-32a2bee18931" providerId="ADAL" clId="{07B63806-B621-42AE-8102-5025B771DC1C}" dt="2023-04-04T11:29:21.012" v="212"/>
          <ac:picMkLst>
            <pc:docMk/>
            <pc:sldMk cId="1841798233" sldId="271"/>
            <ac:picMk id="7" creationId="{55F2D135-A65F-6792-96A8-B2DA7D2B02EA}"/>
          </ac:picMkLst>
        </pc:picChg>
        <pc:picChg chg="add del mod ord">
          <ac:chgData name="Lisbet Rhiannon Hansen" userId="29a88f5c-db0a-4462-ad39-32a2bee18931" providerId="ADAL" clId="{07B63806-B621-42AE-8102-5025B771DC1C}" dt="2023-04-04T11:30:33.305" v="213"/>
          <ac:picMkLst>
            <pc:docMk/>
            <pc:sldMk cId="1841798233" sldId="271"/>
            <ac:picMk id="8" creationId="{326DD6A7-6646-0595-D3F0-1E49E4802D8D}"/>
          </ac:picMkLst>
        </pc:picChg>
        <pc:picChg chg="add mod">
          <ac:chgData name="Lisbet Rhiannon Hansen" userId="29a88f5c-db0a-4462-ad39-32a2bee18931" providerId="ADAL" clId="{07B63806-B621-42AE-8102-5025B771DC1C}" dt="2023-04-04T11:30:33.305" v="213"/>
          <ac:picMkLst>
            <pc:docMk/>
            <pc:sldMk cId="1841798233" sldId="271"/>
            <ac:picMk id="9" creationId="{3372EBBF-D25E-46CC-3276-0E6C6790AC01}"/>
          </ac:picMkLst>
        </pc:picChg>
      </pc:sldChg>
      <pc:sldChg chg="addSp delSp modSp mod">
        <pc:chgData name="Lisbet Rhiannon Hansen" userId="29a88f5c-db0a-4462-ad39-32a2bee18931" providerId="ADAL" clId="{07B63806-B621-42AE-8102-5025B771DC1C}" dt="2023-03-31T15:53:47.940" v="144"/>
        <pc:sldMkLst>
          <pc:docMk/>
          <pc:sldMk cId="567382100" sldId="272"/>
        </pc:sldMkLst>
        <pc:spChg chg="del">
          <ac:chgData name="Lisbet Rhiannon Hansen" userId="29a88f5c-db0a-4462-ad39-32a2bee18931" providerId="ADAL" clId="{07B63806-B621-42AE-8102-5025B771DC1C}" dt="2023-03-31T15:32:34.518" v="93" actId="478"/>
          <ac:spMkLst>
            <pc:docMk/>
            <pc:sldMk cId="567382100" sldId="272"/>
            <ac:spMk id="3" creationId="{C0B94949-8172-48E9-B5DC-6893B737BF5D}"/>
          </ac:spMkLst>
        </pc:spChg>
        <pc:picChg chg="add mod">
          <ac:chgData name="Lisbet Rhiannon Hansen" userId="29a88f5c-db0a-4462-ad39-32a2bee18931" providerId="ADAL" clId="{07B63806-B621-42AE-8102-5025B771DC1C}" dt="2023-03-31T15:53:47.940" v="144"/>
          <ac:picMkLst>
            <pc:docMk/>
            <pc:sldMk cId="567382100" sldId="272"/>
            <ac:picMk id="12" creationId="{CDB2C58F-DABD-1C12-A1BC-06A416DBC0E5}"/>
          </ac:picMkLst>
        </pc:picChg>
      </pc:sldChg>
      <pc:sldChg chg="addSp delSp modSp add mod modTransition modAnim delCm">
        <pc:chgData name="Lisbet Rhiannon Hansen" userId="29a88f5c-db0a-4462-ad39-32a2bee18931" providerId="ADAL" clId="{07B63806-B621-42AE-8102-5025B771DC1C}" dt="2023-03-31T16:01:06.301" v="160"/>
        <pc:sldMkLst>
          <pc:docMk/>
          <pc:sldMk cId="2057928003" sldId="276"/>
        </pc:sldMkLst>
        <pc:spChg chg="mod">
          <ac:chgData name="Lisbet Rhiannon Hansen" userId="29a88f5c-db0a-4462-ad39-32a2bee18931" providerId="ADAL" clId="{07B63806-B621-42AE-8102-5025B771DC1C}" dt="2023-03-31T15:22:22.502" v="6" actId="207"/>
          <ac:spMkLst>
            <pc:docMk/>
            <pc:sldMk cId="2057928003" sldId="276"/>
            <ac:spMk id="3" creationId="{00000000-0000-0000-0000-000000000000}"/>
          </ac:spMkLst>
        </pc:spChg>
        <pc:spChg chg="mod">
          <ac:chgData name="Lisbet Rhiannon Hansen" userId="29a88f5c-db0a-4462-ad39-32a2bee18931" providerId="ADAL" clId="{07B63806-B621-42AE-8102-5025B771DC1C}" dt="2023-03-31T15:22:45.486" v="15" actId="113"/>
          <ac:spMkLst>
            <pc:docMk/>
            <pc:sldMk cId="2057928003" sldId="276"/>
            <ac:spMk id="4" creationId="{00000000-0000-0000-0000-000000000000}"/>
          </ac:spMkLst>
        </pc:spChg>
        <pc:spChg chg="del">
          <ac:chgData name="Lisbet Rhiannon Hansen" userId="29a88f5c-db0a-4462-ad39-32a2bee18931" providerId="ADAL" clId="{07B63806-B621-42AE-8102-5025B771DC1C}" dt="2023-03-31T15:32:51.483" v="96" actId="478"/>
          <ac:spMkLst>
            <pc:docMk/>
            <pc:sldMk cId="2057928003" sldId="276"/>
            <ac:spMk id="5" creationId="{57C03231-43D0-7C06-AD34-2939AC09A6CB}"/>
          </ac:spMkLst>
        </pc:spChg>
        <pc:spChg chg="mod">
          <ac:chgData name="Lisbet Rhiannon Hansen" userId="29a88f5c-db0a-4462-ad39-32a2bee18931" providerId="ADAL" clId="{07B63806-B621-42AE-8102-5025B771DC1C}" dt="2023-03-31T15:22:40.743" v="14" actId="113"/>
          <ac:spMkLst>
            <pc:docMk/>
            <pc:sldMk cId="2057928003" sldId="276"/>
            <ac:spMk id="7" creationId="{00000000-0000-0000-0000-000000000000}"/>
          </ac:spMkLst>
        </pc:spChg>
        <pc:picChg chg="add mod">
          <ac:chgData name="Lisbet Rhiannon Hansen" userId="29a88f5c-db0a-4462-ad39-32a2bee18931" providerId="ADAL" clId="{07B63806-B621-42AE-8102-5025B771DC1C}" dt="2023-03-31T15:25:40.941" v="35" actId="14100"/>
          <ac:picMkLst>
            <pc:docMk/>
            <pc:sldMk cId="2057928003" sldId="276"/>
            <ac:picMk id="6" creationId="{903380E7-5BCF-4185-2D2A-2F20D73FA0FB}"/>
          </ac:picMkLst>
        </pc:picChg>
        <pc:picChg chg="add del mod">
          <ac:chgData name="Lisbet Rhiannon Hansen" userId="29a88f5c-db0a-4462-ad39-32a2bee18931" providerId="ADAL" clId="{07B63806-B621-42AE-8102-5025B771DC1C}" dt="2023-03-31T15:59:36.389" v="156"/>
          <ac:picMkLst>
            <pc:docMk/>
            <pc:sldMk cId="2057928003" sldId="276"/>
            <ac:picMk id="9" creationId="{03900350-BAE1-5289-D55B-F96E31955BC3}"/>
          </ac:picMkLst>
        </pc:picChg>
        <pc:picChg chg="del">
          <ac:chgData name="Lisbet Rhiannon Hansen" userId="29a88f5c-db0a-4462-ad39-32a2bee18931" providerId="ADAL" clId="{07B63806-B621-42AE-8102-5025B771DC1C}" dt="2023-03-31T15:22:06.597" v="2" actId="478"/>
          <ac:picMkLst>
            <pc:docMk/>
            <pc:sldMk cId="2057928003" sldId="276"/>
            <ac:picMk id="12" creationId="{00000000-0000-0000-0000-000000000000}"/>
          </ac:picMkLst>
        </pc:picChg>
        <pc:picChg chg="add del mod">
          <ac:chgData name="Lisbet Rhiannon Hansen" userId="29a88f5c-db0a-4462-ad39-32a2bee18931" providerId="ADAL" clId="{07B63806-B621-42AE-8102-5025B771DC1C}" dt="2023-03-31T15:59:44.776" v="157"/>
          <ac:picMkLst>
            <pc:docMk/>
            <pc:sldMk cId="2057928003" sldId="276"/>
            <ac:picMk id="12" creationId="{56FB61F9-F488-A913-3A2C-EAC98F336722}"/>
          </ac:picMkLst>
        </pc:picChg>
        <pc:picChg chg="add del mod">
          <ac:chgData name="Lisbet Rhiannon Hansen" userId="29a88f5c-db0a-4462-ad39-32a2bee18931" providerId="ADAL" clId="{07B63806-B621-42AE-8102-5025B771DC1C}" dt="2023-03-31T15:59:47.033" v="159"/>
          <ac:picMkLst>
            <pc:docMk/>
            <pc:sldMk cId="2057928003" sldId="276"/>
            <ac:picMk id="13" creationId="{7BC69514-BC73-2EE8-933F-170EA0CFA152}"/>
          </ac:picMkLst>
        </pc:picChg>
        <pc:picChg chg="add del mod ord">
          <ac:chgData name="Lisbet Rhiannon Hansen" userId="29a88f5c-db0a-4462-ad39-32a2bee18931" providerId="ADAL" clId="{07B63806-B621-42AE-8102-5025B771DC1C}" dt="2023-03-31T16:01:06.301" v="160"/>
          <ac:picMkLst>
            <pc:docMk/>
            <pc:sldMk cId="2057928003" sldId="276"/>
            <ac:picMk id="16" creationId="{86ABC92E-21E0-F5BE-3E9B-E45455B10450}"/>
          </ac:picMkLst>
        </pc:picChg>
        <pc:picChg chg="add mod">
          <ac:chgData name="Lisbet Rhiannon Hansen" userId="29a88f5c-db0a-4462-ad39-32a2bee18931" providerId="ADAL" clId="{07B63806-B621-42AE-8102-5025B771DC1C}" dt="2023-03-31T16:01:06.301" v="160"/>
          <ac:picMkLst>
            <pc:docMk/>
            <pc:sldMk cId="2057928003" sldId="276"/>
            <ac:picMk id="17" creationId="{3FB3B1D5-7D2A-CABD-AE63-2A2FA68B5858}"/>
          </ac:picMkLst>
        </pc:picChg>
      </pc:sldChg>
      <pc:sldChg chg="addSp delSp modSp add mod">
        <pc:chgData name="Lisbet Rhiannon Hansen" userId="29a88f5c-db0a-4462-ad39-32a2bee18931" providerId="ADAL" clId="{07B63806-B621-42AE-8102-5025B771DC1C}" dt="2023-03-31T16:02:29.891" v="161"/>
        <pc:sldMkLst>
          <pc:docMk/>
          <pc:sldMk cId="1634227122" sldId="277"/>
        </pc:sldMkLst>
        <pc:spChg chg="del">
          <ac:chgData name="Lisbet Rhiannon Hansen" userId="29a88f5c-db0a-4462-ad39-32a2bee18931" providerId="ADAL" clId="{07B63806-B621-42AE-8102-5025B771DC1C}" dt="2023-03-31T15:32:55.779" v="97" actId="478"/>
          <ac:spMkLst>
            <pc:docMk/>
            <pc:sldMk cId="1634227122" sldId="277"/>
            <ac:spMk id="4" creationId="{81363CAF-4316-E167-182C-7E31E1B9AFCF}"/>
          </ac:spMkLst>
        </pc:spChg>
        <pc:picChg chg="add mod">
          <ac:chgData name="Lisbet Rhiannon Hansen" userId="29a88f5c-db0a-4462-ad39-32a2bee18931" providerId="ADAL" clId="{07B63806-B621-42AE-8102-5025B771DC1C}" dt="2023-03-31T16:02:29.891" v="161"/>
          <ac:picMkLst>
            <pc:docMk/>
            <pc:sldMk cId="1634227122" sldId="277"/>
            <ac:picMk id="7" creationId="{0434F90E-5E9B-6DD0-AF9F-1C5FB8DE9559}"/>
          </ac:picMkLst>
        </pc:picChg>
      </pc:sldChg>
      <pc:sldChg chg="addSp delSp modSp mod modTransition modAnim">
        <pc:chgData name="Lisbet Rhiannon Hansen" userId="29a88f5c-db0a-4462-ad39-32a2bee18931" providerId="ADAL" clId="{07B63806-B621-42AE-8102-5025B771DC1C}" dt="2023-04-04T11:24:56.729" v="197"/>
        <pc:sldMkLst>
          <pc:docMk/>
          <pc:sldMk cId="4053628480" sldId="279"/>
        </pc:sldMkLst>
        <pc:picChg chg="add del mod ord">
          <ac:chgData name="Lisbet Rhiannon Hansen" userId="29a88f5c-db0a-4462-ad39-32a2bee18931" providerId="ADAL" clId="{07B63806-B621-42AE-8102-5025B771DC1C}" dt="2023-04-04T11:24:56.729" v="197"/>
          <ac:picMkLst>
            <pc:docMk/>
            <pc:sldMk cId="4053628480" sldId="279"/>
            <ac:picMk id="4" creationId="{BFDFAF42-9BCC-254D-C5AD-FFE193608E8E}"/>
          </ac:picMkLst>
        </pc:picChg>
        <pc:picChg chg="add mod">
          <ac:chgData name="Lisbet Rhiannon Hansen" userId="29a88f5c-db0a-4462-ad39-32a2bee18931" providerId="ADAL" clId="{07B63806-B621-42AE-8102-5025B771DC1C}" dt="2023-04-04T11:24:56.729" v="197"/>
          <ac:picMkLst>
            <pc:docMk/>
            <pc:sldMk cId="4053628480" sldId="279"/>
            <ac:picMk id="5" creationId="{DDCEFABD-EC1E-FF7E-8DFA-E34A6A37AEF0}"/>
          </ac:picMkLst>
        </pc:picChg>
        <pc:picChg chg="add del mod">
          <ac:chgData name="Lisbet Rhiannon Hansen" userId="29a88f5c-db0a-4462-ad39-32a2bee18931" providerId="ADAL" clId="{07B63806-B621-42AE-8102-5025B771DC1C}" dt="2023-03-31T15:46:21.850" v="131"/>
          <ac:picMkLst>
            <pc:docMk/>
            <pc:sldMk cId="4053628480" sldId="279"/>
            <ac:picMk id="10" creationId="{7DE5EA0D-CBA2-980F-3A66-41A0B9D1DFF0}"/>
          </ac:picMkLst>
        </pc:picChg>
        <pc:picChg chg="add del mod">
          <ac:chgData name="Lisbet Rhiannon Hansen" userId="29a88f5c-db0a-4462-ad39-32a2bee18931" providerId="ADAL" clId="{07B63806-B621-42AE-8102-5025B771DC1C}" dt="2023-04-04T11:23:23.976" v="196"/>
          <ac:picMkLst>
            <pc:docMk/>
            <pc:sldMk cId="4053628480" sldId="279"/>
            <ac:picMk id="11" creationId="{23C7A660-E7A5-0805-1405-14A1F13461AA}"/>
          </ac:picMkLst>
        </pc:picChg>
      </pc:sldChg>
      <pc:sldChg chg="addSp delSp modSp mod modTransition modAnim">
        <pc:chgData name="Lisbet Rhiannon Hansen" userId="29a88f5c-db0a-4462-ad39-32a2bee18931" providerId="ADAL" clId="{07B63806-B621-42AE-8102-5025B771DC1C}" dt="2023-04-04T11:25:31.768" v="200"/>
        <pc:sldMkLst>
          <pc:docMk/>
          <pc:sldMk cId="274341649" sldId="280"/>
        </pc:sldMkLst>
        <pc:picChg chg="add del mod ord">
          <ac:chgData name="Lisbet Rhiannon Hansen" userId="29a88f5c-db0a-4462-ad39-32a2bee18931" providerId="ADAL" clId="{07B63806-B621-42AE-8102-5025B771DC1C}" dt="2023-04-04T11:25:31.768" v="200"/>
          <ac:picMkLst>
            <pc:docMk/>
            <pc:sldMk cId="274341649" sldId="280"/>
            <ac:picMk id="4" creationId="{A326D55F-7DFB-23BF-1643-C153BE07DCFD}"/>
          </ac:picMkLst>
        </pc:picChg>
        <pc:picChg chg="add mod">
          <ac:chgData name="Lisbet Rhiannon Hansen" userId="29a88f5c-db0a-4462-ad39-32a2bee18931" providerId="ADAL" clId="{07B63806-B621-42AE-8102-5025B771DC1C}" dt="2023-04-04T11:25:31.768" v="200"/>
          <ac:picMkLst>
            <pc:docMk/>
            <pc:sldMk cId="274341649" sldId="280"/>
            <ac:picMk id="5" creationId="{FB0B73A6-321C-7E93-AF22-34BF0B9287C5}"/>
          </ac:picMkLst>
        </pc:picChg>
        <pc:picChg chg="add del mod">
          <ac:chgData name="Lisbet Rhiannon Hansen" userId="29a88f5c-db0a-4462-ad39-32a2bee18931" providerId="ADAL" clId="{07B63806-B621-42AE-8102-5025B771DC1C}" dt="2023-03-31T15:46:54.627" v="134"/>
          <ac:picMkLst>
            <pc:docMk/>
            <pc:sldMk cId="274341649" sldId="280"/>
            <ac:picMk id="16" creationId="{7D512878-F19D-C9AD-C578-CD547CE88E66}"/>
          </ac:picMkLst>
        </pc:picChg>
        <pc:picChg chg="add del mod">
          <ac:chgData name="Lisbet Rhiannon Hansen" userId="29a88f5c-db0a-4462-ad39-32a2bee18931" providerId="ADAL" clId="{07B63806-B621-42AE-8102-5025B771DC1C}" dt="2023-04-04T11:25:01.553" v="199"/>
          <ac:picMkLst>
            <pc:docMk/>
            <pc:sldMk cId="274341649" sldId="280"/>
            <ac:picMk id="17" creationId="{5BEFF28A-7A37-12B3-49EA-B819E601B500}"/>
          </ac:picMkLst>
        </pc:picChg>
      </pc:sldChg>
      <pc:sldChg chg="addSp modSp">
        <pc:chgData name="Lisbet Rhiannon Hansen" userId="29a88f5c-db0a-4462-ad39-32a2bee18931" providerId="ADAL" clId="{07B63806-B621-42AE-8102-5025B771DC1C}" dt="2023-04-04T11:46:33.395" v="244"/>
        <pc:sldMkLst>
          <pc:docMk/>
          <pc:sldMk cId="2100642776" sldId="283"/>
        </pc:sldMkLst>
        <pc:picChg chg="add mod">
          <ac:chgData name="Lisbet Rhiannon Hansen" userId="29a88f5c-db0a-4462-ad39-32a2bee18931" providerId="ADAL" clId="{07B63806-B621-42AE-8102-5025B771DC1C}" dt="2023-04-04T11:46:33.395" v="244"/>
          <ac:picMkLst>
            <pc:docMk/>
            <pc:sldMk cId="2100642776" sldId="283"/>
            <ac:picMk id="9" creationId="{C4BC4D86-DC4F-5076-CA44-650FF1AFF22F}"/>
          </ac:picMkLst>
        </pc:picChg>
      </pc:sldChg>
      <pc:sldChg chg="del">
        <pc:chgData name="Lisbet Rhiannon Hansen" userId="29a88f5c-db0a-4462-ad39-32a2bee18931" providerId="ADAL" clId="{07B63806-B621-42AE-8102-5025B771DC1C}" dt="2023-03-31T15:32:20.372" v="91" actId="47"/>
        <pc:sldMkLst>
          <pc:docMk/>
          <pc:sldMk cId="391706210" sldId="290"/>
        </pc:sldMkLst>
      </pc:sldChg>
      <pc:sldChg chg="del">
        <pc:chgData name="Lisbet Rhiannon Hansen" userId="29a88f5c-db0a-4462-ad39-32a2bee18931" providerId="ADAL" clId="{07B63806-B621-42AE-8102-5025B771DC1C}" dt="2023-03-31T15:30:44.735" v="74" actId="47"/>
        <pc:sldMkLst>
          <pc:docMk/>
          <pc:sldMk cId="3799831177" sldId="291"/>
        </pc:sldMkLst>
      </pc:sldChg>
      <pc:sldChg chg="del">
        <pc:chgData name="Lisbet Rhiannon Hansen" userId="29a88f5c-db0a-4462-ad39-32a2bee18931" providerId="ADAL" clId="{07B63806-B621-42AE-8102-5025B771DC1C}" dt="2023-03-31T15:27:57.198" v="41" actId="47"/>
        <pc:sldMkLst>
          <pc:docMk/>
          <pc:sldMk cId="2419876989" sldId="304"/>
        </pc:sldMkLst>
      </pc:sldChg>
      <pc:sldChg chg="del">
        <pc:chgData name="Lisbet Rhiannon Hansen" userId="29a88f5c-db0a-4462-ad39-32a2bee18931" providerId="ADAL" clId="{07B63806-B621-42AE-8102-5025B771DC1C}" dt="2023-03-31T15:22:51.750" v="16" actId="2696"/>
        <pc:sldMkLst>
          <pc:docMk/>
          <pc:sldMk cId="2983746209" sldId="307"/>
        </pc:sldMkLst>
      </pc:sldChg>
      <pc:sldChg chg="del">
        <pc:chgData name="Lisbet Rhiannon Hansen" userId="29a88f5c-db0a-4462-ad39-32a2bee18931" providerId="ADAL" clId="{07B63806-B621-42AE-8102-5025B771DC1C}" dt="2023-03-31T15:23:22.273" v="18" actId="47"/>
        <pc:sldMkLst>
          <pc:docMk/>
          <pc:sldMk cId="1171209614" sldId="308"/>
        </pc:sldMkLst>
      </pc:sldChg>
      <pc:sldChg chg="del">
        <pc:chgData name="Lisbet Rhiannon Hansen" userId="29a88f5c-db0a-4462-ad39-32a2bee18931" providerId="ADAL" clId="{07B63806-B621-42AE-8102-5025B771DC1C}" dt="2023-03-31T15:25:26.096" v="34" actId="2696"/>
        <pc:sldMkLst>
          <pc:docMk/>
          <pc:sldMk cId="3234125345" sldId="309"/>
        </pc:sldMkLst>
      </pc:sldChg>
      <pc:sldChg chg="del">
        <pc:chgData name="Lisbet Rhiannon Hansen" userId="29a88f5c-db0a-4462-ad39-32a2bee18931" providerId="ADAL" clId="{07B63806-B621-42AE-8102-5025B771DC1C}" dt="2023-03-31T15:24:20.426" v="23" actId="2696"/>
        <pc:sldMkLst>
          <pc:docMk/>
          <pc:sldMk cId="2646084854" sldId="310"/>
        </pc:sldMkLst>
      </pc:sldChg>
      <pc:sldChg chg="del">
        <pc:chgData name="Lisbet Rhiannon Hansen" userId="29a88f5c-db0a-4462-ad39-32a2bee18931" providerId="ADAL" clId="{07B63806-B621-42AE-8102-5025B771DC1C}" dt="2023-03-31T15:24:49.420" v="26" actId="2696"/>
        <pc:sldMkLst>
          <pc:docMk/>
          <pc:sldMk cId="4100429183" sldId="311"/>
        </pc:sldMkLst>
      </pc:sldChg>
      <pc:sldChg chg="del">
        <pc:chgData name="Lisbet Rhiannon Hansen" userId="29a88f5c-db0a-4462-ad39-32a2bee18931" providerId="ADAL" clId="{07B63806-B621-42AE-8102-5025B771DC1C}" dt="2023-03-31T15:25:02.169" v="29" actId="2696"/>
        <pc:sldMkLst>
          <pc:docMk/>
          <pc:sldMk cId="582040165" sldId="312"/>
        </pc:sldMkLst>
      </pc:sldChg>
      <pc:sldChg chg="del">
        <pc:chgData name="Lisbet Rhiannon Hansen" userId="29a88f5c-db0a-4462-ad39-32a2bee18931" providerId="ADAL" clId="{07B63806-B621-42AE-8102-5025B771DC1C}" dt="2023-03-31T15:28:35.863" v="46" actId="47"/>
        <pc:sldMkLst>
          <pc:docMk/>
          <pc:sldMk cId="4129817334" sldId="314"/>
        </pc:sldMkLst>
      </pc:sldChg>
      <pc:sldChg chg="del">
        <pc:chgData name="Lisbet Rhiannon Hansen" userId="29a88f5c-db0a-4462-ad39-32a2bee18931" providerId="ADAL" clId="{07B63806-B621-42AE-8102-5025B771DC1C}" dt="2023-03-31T15:28:43.845" v="49" actId="47"/>
        <pc:sldMkLst>
          <pc:docMk/>
          <pc:sldMk cId="299857052" sldId="315"/>
        </pc:sldMkLst>
      </pc:sldChg>
      <pc:sldChg chg="del">
        <pc:chgData name="Lisbet Rhiannon Hansen" userId="29a88f5c-db0a-4462-ad39-32a2bee18931" providerId="ADAL" clId="{07B63806-B621-42AE-8102-5025B771DC1C}" dt="2023-03-31T15:28:34.654" v="45" actId="47"/>
        <pc:sldMkLst>
          <pc:docMk/>
          <pc:sldMk cId="2713155963" sldId="316"/>
        </pc:sldMkLst>
      </pc:sldChg>
      <pc:sldChg chg="del">
        <pc:chgData name="Lisbet Rhiannon Hansen" userId="29a88f5c-db0a-4462-ad39-32a2bee18931" providerId="ADAL" clId="{07B63806-B621-42AE-8102-5025B771DC1C}" dt="2023-03-31T15:28:37.148" v="47" actId="47"/>
        <pc:sldMkLst>
          <pc:docMk/>
          <pc:sldMk cId="3069422187" sldId="317"/>
        </pc:sldMkLst>
      </pc:sldChg>
      <pc:sldChg chg="del">
        <pc:chgData name="Lisbet Rhiannon Hansen" userId="29a88f5c-db0a-4462-ad39-32a2bee18931" providerId="ADAL" clId="{07B63806-B621-42AE-8102-5025B771DC1C}" dt="2023-03-31T15:30:32.665" v="71" actId="47"/>
        <pc:sldMkLst>
          <pc:docMk/>
          <pc:sldMk cId="378773762" sldId="318"/>
        </pc:sldMkLst>
      </pc:sldChg>
      <pc:sldChg chg="del">
        <pc:chgData name="Lisbet Rhiannon Hansen" userId="29a88f5c-db0a-4462-ad39-32a2bee18931" providerId="ADAL" clId="{07B63806-B621-42AE-8102-5025B771DC1C}" dt="2023-03-31T15:28:38.623" v="48" actId="47"/>
        <pc:sldMkLst>
          <pc:docMk/>
          <pc:sldMk cId="1295229683" sldId="319"/>
        </pc:sldMkLst>
      </pc:sldChg>
      <pc:sldChg chg="del">
        <pc:chgData name="Lisbet Rhiannon Hansen" userId="29a88f5c-db0a-4462-ad39-32a2bee18931" providerId="ADAL" clId="{07B63806-B621-42AE-8102-5025B771DC1C}" dt="2023-03-31T15:30:35.147" v="72" actId="47"/>
        <pc:sldMkLst>
          <pc:docMk/>
          <pc:sldMk cId="3325247733" sldId="322"/>
        </pc:sldMkLst>
      </pc:sldChg>
      <pc:sldChg chg="del">
        <pc:chgData name="Lisbet Rhiannon Hansen" userId="29a88f5c-db0a-4462-ad39-32a2bee18931" providerId="ADAL" clId="{07B63806-B621-42AE-8102-5025B771DC1C}" dt="2023-03-31T15:30:39.149" v="73" actId="47"/>
        <pc:sldMkLst>
          <pc:docMk/>
          <pc:sldMk cId="4187995362" sldId="323"/>
        </pc:sldMkLst>
      </pc:sldChg>
      <pc:sldChg chg="addSp delSp modSp mod modTransition modAnim modNotesTx">
        <pc:chgData name="Lisbet Rhiannon Hansen" userId="29a88f5c-db0a-4462-ad39-32a2bee18931" providerId="ADAL" clId="{07B63806-B621-42AE-8102-5025B771DC1C}" dt="2023-04-04T11:13:56.997" v="178"/>
        <pc:sldMkLst>
          <pc:docMk/>
          <pc:sldMk cId="852369081" sldId="324"/>
        </pc:sldMkLst>
        <pc:picChg chg="add del mod ord">
          <ac:chgData name="Lisbet Rhiannon Hansen" userId="29a88f5c-db0a-4462-ad39-32a2bee18931" providerId="ADAL" clId="{07B63806-B621-42AE-8102-5025B771DC1C}" dt="2023-04-04T11:13:56.997" v="178"/>
          <ac:picMkLst>
            <pc:docMk/>
            <pc:sldMk cId="852369081" sldId="324"/>
            <ac:picMk id="8" creationId="{48CFD249-3FD0-A443-CB37-15F6F36B4F7B}"/>
          </ac:picMkLst>
        </pc:picChg>
        <pc:picChg chg="add mod">
          <ac:chgData name="Lisbet Rhiannon Hansen" userId="29a88f5c-db0a-4462-ad39-32a2bee18931" providerId="ADAL" clId="{07B63806-B621-42AE-8102-5025B771DC1C}" dt="2023-04-04T11:13:56.997" v="178"/>
          <ac:picMkLst>
            <pc:docMk/>
            <pc:sldMk cId="852369081" sldId="324"/>
            <ac:picMk id="9" creationId="{DA7468C3-EC85-9D2A-3196-C8FC00FD7BD5}"/>
          </ac:picMkLst>
        </pc:picChg>
        <pc:picChg chg="add del mod">
          <ac:chgData name="Lisbet Rhiannon Hansen" userId="29a88f5c-db0a-4462-ad39-32a2bee18931" providerId="ADAL" clId="{07B63806-B621-42AE-8102-5025B771DC1C}" dt="2023-04-04T11:13:39.981" v="177"/>
          <ac:picMkLst>
            <pc:docMk/>
            <pc:sldMk cId="852369081" sldId="324"/>
            <ac:picMk id="13" creationId="{0937F8D7-3FA5-68B1-7892-1F00A9C07EAB}"/>
          </ac:picMkLst>
        </pc:picChg>
      </pc:sldChg>
      <pc:sldChg chg="addSp delSp modSp mod modTransition modAnim">
        <pc:chgData name="Lisbet Rhiannon Hansen" userId="29a88f5c-db0a-4462-ad39-32a2bee18931" providerId="ADAL" clId="{07B63806-B621-42AE-8102-5025B771DC1C}" dt="2023-04-04T11:21:30.193" v="191"/>
        <pc:sldMkLst>
          <pc:docMk/>
          <pc:sldMk cId="915992938" sldId="325"/>
        </pc:sldMkLst>
        <pc:picChg chg="add del mod">
          <ac:chgData name="Lisbet Rhiannon Hansen" userId="29a88f5c-db0a-4462-ad39-32a2bee18931" providerId="ADAL" clId="{07B63806-B621-42AE-8102-5025B771DC1C}" dt="2023-03-31T15:41:20.931" v="125"/>
          <ac:picMkLst>
            <pc:docMk/>
            <pc:sldMk cId="915992938" sldId="325"/>
            <ac:picMk id="11" creationId="{605566ED-6D13-8F47-1CFD-B2D392E17583}"/>
          </ac:picMkLst>
        </pc:picChg>
        <pc:picChg chg="add del mod">
          <ac:chgData name="Lisbet Rhiannon Hansen" userId="29a88f5c-db0a-4462-ad39-32a2bee18931" providerId="ADAL" clId="{07B63806-B621-42AE-8102-5025B771DC1C}" dt="2023-04-04T11:21:04.832" v="190"/>
          <ac:picMkLst>
            <pc:docMk/>
            <pc:sldMk cId="915992938" sldId="325"/>
            <ac:picMk id="12" creationId="{50D37B18-6D2D-D35C-5A02-1CB0EF9326BB}"/>
          </ac:picMkLst>
        </pc:picChg>
        <pc:picChg chg="add del mod ord">
          <ac:chgData name="Lisbet Rhiannon Hansen" userId="29a88f5c-db0a-4462-ad39-32a2bee18931" providerId="ADAL" clId="{07B63806-B621-42AE-8102-5025B771DC1C}" dt="2023-04-04T11:21:30.193" v="191"/>
          <ac:picMkLst>
            <pc:docMk/>
            <pc:sldMk cId="915992938" sldId="325"/>
            <ac:picMk id="13" creationId="{78316836-4491-602D-0DA8-ED3542D4181E}"/>
          </ac:picMkLst>
        </pc:picChg>
        <pc:picChg chg="add mod">
          <ac:chgData name="Lisbet Rhiannon Hansen" userId="29a88f5c-db0a-4462-ad39-32a2bee18931" providerId="ADAL" clId="{07B63806-B621-42AE-8102-5025B771DC1C}" dt="2023-04-04T11:21:30.193" v="191"/>
          <ac:picMkLst>
            <pc:docMk/>
            <pc:sldMk cId="915992938" sldId="325"/>
            <ac:picMk id="14" creationId="{6530405E-FBB1-2143-EC5B-D84DF893A0E2}"/>
          </ac:picMkLst>
        </pc:picChg>
      </pc:sldChg>
      <pc:sldChg chg="addSp delSp modSp mod modTransition">
        <pc:chgData name="Lisbet Rhiannon Hansen" userId="29a88f5c-db0a-4462-ad39-32a2bee18931" providerId="ADAL" clId="{07B63806-B621-42AE-8102-5025B771DC1C}" dt="2023-04-04T11:27:31.669" v="209"/>
        <pc:sldMkLst>
          <pc:docMk/>
          <pc:sldMk cId="3357189369" sldId="326"/>
        </pc:sldMkLst>
        <pc:picChg chg="add del mod">
          <ac:chgData name="Lisbet Rhiannon Hansen" userId="29a88f5c-db0a-4462-ad39-32a2bee18931" providerId="ADAL" clId="{07B63806-B621-42AE-8102-5025B771DC1C}" dt="2023-04-04T11:27:31.669" v="209"/>
          <ac:picMkLst>
            <pc:docMk/>
            <pc:sldMk cId="3357189369" sldId="326"/>
            <ac:picMk id="10" creationId="{9D30625B-EB66-9DF8-D13D-8439F277EBE0}"/>
          </ac:picMkLst>
        </pc:picChg>
        <pc:picChg chg="add mod">
          <ac:chgData name="Lisbet Rhiannon Hansen" userId="29a88f5c-db0a-4462-ad39-32a2bee18931" providerId="ADAL" clId="{07B63806-B621-42AE-8102-5025B771DC1C}" dt="2023-04-04T11:27:31.669" v="209"/>
          <ac:picMkLst>
            <pc:docMk/>
            <pc:sldMk cId="3357189369" sldId="326"/>
            <ac:picMk id="11" creationId="{35B7CD2F-E4EB-9E25-488A-136559BBA9BD}"/>
          </ac:picMkLst>
        </pc:picChg>
      </pc:sldChg>
      <pc:sldChg chg="addSp delSp modSp mod modTransition modAnim modNotesTx">
        <pc:chgData name="Lisbet Rhiannon Hansen" userId="29a88f5c-db0a-4462-ad39-32a2bee18931" providerId="ADAL" clId="{07B63806-B621-42AE-8102-5025B771DC1C}" dt="2023-04-04T11:31:49.800" v="216"/>
        <pc:sldMkLst>
          <pc:docMk/>
          <pc:sldMk cId="3346667292" sldId="327"/>
        </pc:sldMkLst>
        <pc:picChg chg="add del mod ord">
          <ac:chgData name="Lisbet Rhiannon Hansen" userId="29a88f5c-db0a-4462-ad39-32a2bee18931" providerId="ADAL" clId="{07B63806-B621-42AE-8102-5025B771DC1C}" dt="2023-04-04T11:31:49.800" v="216"/>
          <ac:picMkLst>
            <pc:docMk/>
            <pc:sldMk cId="3346667292" sldId="327"/>
            <ac:picMk id="11" creationId="{460A5EB9-4204-AFAD-599E-D0C8FEAA76BE}"/>
          </ac:picMkLst>
        </pc:picChg>
        <pc:picChg chg="add del mod">
          <ac:chgData name="Lisbet Rhiannon Hansen" userId="29a88f5c-db0a-4462-ad39-32a2bee18931" providerId="ADAL" clId="{07B63806-B621-42AE-8102-5025B771DC1C}" dt="2023-03-31T15:58:23.871" v="153"/>
          <ac:picMkLst>
            <pc:docMk/>
            <pc:sldMk cId="3346667292" sldId="327"/>
            <ac:picMk id="11" creationId="{4A3A6A56-AF34-2BBC-A8DB-DBE0844F9B7E}"/>
          </ac:picMkLst>
        </pc:picChg>
        <pc:picChg chg="add del mod">
          <ac:chgData name="Lisbet Rhiannon Hansen" userId="29a88f5c-db0a-4462-ad39-32a2bee18931" providerId="ADAL" clId="{07B63806-B621-42AE-8102-5025B771DC1C}" dt="2023-04-04T11:31:31.259" v="215"/>
          <ac:picMkLst>
            <pc:docMk/>
            <pc:sldMk cId="3346667292" sldId="327"/>
            <ac:picMk id="12" creationId="{332B6945-F06B-017F-5B71-2B26D291657D}"/>
          </ac:picMkLst>
        </pc:picChg>
        <pc:picChg chg="add mod">
          <ac:chgData name="Lisbet Rhiannon Hansen" userId="29a88f5c-db0a-4462-ad39-32a2bee18931" providerId="ADAL" clId="{07B63806-B621-42AE-8102-5025B771DC1C}" dt="2023-04-04T11:31:49.800" v="216"/>
          <ac:picMkLst>
            <pc:docMk/>
            <pc:sldMk cId="3346667292" sldId="327"/>
            <ac:picMk id="13" creationId="{2D2167CD-7149-3C28-AB33-445318CE84DC}"/>
          </ac:picMkLst>
        </pc:picChg>
      </pc:sldChg>
      <pc:sldChg chg="addSp modSp mod modNotesTx">
        <pc:chgData name="Lisbet Rhiannon Hansen" userId="29a88f5c-db0a-4462-ad39-32a2bee18931" providerId="ADAL" clId="{07B63806-B621-42AE-8102-5025B771DC1C}" dt="2023-03-31T16:09:28.586" v="166"/>
        <pc:sldMkLst>
          <pc:docMk/>
          <pc:sldMk cId="261925215" sldId="328"/>
        </pc:sldMkLst>
        <pc:spChg chg="mod">
          <ac:chgData name="Lisbet Rhiannon Hansen" userId="29a88f5c-db0a-4462-ad39-32a2bee18931" providerId="ADAL" clId="{07B63806-B621-42AE-8102-5025B771DC1C}" dt="2023-03-31T15:26:16.672" v="38" actId="404"/>
          <ac:spMkLst>
            <pc:docMk/>
            <pc:sldMk cId="261925215" sldId="328"/>
            <ac:spMk id="2" creationId="{D78EE008-96C5-F438-B8BD-BEC683944A9B}"/>
          </ac:spMkLst>
        </pc:spChg>
        <pc:picChg chg="add mod">
          <ac:chgData name="Lisbet Rhiannon Hansen" userId="29a88f5c-db0a-4462-ad39-32a2bee18931" providerId="ADAL" clId="{07B63806-B621-42AE-8102-5025B771DC1C}" dt="2023-03-31T16:09:28.586" v="166"/>
          <ac:picMkLst>
            <pc:docMk/>
            <pc:sldMk cId="261925215" sldId="328"/>
            <ac:picMk id="12" creationId="{52920765-6195-4A43-ADEA-258F8DC3A42C}"/>
          </ac:picMkLst>
        </pc:picChg>
      </pc:sldChg>
      <pc:sldChg chg="addSp delSp modSp mod modTransition modAnim">
        <pc:chgData name="Lisbet Rhiannon Hansen" userId="29a88f5c-db0a-4462-ad39-32a2bee18931" providerId="ADAL" clId="{07B63806-B621-42AE-8102-5025B771DC1C}" dt="2023-04-04T11:44:35.158" v="240"/>
        <pc:sldMkLst>
          <pc:docMk/>
          <pc:sldMk cId="3761759668" sldId="329"/>
        </pc:sldMkLst>
        <pc:spChg chg="mod">
          <ac:chgData name="Lisbet Rhiannon Hansen" userId="29a88f5c-db0a-4462-ad39-32a2bee18931" providerId="ADAL" clId="{07B63806-B621-42AE-8102-5025B771DC1C}" dt="2023-03-31T15:30:06.122" v="65" actId="404"/>
          <ac:spMkLst>
            <pc:docMk/>
            <pc:sldMk cId="3761759668" sldId="329"/>
            <ac:spMk id="2" creationId="{D78EE008-96C5-F438-B8BD-BEC683944A9B}"/>
          </ac:spMkLst>
        </pc:spChg>
        <pc:spChg chg="add del">
          <ac:chgData name="Lisbet Rhiannon Hansen" userId="29a88f5c-db0a-4462-ad39-32a2bee18931" providerId="ADAL" clId="{07B63806-B621-42AE-8102-5025B771DC1C}" dt="2023-03-31T15:30:19.354" v="67" actId="22"/>
          <ac:spMkLst>
            <pc:docMk/>
            <pc:sldMk cId="3761759668" sldId="329"/>
            <ac:spMk id="11" creationId="{7C7288DA-09DC-3E3F-843E-C68F1E8902F9}"/>
          </ac:spMkLst>
        </pc:spChg>
        <pc:picChg chg="del">
          <ac:chgData name="Lisbet Rhiannon Hansen" userId="29a88f5c-db0a-4462-ad39-32a2bee18931" providerId="ADAL" clId="{07B63806-B621-42AE-8102-5025B771DC1C}" dt="2023-04-04T11:42:55.398" v="233"/>
          <ac:picMkLst>
            <pc:docMk/>
            <pc:sldMk cId="3761759668" sldId="329"/>
            <ac:picMk id="9" creationId="{3728EF29-2C2E-F7CD-805B-260924DDBB0C}"/>
          </ac:picMkLst>
        </pc:picChg>
        <pc:picChg chg="add del mod ord">
          <ac:chgData name="Lisbet Rhiannon Hansen" userId="29a88f5c-db0a-4462-ad39-32a2bee18931" providerId="ADAL" clId="{07B63806-B621-42AE-8102-5025B771DC1C}" dt="2023-04-04T11:43:19.107" v="234"/>
          <ac:picMkLst>
            <pc:docMk/>
            <pc:sldMk cId="3761759668" sldId="329"/>
            <ac:picMk id="12" creationId="{5E331C02-5ECB-1BED-9B68-24D4514D960C}"/>
          </ac:picMkLst>
        </pc:picChg>
        <pc:picChg chg="add del mod">
          <ac:chgData name="Lisbet Rhiannon Hansen" userId="29a88f5c-db0a-4462-ad39-32a2bee18931" providerId="ADAL" clId="{07B63806-B621-42AE-8102-5025B771DC1C}" dt="2023-04-04T11:43:47.501" v="236"/>
          <ac:picMkLst>
            <pc:docMk/>
            <pc:sldMk cId="3761759668" sldId="329"/>
            <ac:picMk id="14" creationId="{BA8995DD-320F-6764-6E0E-3524258AF145}"/>
          </ac:picMkLst>
        </pc:picChg>
        <pc:picChg chg="add del mod ord">
          <ac:chgData name="Lisbet Rhiannon Hansen" userId="29a88f5c-db0a-4462-ad39-32a2bee18931" providerId="ADAL" clId="{07B63806-B621-42AE-8102-5025B771DC1C}" dt="2023-04-04T11:44:11.943" v="237"/>
          <ac:picMkLst>
            <pc:docMk/>
            <pc:sldMk cId="3761759668" sldId="329"/>
            <ac:picMk id="17" creationId="{42460941-9CCE-C689-5B13-34E48CFD1862}"/>
          </ac:picMkLst>
        </pc:picChg>
        <pc:picChg chg="add del mod">
          <ac:chgData name="Lisbet Rhiannon Hansen" userId="29a88f5c-db0a-4462-ad39-32a2bee18931" providerId="ADAL" clId="{07B63806-B621-42AE-8102-5025B771DC1C}" dt="2023-04-04T11:44:14.016" v="239"/>
          <ac:picMkLst>
            <pc:docMk/>
            <pc:sldMk cId="3761759668" sldId="329"/>
            <ac:picMk id="18" creationId="{FF37D6E5-3EA4-0553-F101-55C005177E85}"/>
          </ac:picMkLst>
        </pc:picChg>
        <pc:picChg chg="add del mod ord">
          <ac:chgData name="Lisbet Rhiannon Hansen" userId="29a88f5c-db0a-4462-ad39-32a2bee18931" providerId="ADAL" clId="{07B63806-B621-42AE-8102-5025B771DC1C}" dt="2023-04-04T11:44:35.158" v="240"/>
          <ac:picMkLst>
            <pc:docMk/>
            <pc:sldMk cId="3761759668" sldId="329"/>
            <ac:picMk id="21" creationId="{08C72B13-BA8C-A9F7-6AB4-FFAF9CB41759}"/>
          </ac:picMkLst>
        </pc:picChg>
        <pc:picChg chg="add mod">
          <ac:chgData name="Lisbet Rhiannon Hansen" userId="29a88f5c-db0a-4462-ad39-32a2bee18931" providerId="ADAL" clId="{07B63806-B621-42AE-8102-5025B771DC1C}" dt="2023-04-04T11:44:35.158" v="240"/>
          <ac:picMkLst>
            <pc:docMk/>
            <pc:sldMk cId="3761759668" sldId="329"/>
            <ac:picMk id="22" creationId="{BC0CAA11-E7C2-C6C2-860C-E657C2F1EC63}"/>
          </ac:picMkLst>
        </pc:picChg>
      </pc:sldChg>
      <pc:sldChg chg="addSp delSp modSp mod modTransition modAnim">
        <pc:chgData name="Lisbet Rhiannon Hansen" userId="29a88f5c-db0a-4462-ad39-32a2bee18931" providerId="ADAL" clId="{07B63806-B621-42AE-8102-5025B771DC1C}" dt="2023-03-31T15:54:52.045" v="148"/>
        <pc:sldMkLst>
          <pc:docMk/>
          <pc:sldMk cId="1889995423" sldId="339"/>
        </pc:sldMkLst>
        <pc:spChg chg="del">
          <ac:chgData name="Lisbet Rhiannon Hansen" userId="29a88f5c-db0a-4462-ad39-32a2bee18931" providerId="ADAL" clId="{07B63806-B621-42AE-8102-5025B771DC1C}" dt="2023-03-31T15:32:38.343" v="94" actId="478"/>
          <ac:spMkLst>
            <pc:docMk/>
            <pc:sldMk cId="1889995423" sldId="339"/>
            <ac:spMk id="6" creationId="{DD15BD85-46E5-A578-4436-F135E3926B9C}"/>
          </ac:spMkLst>
        </pc:spChg>
        <pc:picChg chg="add del mod">
          <ac:chgData name="Lisbet Rhiannon Hansen" userId="29a88f5c-db0a-4462-ad39-32a2bee18931" providerId="ADAL" clId="{07B63806-B621-42AE-8102-5025B771DC1C}" dt="2023-03-31T15:54:17.458" v="147"/>
          <ac:picMkLst>
            <pc:docMk/>
            <pc:sldMk cId="1889995423" sldId="339"/>
            <ac:picMk id="6" creationId="{F4062F11-2DDD-3E19-A298-79D7BD6110C2}"/>
          </ac:picMkLst>
        </pc:picChg>
        <pc:picChg chg="add del mod">
          <ac:chgData name="Lisbet Rhiannon Hansen" userId="29a88f5c-db0a-4462-ad39-32a2bee18931" providerId="ADAL" clId="{07B63806-B621-42AE-8102-5025B771DC1C}" dt="2023-03-31T15:54:52.045" v="148"/>
          <ac:picMkLst>
            <pc:docMk/>
            <pc:sldMk cId="1889995423" sldId="339"/>
            <ac:picMk id="12" creationId="{47A9A882-AF8C-A38C-9377-DFDED05A18AE}"/>
          </ac:picMkLst>
        </pc:picChg>
        <pc:picChg chg="add mod">
          <ac:chgData name="Lisbet Rhiannon Hansen" userId="29a88f5c-db0a-4462-ad39-32a2bee18931" providerId="ADAL" clId="{07B63806-B621-42AE-8102-5025B771DC1C}" dt="2023-03-31T15:54:52.045" v="148"/>
          <ac:picMkLst>
            <pc:docMk/>
            <pc:sldMk cId="1889995423" sldId="339"/>
            <ac:picMk id="13" creationId="{6B21A4E0-194A-6455-9800-DC5A1ABBB9B3}"/>
          </ac:picMkLst>
        </pc:picChg>
      </pc:sldChg>
      <pc:sldChg chg="addSp delSp modSp add mod">
        <pc:chgData name="Lisbet Rhiannon Hansen" userId="29a88f5c-db0a-4462-ad39-32a2bee18931" providerId="ADAL" clId="{07B63806-B621-42AE-8102-5025B771DC1C}" dt="2023-03-31T16:06:36.716" v="164"/>
        <pc:sldMkLst>
          <pc:docMk/>
          <pc:sldMk cId="1016960079" sldId="347"/>
        </pc:sldMkLst>
        <pc:spChg chg="del">
          <ac:chgData name="Lisbet Rhiannon Hansen" userId="29a88f5c-db0a-4462-ad39-32a2bee18931" providerId="ADAL" clId="{07B63806-B621-42AE-8102-5025B771DC1C}" dt="2023-03-31T15:33:08.819" v="99" actId="478"/>
          <ac:spMkLst>
            <pc:docMk/>
            <pc:sldMk cId="1016960079" sldId="347"/>
            <ac:spMk id="4" creationId="{18AD3D44-27B2-5201-CFB8-87B2C6587D8F}"/>
          </ac:spMkLst>
        </pc:spChg>
        <pc:picChg chg="add mod">
          <ac:chgData name="Lisbet Rhiannon Hansen" userId="29a88f5c-db0a-4462-ad39-32a2bee18931" providerId="ADAL" clId="{07B63806-B621-42AE-8102-5025B771DC1C}" dt="2023-03-31T15:24:42.875" v="25"/>
          <ac:picMkLst>
            <pc:docMk/>
            <pc:sldMk cId="1016960079" sldId="347"/>
            <ac:picMk id="5" creationId="{01C1BBC9-D9CF-9AAB-631E-7B1F9D5EE765}"/>
          </ac:picMkLst>
        </pc:picChg>
        <pc:picChg chg="add mod">
          <ac:chgData name="Lisbet Rhiannon Hansen" userId="29a88f5c-db0a-4462-ad39-32a2bee18931" providerId="ADAL" clId="{07B63806-B621-42AE-8102-5025B771DC1C}" dt="2023-03-31T16:06:36.716" v="164"/>
          <ac:picMkLst>
            <pc:docMk/>
            <pc:sldMk cId="1016960079" sldId="347"/>
            <ac:picMk id="8" creationId="{1F2DDA32-05E3-CCB9-5754-33B3C4AEF7B0}"/>
          </ac:picMkLst>
        </pc:picChg>
      </pc:sldChg>
      <pc:sldChg chg="addSp delSp modSp add mod modTransition modAnim">
        <pc:chgData name="Lisbet Rhiannon Hansen" userId="29a88f5c-db0a-4462-ad39-32a2bee18931" providerId="ADAL" clId="{07B63806-B621-42AE-8102-5025B771DC1C}" dt="2023-04-04T11:37:56.947" v="222"/>
        <pc:sldMkLst>
          <pc:docMk/>
          <pc:sldMk cId="255423646" sldId="351"/>
        </pc:sldMkLst>
        <pc:spChg chg="del">
          <ac:chgData name="Lisbet Rhiannon Hansen" userId="29a88f5c-db0a-4462-ad39-32a2bee18931" providerId="ADAL" clId="{07B63806-B621-42AE-8102-5025B771DC1C}" dt="2023-03-31T15:33:16.573" v="100" actId="478"/>
          <ac:spMkLst>
            <pc:docMk/>
            <pc:sldMk cId="255423646" sldId="351"/>
            <ac:spMk id="2" creationId="{7BEDE752-3106-E045-8FB1-D100BC9CE7B7}"/>
          </ac:spMkLst>
        </pc:spChg>
        <pc:picChg chg="add del mod ord">
          <ac:chgData name="Lisbet Rhiannon Hansen" userId="29a88f5c-db0a-4462-ad39-32a2bee18931" providerId="ADAL" clId="{07B63806-B621-42AE-8102-5025B771DC1C}" dt="2023-04-04T11:37:56.947" v="222"/>
          <ac:picMkLst>
            <pc:docMk/>
            <pc:sldMk cId="255423646" sldId="351"/>
            <ac:picMk id="3" creationId="{FBBDFEE5-F04F-0F3B-69D3-B4D62BAE7954}"/>
          </ac:picMkLst>
        </pc:picChg>
        <pc:picChg chg="add del mod">
          <ac:chgData name="Lisbet Rhiannon Hansen" userId="29a88f5c-db0a-4462-ad39-32a2bee18931" providerId="ADAL" clId="{07B63806-B621-42AE-8102-5025B771DC1C}" dt="2023-04-04T11:36:39.714" v="221"/>
          <ac:picMkLst>
            <pc:docMk/>
            <pc:sldMk cId="255423646" sldId="351"/>
            <ac:picMk id="5" creationId="{61F7DDCC-04FD-A0D8-7151-9E4D4C53E9D3}"/>
          </ac:picMkLst>
        </pc:picChg>
        <pc:picChg chg="add mod">
          <ac:chgData name="Lisbet Rhiannon Hansen" userId="29a88f5c-db0a-4462-ad39-32a2bee18931" providerId="ADAL" clId="{07B63806-B621-42AE-8102-5025B771DC1C}" dt="2023-04-04T11:37:56.947" v="222"/>
          <ac:picMkLst>
            <pc:docMk/>
            <pc:sldMk cId="255423646" sldId="351"/>
            <ac:picMk id="6" creationId="{74E6EA6A-507B-5F4D-6FED-C508B0EB3823}"/>
          </ac:picMkLst>
        </pc:picChg>
      </pc:sldChg>
      <pc:sldChg chg="addSp delSp modSp add del mod modTransition modAnim delCm modCm">
        <pc:chgData name="Lisbet Rhiannon Hansen" userId="29a88f5c-db0a-4462-ad39-32a2bee18931" providerId="ADAL" clId="{07B63806-B621-42AE-8102-5025B771DC1C}" dt="2023-04-04T11:39:02.297" v="225"/>
        <pc:sldMkLst>
          <pc:docMk/>
          <pc:sldMk cId="4164927461" sldId="352"/>
        </pc:sldMkLst>
        <pc:spChg chg="del">
          <ac:chgData name="Lisbet Rhiannon Hansen" userId="29a88f5c-db0a-4462-ad39-32a2bee18931" providerId="ADAL" clId="{07B63806-B621-42AE-8102-5025B771DC1C}" dt="2023-03-31T15:33:20.969" v="101" actId="478"/>
          <ac:spMkLst>
            <pc:docMk/>
            <pc:sldMk cId="4164927461" sldId="352"/>
            <ac:spMk id="4" creationId="{0D8A3037-1E19-0416-240E-D525AE9C1E18}"/>
          </ac:spMkLst>
        </pc:spChg>
        <pc:picChg chg="add del mod">
          <ac:chgData name="Lisbet Rhiannon Hansen" userId="29a88f5c-db0a-4462-ad39-32a2bee18931" providerId="ADAL" clId="{07B63806-B621-42AE-8102-5025B771DC1C}" dt="2023-04-04T11:38:05.578" v="224"/>
          <ac:picMkLst>
            <pc:docMk/>
            <pc:sldMk cId="4164927461" sldId="352"/>
            <ac:picMk id="7" creationId="{1BEF250F-A57F-0A1D-7F77-C162DF6434F9}"/>
          </ac:picMkLst>
        </pc:picChg>
        <pc:picChg chg="add del mod ord">
          <ac:chgData name="Lisbet Rhiannon Hansen" userId="29a88f5c-db0a-4462-ad39-32a2bee18931" providerId="ADAL" clId="{07B63806-B621-42AE-8102-5025B771DC1C}" dt="2023-04-04T11:39:02.297" v="225"/>
          <ac:picMkLst>
            <pc:docMk/>
            <pc:sldMk cId="4164927461" sldId="352"/>
            <ac:picMk id="9" creationId="{F814CDD5-5A0D-B90B-B222-91C961536C0E}"/>
          </ac:picMkLst>
        </pc:picChg>
        <pc:picChg chg="add mod">
          <ac:chgData name="Lisbet Rhiannon Hansen" userId="29a88f5c-db0a-4462-ad39-32a2bee18931" providerId="ADAL" clId="{07B63806-B621-42AE-8102-5025B771DC1C}" dt="2023-04-04T11:39:02.297" v="225"/>
          <ac:picMkLst>
            <pc:docMk/>
            <pc:sldMk cId="4164927461" sldId="352"/>
            <ac:picMk id="10" creationId="{2B16002E-AF6B-8D6D-87D7-203D3276BC3C}"/>
          </ac:picMkLst>
        </pc:picChg>
      </pc:sldChg>
      <pc:sldChg chg="addSp delSp modSp add mod modTransition modAnim delCm">
        <pc:chgData name="Lisbet Rhiannon Hansen" userId="29a88f5c-db0a-4462-ad39-32a2bee18931" providerId="ADAL" clId="{07B63806-B621-42AE-8102-5025B771DC1C}" dt="2023-04-04T11:40:48.183" v="228"/>
        <pc:sldMkLst>
          <pc:docMk/>
          <pc:sldMk cId="4254145399" sldId="353"/>
        </pc:sldMkLst>
        <pc:spChg chg="del">
          <ac:chgData name="Lisbet Rhiannon Hansen" userId="29a88f5c-db0a-4462-ad39-32a2bee18931" providerId="ADAL" clId="{07B63806-B621-42AE-8102-5025B771DC1C}" dt="2023-03-31T15:33:28.474" v="104" actId="478"/>
          <ac:spMkLst>
            <pc:docMk/>
            <pc:sldMk cId="4254145399" sldId="353"/>
            <ac:spMk id="2" creationId="{332FEB73-A13F-E30E-CD75-773DB15C7B6F}"/>
          </ac:spMkLst>
        </pc:spChg>
        <pc:picChg chg="del">
          <ac:chgData name="Lisbet Rhiannon Hansen" userId="29a88f5c-db0a-4462-ad39-32a2bee18931" providerId="ADAL" clId="{07B63806-B621-42AE-8102-5025B771DC1C}" dt="2023-03-31T15:29:03.172" v="50" actId="478"/>
          <ac:picMkLst>
            <pc:docMk/>
            <pc:sldMk cId="4254145399" sldId="353"/>
            <ac:picMk id="9" creationId="{DFFA213D-2F45-F4C1-4338-B1A1A025B68B}"/>
          </ac:picMkLst>
        </pc:picChg>
        <pc:picChg chg="add del mod">
          <ac:chgData name="Lisbet Rhiannon Hansen" userId="29a88f5c-db0a-4462-ad39-32a2bee18931" providerId="ADAL" clId="{07B63806-B621-42AE-8102-5025B771DC1C}" dt="2023-04-04T11:39:12.728" v="227"/>
          <ac:picMkLst>
            <pc:docMk/>
            <pc:sldMk cId="4254145399" sldId="353"/>
            <ac:picMk id="9" creationId="{E15095E0-6126-7D75-8DC1-AD007BBE634C}"/>
          </ac:picMkLst>
        </pc:picChg>
        <pc:picChg chg="add del mod">
          <ac:chgData name="Lisbet Rhiannon Hansen" userId="29a88f5c-db0a-4462-ad39-32a2bee18931" providerId="ADAL" clId="{07B63806-B621-42AE-8102-5025B771DC1C}" dt="2023-03-31T15:29:27.986" v="56" actId="478"/>
          <ac:picMkLst>
            <pc:docMk/>
            <pc:sldMk cId="4254145399" sldId="353"/>
            <ac:picMk id="11" creationId="{755BA462-EE7C-0053-DB45-476DDC55348B}"/>
          </ac:picMkLst>
        </pc:picChg>
        <pc:picChg chg="add del mod ord">
          <ac:chgData name="Lisbet Rhiannon Hansen" userId="29a88f5c-db0a-4462-ad39-32a2bee18931" providerId="ADAL" clId="{07B63806-B621-42AE-8102-5025B771DC1C}" dt="2023-04-04T11:40:48.183" v="228"/>
          <ac:picMkLst>
            <pc:docMk/>
            <pc:sldMk cId="4254145399" sldId="353"/>
            <ac:picMk id="14" creationId="{1FE4F4F7-6A4F-55BD-B7D2-8DE2EB84E3D4}"/>
          </ac:picMkLst>
        </pc:picChg>
        <pc:picChg chg="add del">
          <ac:chgData name="Lisbet Rhiannon Hansen" userId="29a88f5c-db0a-4462-ad39-32a2bee18931" providerId="ADAL" clId="{07B63806-B621-42AE-8102-5025B771DC1C}" dt="2023-03-31T15:29:26.939" v="55" actId="22"/>
          <ac:picMkLst>
            <pc:docMk/>
            <pc:sldMk cId="4254145399" sldId="353"/>
            <ac:picMk id="14" creationId="{66116E92-760B-2E67-2DF2-A4920310406C}"/>
          </ac:picMkLst>
        </pc:picChg>
        <pc:picChg chg="add mod">
          <ac:chgData name="Lisbet Rhiannon Hansen" userId="29a88f5c-db0a-4462-ad39-32a2bee18931" providerId="ADAL" clId="{07B63806-B621-42AE-8102-5025B771DC1C}" dt="2023-04-04T11:40:48.183" v="228"/>
          <ac:picMkLst>
            <pc:docMk/>
            <pc:sldMk cId="4254145399" sldId="353"/>
            <ac:picMk id="15" creationId="{EB2FBBED-BE03-D523-A4C8-B8EE4E184CC1}"/>
          </ac:picMkLst>
        </pc:picChg>
      </pc:sldChg>
      <pc:sldChg chg="addSp modSp">
        <pc:chgData name="Lisbet Rhiannon Hansen" userId="29a88f5c-db0a-4462-ad39-32a2bee18931" providerId="ADAL" clId="{07B63806-B621-42AE-8102-5025B771DC1C}" dt="2023-04-04T11:21:00.454" v="188"/>
        <pc:sldMkLst>
          <pc:docMk/>
          <pc:sldMk cId="1580246579" sldId="368"/>
        </pc:sldMkLst>
        <pc:picChg chg="add mod">
          <ac:chgData name="Lisbet Rhiannon Hansen" userId="29a88f5c-db0a-4462-ad39-32a2bee18931" providerId="ADAL" clId="{07B63806-B621-42AE-8102-5025B771DC1C}" dt="2023-04-04T11:21:00.454" v="188"/>
          <ac:picMkLst>
            <pc:docMk/>
            <pc:sldMk cId="1580246579" sldId="368"/>
            <ac:picMk id="6" creationId="{105DA31D-A19A-B00C-76D1-84DD64A9E2D3}"/>
          </ac:picMkLst>
        </pc:picChg>
      </pc:sldChg>
      <pc:sldChg chg="addSp modSp">
        <pc:chgData name="Lisbet Rhiannon Hansen" userId="29a88f5c-db0a-4462-ad39-32a2bee18931" providerId="ADAL" clId="{07B63806-B621-42AE-8102-5025B771DC1C}" dt="2023-04-04T11:29:15.996" v="210"/>
        <pc:sldMkLst>
          <pc:docMk/>
          <pc:sldMk cId="772153927" sldId="370"/>
        </pc:sldMkLst>
        <pc:picChg chg="add mod">
          <ac:chgData name="Lisbet Rhiannon Hansen" userId="29a88f5c-db0a-4462-ad39-32a2bee18931" providerId="ADAL" clId="{07B63806-B621-42AE-8102-5025B771DC1C}" dt="2023-04-04T11:29:15.996" v="210"/>
          <ac:picMkLst>
            <pc:docMk/>
            <pc:sldMk cId="772153927" sldId="370"/>
            <ac:picMk id="7" creationId="{2854B6ED-96BC-270C-9FDA-DB468AD63C94}"/>
          </ac:picMkLst>
        </pc:picChg>
      </pc:sldChg>
      <pc:sldChg chg="addSp delSp modSp add mod modTransition modAnim">
        <pc:chgData name="Lisbet Rhiannon Hansen" userId="29a88f5c-db0a-4462-ad39-32a2bee18931" providerId="ADAL" clId="{07B63806-B621-42AE-8102-5025B771DC1C}" dt="2023-04-04T11:42:12.213" v="231"/>
        <pc:sldMkLst>
          <pc:docMk/>
          <pc:sldMk cId="223623115" sldId="373"/>
        </pc:sldMkLst>
        <pc:spChg chg="del">
          <ac:chgData name="Lisbet Rhiannon Hansen" userId="29a88f5c-db0a-4462-ad39-32a2bee18931" providerId="ADAL" clId="{07B63806-B621-42AE-8102-5025B771DC1C}" dt="2023-03-31T15:33:44.827" v="111" actId="478"/>
          <ac:spMkLst>
            <pc:docMk/>
            <pc:sldMk cId="223623115" sldId="373"/>
            <ac:spMk id="4" creationId="{040EB964-E0F2-5F11-C264-642104FA6C8F}"/>
          </ac:spMkLst>
        </pc:spChg>
        <pc:picChg chg="del">
          <ac:chgData name="Lisbet Rhiannon Hansen" userId="29a88f5c-db0a-4462-ad39-32a2bee18931" providerId="ADAL" clId="{07B63806-B621-42AE-8102-5025B771DC1C}" dt="2023-03-31T15:29:30.926" v="57" actId="478"/>
          <ac:picMkLst>
            <pc:docMk/>
            <pc:sldMk cId="223623115" sldId="373"/>
            <ac:picMk id="6" creationId="{E4531DB6-8B3A-BA7E-7893-0553849B65E8}"/>
          </ac:picMkLst>
        </pc:picChg>
        <pc:picChg chg="add del mod">
          <ac:chgData name="Lisbet Rhiannon Hansen" userId="29a88f5c-db0a-4462-ad39-32a2bee18931" providerId="ADAL" clId="{07B63806-B621-42AE-8102-5025B771DC1C}" dt="2023-04-04T11:41:11.135" v="230"/>
          <ac:picMkLst>
            <pc:docMk/>
            <pc:sldMk cId="223623115" sldId="373"/>
            <ac:picMk id="7" creationId="{4449F13C-482B-C19D-CB7D-BC63C9D8B35D}"/>
          </ac:picMkLst>
        </pc:picChg>
        <pc:picChg chg="add mod">
          <ac:chgData name="Lisbet Rhiannon Hansen" userId="29a88f5c-db0a-4462-ad39-32a2bee18931" providerId="ADAL" clId="{07B63806-B621-42AE-8102-5025B771DC1C}" dt="2023-03-31T15:29:35.197" v="59" actId="1076"/>
          <ac:picMkLst>
            <pc:docMk/>
            <pc:sldMk cId="223623115" sldId="373"/>
            <ac:picMk id="8" creationId="{8A365EB1-ACA5-3D68-1438-96BB0EC10430}"/>
          </ac:picMkLst>
        </pc:picChg>
        <pc:picChg chg="add del mod ord">
          <ac:chgData name="Lisbet Rhiannon Hansen" userId="29a88f5c-db0a-4462-ad39-32a2bee18931" providerId="ADAL" clId="{07B63806-B621-42AE-8102-5025B771DC1C}" dt="2023-04-04T11:42:12.213" v="231"/>
          <ac:picMkLst>
            <pc:docMk/>
            <pc:sldMk cId="223623115" sldId="373"/>
            <ac:picMk id="11" creationId="{C4C9E044-6075-68B0-AB08-B1846E04B1F6}"/>
          </ac:picMkLst>
        </pc:picChg>
        <pc:picChg chg="add mod">
          <ac:chgData name="Lisbet Rhiannon Hansen" userId="29a88f5c-db0a-4462-ad39-32a2bee18931" providerId="ADAL" clId="{07B63806-B621-42AE-8102-5025B771DC1C}" dt="2023-04-04T11:42:12.213" v="231"/>
          <ac:picMkLst>
            <pc:docMk/>
            <pc:sldMk cId="223623115" sldId="373"/>
            <ac:picMk id="12" creationId="{8F1F085D-B271-0D6B-5EC9-297E1AE7B788}"/>
          </ac:picMkLst>
        </pc:picChg>
      </pc:sldChg>
      <pc:sldChg chg="addSp delSp modSp mod">
        <pc:chgData name="Lisbet Rhiannon Hansen" userId="29a88f5c-db0a-4462-ad39-32a2bee18931" providerId="ADAL" clId="{07B63806-B621-42AE-8102-5025B771DC1C}" dt="2023-03-31T15:56:23.372" v="149"/>
        <pc:sldMkLst>
          <pc:docMk/>
          <pc:sldMk cId="886341326" sldId="374"/>
        </pc:sldMkLst>
        <pc:spChg chg="del">
          <ac:chgData name="Lisbet Rhiannon Hansen" userId="29a88f5c-db0a-4462-ad39-32a2bee18931" providerId="ADAL" clId="{07B63806-B621-42AE-8102-5025B771DC1C}" dt="2023-03-31T15:32:43.548" v="95" actId="478"/>
          <ac:spMkLst>
            <pc:docMk/>
            <pc:sldMk cId="886341326" sldId="374"/>
            <ac:spMk id="5" creationId="{C4E231FF-FC66-9113-AC98-77FB5BA18FFD}"/>
          </ac:spMkLst>
        </pc:spChg>
        <pc:picChg chg="add mod">
          <ac:chgData name="Lisbet Rhiannon Hansen" userId="29a88f5c-db0a-4462-ad39-32a2bee18931" providerId="ADAL" clId="{07B63806-B621-42AE-8102-5025B771DC1C}" dt="2023-03-31T15:56:23.372" v="149"/>
          <ac:picMkLst>
            <pc:docMk/>
            <pc:sldMk cId="886341326" sldId="374"/>
            <ac:picMk id="6" creationId="{CC8C6F2A-1DD6-9499-0D66-BAB79F3ED68C}"/>
          </ac:picMkLst>
        </pc:picChg>
      </pc:sldChg>
      <pc:sldChg chg="addSp delSp modSp mod modTransition modAnim delCm">
        <pc:chgData name="Lisbet Rhiannon Hansen" userId="29a88f5c-db0a-4462-ad39-32a2bee18931" providerId="ADAL" clId="{07B63806-B621-42AE-8102-5025B771DC1C}" dt="2023-04-04T11:15:09.835" v="181"/>
        <pc:sldMkLst>
          <pc:docMk/>
          <pc:sldMk cId="3767388288" sldId="375"/>
        </pc:sldMkLst>
        <pc:picChg chg="add del mod ord">
          <ac:chgData name="Lisbet Rhiannon Hansen" userId="29a88f5c-db0a-4462-ad39-32a2bee18931" providerId="ADAL" clId="{07B63806-B621-42AE-8102-5025B771DC1C}" dt="2023-04-04T11:15:09.835" v="181"/>
          <ac:picMkLst>
            <pc:docMk/>
            <pc:sldMk cId="3767388288" sldId="375"/>
            <ac:picMk id="8" creationId="{39695585-AB7B-9F5E-845C-B7657165D5F6}"/>
          </ac:picMkLst>
        </pc:picChg>
        <pc:picChg chg="add mod">
          <ac:chgData name="Lisbet Rhiannon Hansen" userId="29a88f5c-db0a-4462-ad39-32a2bee18931" providerId="ADAL" clId="{07B63806-B621-42AE-8102-5025B771DC1C}" dt="2023-04-04T11:15:09.835" v="181"/>
          <ac:picMkLst>
            <pc:docMk/>
            <pc:sldMk cId="3767388288" sldId="375"/>
            <ac:picMk id="9" creationId="{44364030-D55D-F3A3-F5F0-A8A8A38D3330}"/>
          </ac:picMkLst>
        </pc:picChg>
        <pc:picChg chg="add del mod">
          <ac:chgData name="Lisbet Rhiannon Hansen" userId="29a88f5c-db0a-4462-ad39-32a2bee18931" providerId="ADAL" clId="{07B63806-B621-42AE-8102-5025B771DC1C}" dt="2023-04-04T11:14:24.184" v="180"/>
          <ac:picMkLst>
            <pc:docMk/>
            <pc:sldMk cId="3767388288" sldId="375"/>
            <ac:picMk id="15" creationId="{9A533A60-53D1-1E0F-C3F1-ED7836A789EC}"/>
          </ac:picMkLst>
        </pc:picChg>
      </pc:sldChg>
      <pc:sldChg chg="addSp delSp modSp mod modTransition modAnim">
        <pc:chgData name="Lisbet Rhiannon Hansen" userId="29a88f5c-db0a-4462-ad39-32a2bee18931" providerId="ADAL" clId="{07B63806-B621-42AE-8102-5025B771DC1C}" dt="2023-04-04T11:17:57.486" v="187"/>
        <pc:sldMkLst>
          <pc:docMk/>
          <pc:sldMk cId="3523673747" sldId="376"/>
        </pc:sldMkLst>
        <pc:picChg chg="add del mod ord">
          <ac:chgData name="Lisbet Rhiannon Hansen" userId="29a88f5c-db0a-4462-ad39-32a2bee18931" providerId="ADAL" clId="{07B63806-B621-42AE-8102-5025B771DC1C}" dt="2023-04-04T11:15:29.980" v="184"/>
          <ac:picMkLst>
            <pc:docMk/>
            <pc:sldMk cId="3523673747" sldId="376"/>
            <ac:picMk id="7" creationId="{F46AA67E-18E8-A479-48DB-5977CC2AF325}"/>
          </ac:picMkLst>
        </pc:picChg>
        <pc:picChg chg="add del mod">
          <ac:chgData name="Lisbet Rhiannon Hansen" userId="29a88f5c-db0a-4462-ad39-32a2bee18931" providerId="ADAL" clId="{07B63806-B621-42AE-8102-5025B771DC1C}" dt="2023-04-04T11:15:32.367" v="186"/>
          <ac:picMkLst>
            <pc:docMk/>
            <pc:sldMk cId="3523673747" sldId="376"/>
            <ac:picMk id="10" creationId="{5BF5EE70-C0B8-2F0C-FD90-6841A698805C}"/>
          </ac:picMkLst>
        </pc:picChg>
        <pc:picChg chg="add del mod">
          <ac:chgData name="Lisbet Rhiannon Hansen" userId="29a88f5c-db0a-4462-ad39-32a2bee18931" providerId="ADAL" clId="{07B63806-B621-42AE-8102-5025B771DC1C}" dt="2023-03-31T15:38:24.481" v="121"/>
          <ac:picMkLst>
            <pc:docMk/>
            <pc:sldMk cId="3523673747" sldId="376"/>
            <ac:picMk id="11" creationId="{EC93CDBA-E6F0-0D33-D4B3-6867A0A68236}"/>
          </ac:picMkLst>
        </pc:picChg>
        <pc:picChg chg="add del mod ord">
          <ac:chgData name="Lisbet Rhiannon Hansen" userId="29a88f5c-db0a-4462-ad39-32a2bee18931" providerId="ADAL" clId="{07B63806-B621-42AE-8102-5025B771DC1C}" dt="2023-04-04T11:17:57.486" v="187"/>
          <ac:picMkLst>
            <pc:docMk/>
            <pc:sldMk cId="3523673747" sldId="376"/>
            <ac:picMk id="13" creationId="{BE989B81-A2E2-CBB3-A7C6-8418D325043B}"/>
          </ac:picMkLst>
        </pc:picChg>
        <pc:picChg chg="add del mod">
          <ac:chgData name="Lisbet Rhiannon Hansen" userId="29a88f5c-db0a-4462-ad39-32a2bee18931" providerId="ADAL" clId="{07B63806-B621-42AE-8102-5025B771DC1C}" dt="2023-03-31T15:40:38.545" v="122"/>
          <ac:picMkLst>
            <pc:docMk/>
            <pc:sldMk cId="3523673747" sldId="376"/>
            <ac:picMk id="14" creationId="{097620D4-3334-611F-11A9-A5E9BB53963A}"/>
          </ac:picMkLst>
        </pc:picChg>
        <pc:picChg chg="add mod">
          <ac:chgData name="Lisbet Rhiannon Hansen" userId="29a88f5c-db0a-4462-ad39-32a2bee18931" providerId="ADAL" clId="{07B63806-B621-42AE-8102-5025B771DC1C}" dt="2023-04-04T11:17:57.486" v="187"/>
          <ac:picMkLst>
            <pc:docMk/>
            <pc:sldMk cId="3523673747" sldId="376"/>
            <ac:picMk id="14" creationId="{C5A72080-C2B3-D380-0B06-6B239E685489}"/>
          </ac:picMkLst>
        </pc:picChg>
        <pc:picChg chg="add del mod">
          <ac:chgData name="Lisbet Rhiannon Hansen" userId="29a88f5c-db0a-4462-ad39-32a2bee18931" providerId="ADAL" clId="{07B63806-B621-42AE-8102-5025B771DC1C}" dt="2023-04-04T11:15:15.403" v="183"/>
          <ac:picMkLst>
            <pc:docMk/>
            <pc:sldMk cId="3523673747" sldId="376"/>
            <ac:picMk id="15" creationId="{FC64D7D3-89A0-1E4C-2A16-BE6268BC1E26}"/>
          </ac:picMkLst>
        </pc:picChg>
      </pc:sldChg>
      <pc:sldChg chg="addSp delSp modSp add mod setBg delDesignElem">
        <pc:chgData name="Lisbet Rhiannon Hansen" userId="29a88f5c-db0a-4462-ad39-32a2bee18931" providerId="ADAL" clId="{07B63806-B621-42AE-8102-5025B771DC1C}" dt="2023-03-31T16:18:46.986" v="175"/>
        <pc:sldMkLst>
          <pc:docMk/>
          <pc:sldMk cId="82965953" sldId="379"/>
        </pc:sldMkLst>
        <pc:spChg chg="del">
          <ac:chgData name="Lisbet Rhiannon Hansen" userId="29a88f5c-db0a-4462-ad39-32a2bee18931" providerId="ADAL" clId="{07B63806-B621-42AE-8102-5025B771DC1C}" dt="2023-03-31T15:34:05.737" v="115" actId="478"/>
          <ac:spMkLst>
            <pc:docMk/>
            <pc:sldMk cId="82965953" sldId="379"/>
            <ac:spMk id="3" creationId="{DA307FA4-3DAE-7255-2A40-6213B431AABC}"/>
          </ac:spMkLst>
        </pc:spChg>
        <pc:spChg chg="del">
          <ac:chgData name="Lisbet Rhiannon Hansen" userId="29a88f5c-db0a-4462-ad39-32a2bee18931" providerId="ADAL" clId="{07B63806-B621-42AE-8102-5025B771DC1C}" dt="2023-03-31T15:30:28.302" v="70"/>
          <ac:spMkLst>
            <pc:docMk/>
            <pc:sldMk cId="82965953" sldId="379"/>
            <ac:spMk id="15" creationId="{53F29798-D584-4792-9B62-3F5F5C36D619}"/>
          </ac:spMkLst>
        </pc:spChg>
        <pc:picChg chg="add mod">
          <ac:chgData name="Lisbet Rhiannon Hansen" userId="29a88f5c-db0a-4462-ad39-32a2bee18931" providerId="ADAL" clId="{07B63806-B621-42AE-8102-5025B771DC1C}" dt="2023-03-31T16:18:46.986" v="175"/>
          <ac:picMkLst>
            <pc:docMk/>
            <pc:sldMk cId="82965953" sldId="379"/>
            <ac:picMk id="12" creationId="{506C040A-F8AF-4CCE-25D1-BC2D14B599DB}"/>
          </ac:picMkLst>
        </pc:picChg>
      </pc:sldChg>
      <pc:sldChg chg="addSp delSp modSp add setBg delDesignElem">
        <pc:chgData name="Lisbet Rhiannon Hansen" userId="29a88f5c-db0a-4462-ad39-32a2bee18931" providerId="ADAL" clId="{07B63806-B621-42AE-8102-5025B771DC1C}" dt="2023-03-31T16:18:46.986" v="175"/>
        <pc:sldMkLst>
          <pc:docMk/>
          <pc:sldMk cId="1690874821" sldId="380"/>
        </pc:sldMkLst>
        <pc:spChg chg="del">
          <ac:chgData name="Lisbet Rhiannon Hansen" userId="29a88f5c-db0a-4462-ad39-32a2bee18931" providerId="ADAL" clId="{07B63806-B621-42AE-8102-5025B771DC1C}" dt="2023-03-31T15:30:28.302" v="70"/>
          <ac:spMkLst>
            <pc:docMk/>
            <pc:sldMk cId="1690874821" sldId="380"/>
            <ac:spMk id="17" creationId="{955A2079-FA98-4876-80F0-72364A7D2EA4}"/>
          </ac:spMkLst>
        </pc:spChg>
        <pc:picChg chg="add mod">
          <ac:chgData name="Lisbet Rhiannon Hansen" userId="29a88f5c-db0a-4462-ad39-32a2bee18931" providerId="ADAL" clId="{07B63806-B621-42AE-8102-5025B771DC1C}" dt="2023-03-31T16:18:46.986" v="175"/>
          <ac:picMkLst>
            <pc:docMk/>
            <pc:sldMk cId="1690874821" sldId="380"/>
            <ac:picMk id="6" creationId="{9D9E3E06-1022-6A87-4A55-2B6B6DC61108}"/>
          </ac:picMkLst>
        </pc:picChg>
      </pc:sldChg>
      <pc:sldChg chg="addSp delSp modSp add mod">
        <pc:chgData name="Lisbet Rhiannon Hansen" userId="29a88f5c-db0a-4462-ad39-32a2bee18931" providerId="ADAL" clId="{07B63806-B621-42AE-8102-5025B771DC1C}" dt="2023-03-31T16:14:25.650" v="170"/>
        <pc:sldMkLst>
          <pc:docMk/>
          <pc:sldMk cId="718856253" sldId="381"/>
        </pc:sldMkLst>
        <pc:graphicFrameChg chg="add del modGraphic">
          <ac:chgData name="Lisbet Rhiannon Hansen" userId="29a88f5c-db0a-4462-ad39-32a2bee18931" providerId="ADAL" clId="{07B63806-B621-42AE-8102-5025B771DC1C}" dt="2023-03-31T15:33:39.205" v="110" actId="27309"/>
          <ac:graphicFrameMkLst>
            <pc:docMk/>
            <pc:sldMk cId="718856253" sldId="381"/>
            <ac:graphicFrameMk id="9" creationId="{9C5A3C42-CAD6-A215-EA0D-3E6F0BB8AFD3}"/>
          </ac:graphicFrameMkLst>
        </pc:graphicFrameChg>
        <pc:picChg chg="add mod">
          <ac:chgData name="Lisbet Rhiannon Hansen" userId="29a88f5c-db0a-4462-ad39-32a2bee18931" providerId="ADAL" clId="{07B63806-B621-42AE-8102-5025B771DC1C}" dt="2023-03-31T16:14:25.650" v="170"/>
          <ac:picMkLst>
            <pc:docMk/>
            <pc:sldMk cId="718856253" sldId="381"/>
            <ac:picMk id="10" creationId="{9A1E9C45-D99B-3477-2360-569557DD1079}"/>
          </ac:picMkLst>
        </pc:picChg>
      </pc:sldChg>
      <pc:sldChg chg="addSp delSp modSp add mod delAnim">
        <pc:chgData name="Lisbet Rhiannon Hansen" userId="29a88f5c-db0a-4462-ad39-32a2bee18931" providerId="ADAL" clId="{07B63806-B621-42AE-8102-5025B771DC1C}" dt="2023-03-31T16:18:00.726" v="174"/>
        <pc:sldMkLst>
          <pc:docMk/>
          <pc:sldMk cId="2155111533" sldId="382"/>
        </pc:sldMkLst>
        <pc:spChg chg="del">
          <ac:chgData name="Lisbet Rhiannon Hansen" userId="29a88f5c-db0a-4462-ad39-32a2bee18931" providerId="ADAL" clId="{07B63806-B621-42AE-8102-5025B771DC1C}" dt="2023-03-31T15:33:57.519" v="114" actId="478"/>
          <ac:spMkLst>
            <pc:docMk/>
            <pc:sldMk cId="2155111533" sldId="382"/>
            <ac:spMk id="3" creationId="{FAFC763E-4392-8384-9165-2A8BABDAA96C}"/>
          </ac:spMkLst>
        </pc:spChg>
        <pc:spChg chg="add mod">
          <ac:chgData name="Lisbet Rhiannon Hansen" userId="29a88f5c-db0a-4462-ad39-32a2bee18931" providerId="ADAL" clId="{07B63806-B621-42AE-8102-5025B771DC1C}" dt="2023-03-31T15:31:52.055" v="87" actId="5793"/>
          <ac:spMkLst>
            <pc:docMk/>
            <pc:sldMk cId="2155111533" sldId="382"/>
            <ac:spMk id="10" creationId="{F9EFD24D-DA09-6375-F1F5-AF26ACED7D84}"/>
          </ac:spMkLst>
        </pc:spChg>
        <pc:picChg chg="del">
          <ac:chgData name="Lisbet Rhiannon Hansen" userId="29a88f5c-db0a-4462-ad39-32a2bee18931" providerId="ADAL" clId="{07B63806-B621-42AE-8102-5025B771DC1C}" dt="2023-03-31T15:31:17.591" v="79" actId="478"/>
          <ac:picMkLst>
            <pc:docMk/>
            <pc:sldMk cId="2155111533" sldId="382"/>
            <ac:picMk id="4" creationId="{1654B8F2-4AA8-ACAF-548F-630F94F4478D}"/>
          </ac:picMkLst>
        </pc:picChg>
        <pc:picChg chg="add mod">
          <ac:chgData name="Lisbet Rhiannon Hansen" userId="29a88f5c-db0a-4462-ad39-32a2bee18931" providerId="ADAL" clId="{07B63806-B621-42AE-8102-5025B771DC1C}" dt="2023-03-31T16:18:00.726" v="174"/>
          <ac:picMkLst>
            <pc:docMk/>
            <pc:sldMk cId="2155111533" sldId="382"/>
            <ac:picMk id="5" creationId="{08B5F873-E629-8721-2E67-8798FAC87BB6}"/>
          </ac:picMkLst>
        </pc:picChg>
        <pc:picChg chg="del">
          <ac:chgData name="Lisbet Rhiannon Hansen" userId="29a88f5c-db0a-4462-ad39-32a2bee18931" providerId="ADAL" clId="{07B63806-B621-42AE-8102-5025B771DC1C}" dt="2023-03-31T15:31:15.283" v="78" actId="478"/>
          <ac:picMkLst>
            <pc:docMk/>
            <pc:sldMk cId="2155111533" sldId="382"/>
            <ac:picMk id="5" creationId="{B85A2876-6878-B6FA-429D-0834C556538D}"/>
          </ac:picMkLst>
        </pc:picChg>
        <pc:picChg chg="del">
          <ac:chgData name="Lisbet Rhiannon Hansen" userId="29a88f5c-db0a-4462-ad39-32a2bee18931" providerId="ADAL" clId="{07B63806-B621-42AE-8102-5025B771DC1C}" dt="2023-03-31T15:31:09.406" v="75" actId="478"/>
          <ac:picMkLst>
            <pc:docMk/>
            <pc:sldMk cId="2155111533" sldId="382"/>
            <ac:picMk id="7" creationId="{E60AA7DE-A91B-3ACA-5E31-C3EAF5AE06E4}"/>
          </ac:picMkLst>
        </pc:picChg>
        <pc:picChg chg="add mod">
          <ac:chgData name="Lisbet Rhiannon Hansen" userId="29a88f5c-db0a-4462-ad39-32a2bee18931" providerId="ADAL" clId="{07B63806-B621-42AE-8102-5025B771DC1C}" dt="2023-03-31T15:31:24.467" v="81" actId="1076"/>
          <ac:picMkLst>
            <pc:docMk/>
            <pc:sldMk cId="2155111533" sldId="382"/>
            <ac:picMk id="8" creationId="{C80F7AB7-74F3-9D4E-C783-CD5F3F71FD5E}"/>
          </ac:picMkLst>
        </pc:picChg>
      </pc:sldChg>
      <pc:sldChg chg="addSp delSp modSp add mod">
        <pc:chgData name="Lisbet Rhiannon Hansen" userId="29a88f5c-db0a-4462-ad39-32a2bee18931" providerId="ADAL" clId="{07B63806-B621-42AE-8102-5025B771DC1C}" dt="2023-03-31T16:16:06.624" v="172"/>
        <pc:sldMkLst>
          <pc:docMk/>
          <pc:sldMk cId="468905211" sldId="383"/>
        </pc:sldMkLst>
        <pc:spChg chg="del">
          <ac:chgData name="Lisbet Rhiannon Hansen" userId="29a88f5c-db0a-4462-ad39-32a2bee18931" providerId="ADAL" clId="{07B63806-B621-42AE-8102-5025B771DC1C}" dt="2023-03-31T15:33:48.360" v="112" actId="478"/>
          <ac:spMkLst>
            <pc:docMk/>
            <pc:sldMk cId="468905211" sldId="383"/>
            <ac:spMk id="3" creationId="{81A61F7B-2356-4F69-AA8D-B57787CF0339}"/>
          </ac:spMkLst>
        </pc:spChg>
        <pc:picChg chg="del">
          <ac:chgData name="Lisbet Rhiannon Hansen" userId="29a88f5c-db0a-4462-ad39-32a2bee18931" providerId="ADAL" clId="{07B63806-B621-42AE-8102-5025B771DC1C}" dt="2023-03-31T15:29:48.904" v="60" actId="478"/>
          <ac:picMkLst>
            <pc:docMk/>
            <pc:sldMk cId="468905211" sldId="383"/>
            <ac:picMk id="6" creationId="{BA29A27A-00E5-F073-D614-F785C5D4E421}"/>
          </ac:picMkLst>
        </pc:picChg>
        <pc:picChg chg="add mod">
          <ac:chgData name="Lisbet Rhiannon Hansen" userId="29a88f5c-db0a-4462-ad39-32a2bee18931" providerId="ADAL" clId="{07B63806-B621-42AE-8102-5025B771DC1C}" dt="2023-03-31T16:16:06.624" v="172"/>
          <ac:picMkLst>
            <pc:docMk/>
            <pc:sldMk cId="468905211" sldId="383"/>
            <ac:picMk id="7" creationId="{38E2B59D-77BF-6C42-B29F-CC99787D45B9}"/>
          </ac:picMkLst>
        </pc:picChg>
        <pc:picChg chg="add mod">
          <ac:chgData name="Lisbet Rhiannon Hansen" userId="29a88f5c-db0a-4462-ad39-32a2bee18931" providerId="ADAL" clId="{07B63806-B621-42AE-8102-5025B771DC1C}" dt="2023-03-31T15:29:53.532" v="62" actId="1076"/>
          <ac:picMkLst>
            <pc:docMk/>
            <pc:sldMk cId="468905211" sldId="383"/>
            <ac:picMk id="8" creationId="{E592C78F-6F2A-CBC2-C7B5-6B4FEEF619E7}"/>
          </ac:picMkLst>
        </pc:picChg>
      </pc:sldChg>
      <pc:sldChg chg="addSp delSp modSp mod modTransition modAnim">
        <pc:chgData name="Lisbet Rhiannon Hansen" userId="29a88f5c-db0a-4462-ad39-32a2bee18931" providerId="ADAL" clId="{07B63806-B621-42AE-8102-5025B771DC1C}" dt="2023-04-04T11:49:50.087" v="251" actId="478"/>
        <pc:sldMkLst>
          <pc:docMk/>
          <pc:sldMk cId="3136361283" sldId="391"/>
        </pc:sldMkLst>
        <pc:spChg chg="del">
          <ac:chgData name="Lisbet Rhiannon Hansen" userId="29a88f5c-db0a-4462-ad39-32a2bee18931" providerId="ADAL" clId="{07B63806-B621-42AE-8102-5025B771DC1C}" dt="2023-04-04T11:49:38.286" v="246" actId="478"/>
          <ac:spMkLst>
            <pc:docMk/>
            <pc:sldMk cId="3136361283" sldId="391"/>
            <ac:spMk id="3" creationId="{6B5514C9-2209-E96F-D939-4AB8C56C07E9}"/>
          </ac:spMkLst>
        </pc:spChg>
        <pc:spChg chg="del">
          <ac:chgData name="Lisbet Rhiannon Hansen" userId="29a88f5c-db0a-4462-ad39-32a2bee18931" providerId="ADAL" clId="{07B63806-B621-42AE-8102-5025B771DC1C}" dt="2023-04-04T11:49:40.193" v="247" actId="478"/>
          <ac:spMkLst>
            <pc:docMk/>
            <pc:sldMk cId="3136361283" sldId="391"/>
            <ac:spMk id="5" creationId="{961140F7-C8AE-395B-A71C-2243E6BB1414}"/>
          </ac:spMkLst>
        </pc:spChg>
        <pc:spChg chg="del">
          <ac:chgData name="Lisbet Rhiannon Hansen" userId="29a88f5c-db0a-4462-ad39-32a2bee18931" providerId="ADAL" clId="{07B63806-B621-42AE-8102-5025B771DC1C}" dt="2023-04-04T11:49:50.087" v="251" actId="478"/>
          <ac:spMkLst>
            <pc:docMk/>
            <pc:sldMk cId="3136361283" sldId="391"/>
            <ac:spMk id="6" creationId="{EB8C71C5-0A9E-6CE9-5ECE-C6D56B01F203}"/>
          </ac:spMkLst>
        </pc:spChg>
        <pc:spChg chg="add mod">
          <ac:chgData name="Lisbet Rhiannon Hansen" userId="29a88f5c-db0a-4462-ad39-32a2bee18931" providerId="ADAL" clId="{07B63806-B621-42AE-8102-5025B771DC1C}" dt="2023-04-04T11:49:36.293" v="245" actId="478"/>
          <ac:spMkLst>
            <pc:docMk/>
            <pc:sldMk cId="3136361283" sldId="391"/>
            <ac:spMk id="15" creationId="{B80CAC71-08F2-9839-F905-28FA1F317B48}"/>
          </ac:spMkLst>
        </pc:spChg>
        <pc:picChg chg="del">
          <ac:chgData name="Lisbet Rhiannon Hansen" userId="29a88f5c-db0a-4462-ad39-32a2bee18931" providerId="ADAL" clId="{07B63806-B621-42AE-8102-5025B771DC1C}" dt="2023-04-04T11:49:36.293" v="245" actId="478"/>
          <ac:picMkLst>
            <pc:docMk/>
            <pc:sldMk cId="3136361283" sldId="391"/>
            <ac:picMk id="4" creationId="{029B06D8-DD97-6E8F-4E2C-7B058FF7E44C}"/>
          </ac:picMkLst>
        </pc:picChg>
        <pc:picChg chg="add del mod ord">
          <ac:chgData name="Lisbet Rhiannon Hansen" userId="29a88f5c-db0a-4462-ad39-32a2bee18931" providerId="ADAL" clId="{07B63806-B621-42AE-8102-5025B771DC1C}" dt="2023-04-04T11:27:09.868" v="206"/>
          <ac:picMkLst>
            <pc:docMk/>
            <pc:sldMk cId="3136361283" sldId="391"/>
            <ac:picMk id="8" creationId="{B8E48701-5C80-E1BE-6469-A7B000B21A89}"/>
          </ac:picMkLst>
        </pc:picChg>
        <pc:picChg chg="add del mod">
          <ac:chgData name="Lisbet Rhiannon Hansen" userId="29a88f5c-db0a-4462-ad39-32a2bee18931" providerId="ADAL" clId="{07B63806-B621-42AE-8102-5025B771DC1C}" dt="2023-03-31T15:49:12.915" v="141"/>
          <ac:picMkLst>
            <pc:docMk/>
            <pc:sldMk cId="3136361283" sldId="391"/>
            <ac:picMk id="9" creationId="{283E4A7C-4DCA-E0A5-A8A6-DA8B5CD0C2D1}"/>
          </ac:picMkLst>
        </pc:picChg>
        <pc:picChg chg="add mod">
          <ac:chgData name="Lisbet Rhiannon Hansen" userId="29a88f5c-db0a-4462-ad39-32a2bee18931" providerId="ADAL" clId="{07B63806-B621-42AE-8102-5025B771DC1C}" dt="2023-04-04T11:27:09.868" v="206"/>
          <ac:picMkLst>
            <pc:docMk/>
            <pc:sldMk cId="3136361283" sldId="391"/>
            <ac:picMk id="9" creationId="{5B3EA55D-0676-3EEE-AFE6-E31E2DF0C857}"/>
          </ac:picMkLst>
        </pc:picChg>
        <pc:picChg chg="add del mod">
          <ac:chgData name="Lisbet Rhiannon Hansen" userId="29a88f5c-db0a-4462-ad39-32a2bee18931" providerId="ADAL" clId="{07B63806-B621-42AE-8102-5025B771DC1C}" dt="2023-03-31T15:49:29.455" v="142"/>
          <ac:picMkLst>
            <pc:docMk/>
            <pc:sldMk cId="3136361283" sldId="391"/>
            <ac:picMk id="12" creationId="{D2F0EE8F-35C1-4820-CF86-CE545A4172E8}"/>
          </ac:picMkLst>
        </pc:picChg>
        <pc:picChg chg="add del mod">
          <ac:chgData name="Lisbet Rhiannon Hansen" userId="29a88f5c-db0a-4462-ad39-32a2bee18931" providerId="ADAL" clId="{07B63806-B621-42AE-8102-5025B771DC1C}" dt="2023-04-04T11:26:51.913" v="205"/>
          <ac:picMkLst>
            <pc:docMk/>
            <pc:sldMk cId="3136361283" sldId="391"/>
            <ac:picMk id="13" creationId="{41E6BBEB-FC08-3F76-B2AE-AB495C1495F4}"/>
          </ac:picMkLst>
        </pc:picChg>
        <pc:picChg chg="add mod">
          <ac:chgData name="Lisbet Rhiannon Hansen" userId="29a88f5c-db0a-4462-ad39-32a2bee18931" providerId="ADAL" clId="{07B63806-B621-42AE-8102-5025B771DC1C}" dt="2023-04-04T11:49:47.514" v="250" actId="1076"/>
          <ac:picMkLst>
            <pc:docMk/>
            <pc:sldMk cId="3136361283" sldId="391"/>
            <ac:picMk id="1026" creationId="{67427C7B-3B42-2FDB-E7FC-C2CB392ABBD2}"/>
          </ac:picMkLst>
        </pc:picChg>
      </pc:sldChg>
      <pc:sldChg chg="addSp modSp">
        <pc:chgData name="Lisbet Rhiannon Hansen" userId="29a88f5c-db0a-4462-ad39-32a2bee18931" providerId="ADAL" clId="{07B63806-B621-42AE-8102-5025B771DC1C}" dt="2023-03-31T15:57:55.754" v="150"/>
        <pc:sldMkLst>
          <pc:docMk/>
          <pc:sldMk cId="3547658579" sldId="396"/>
        </pc:sldMkLst>
        <pc:picChg chg="add mod">
          <ac:chgData name="Lisbet Rhiannon Hansen" userId="29a88f5c-db0a-4462-ad39-32a2bee18931" providerId="ADAL" clId="{07B63806-B621-42AE-8102-5025B771DC1C}" dt="2023-03-31T15:57:55.754" v="150"/>
          <ac:picMkLst>
            <pc:docMk/>
            <pc:sldMk cId="3547658579" sldId="396"/>
            <ac:picMk id="9" creationId="{E568473B-04F0-F8EB-6982-AEEA9C7D12CE}"/>
          </ac:picMkLst>
        </pc:picChg>
      </pc:sldChg>
      <pc:sldChg chg="addSp delSp modSp add setBg delDesignElem">
        <pc:chgData name="Lisbet Rhiannon Hansen" userId="29a88f5c-db0a-4462-ad39-32a2bee18931" providerId="ADAL" clId="{07B63806-B621-42AE-8102-5025B771DC1C}" dt="2023-03-31T16:08:58.145" v="165"/>
        <pc:sldMkLst>
          <pc:docMk/>
          <pc:sldMk cId="2441684624" sldId="397"/>
        </pc:sldMkLst>
        <pc:spChg chg="del">
          <ac:chgData name="Lisbet Rhiannon Hansen" userId="29a88f5c-db0a-4462-ad39-32a2bee18931" providerId="ADAL" clId="{07B63806-B621-42AE-8102-5025B771DC1C}" dt="2023-03-31T15:24:57.245" v="28"/>
          <ac:spMkLst>
            <pc:docMk/>
            <pc:sldMk cId="2441684624" sldId="397"/>
            <ac:spMk id="12" creationId="{B3684CCF-CEBB-4D8E-A366-95E43D4C790B}"/>
          </ac:spMkLst>
        </pc:spChg>
        <pc:spChg chg="del">
          <ac:chgData name="Lisbet Rhiannon Hansen" userId="29a88f5c-db0a-4462-ad39-32a2bee18931" providerId="ADAL" clId="{07B63806-B621-42AE-8102-5025B771DC1C}" dt="2023-03-31T15:24:57.245" v="28"/>
          <ac:spMkLst>
            <pc:docMk/>
            <pc:sldMk cId="2441684624" sldId="397"/>
            <ac:spMk id="14" creationId="{70BEB1E7-2F88-40BC-B73D-42E5B6F80BFC}"/>
          </ac:spMkLst>
        </pc:spChg>
        <pc:picChg chg="add mod">
          <ac:chgData name="Lisbet Rhiannon Hansen" userId="29a88f5c-db0a-4462-ad39-32a2bee18931" providerId="ADAL" clId="{07B63806-B621-42AE-8102-5025B771DC1C}" dt="2023-03-31T16:08:58.145" v="165"/>
          <ac:picMkLst>
            <pc:docMk/>
            <pc:sldMk cId="2441684624" sldId="397"/>
            <ac:picMk id="9" creationId="{AC20312F-3C4E-12E4-49DB-DFAA1A0F270E}"/>
          </ac:picMkLst>
        </pc:picChg>
      </pc:sldChg>
      <pc:sldChg chg="addSp delSp modSp mod modTransition modAnim">
        <pc:chgData name="Lisbet Rhiannon Hansen" userId="29a88f5c-db0a-4462-ad39-32a2bee18931" providerId="ADAL" clId="{07B63806-B621-42AE-8102-5025B771DC1C}" dt="2023-04-04T11:26:41.029" v="203"/>
        <pc:sldMkLst>
          <pc:docMk/>
          <pc:sldMk cId="3234318626" sldId="400"/>
        </pc:sldMkLst>
        <pc:picChg chg="add del mod ord">
          <ac:chgData name="Lisbet Rhiannon Hansen" userId="29a88f5c-db0a-4462-ad39-32a2bee18931" providerId="ADAL" clId="{07B63806-B621-42AE-8102-5025B771DC1C}" dt="2023-04-04T11:26:41.029" v="203"/>
          <ac:picMkLst>
            <pc:docMk/>
            <pc:sldMk cId="3234318626" sldId="400"/>
            <ac:picMk id="6" creationId="{0F1424AF-44B8-9B51-534E-8E157FD4B1EF}"/>
          </ac:picMkLst>
        </pc:picChg>
        <pc:picChg chg="add del mod">
          <ac:chgData name="Lisbet Rhiannon Hansen" userId="29a88f5c-db0a-4462-ad39-32a2bee18931" providerId="ADAL" clId="{07B63806-B621-42AE-8102-5025B771DC1C}" dt="2023-03-31T15:47:59.785" v="137"/>
          <ac:picMkLst>
            <pc:docMk/>
            <pc:sldMk cId="3234318626" sldId="400"/>
            <ac:picMk id="8" creationId="{4088940C-213E-E128-4276-3197A2B4A93D}"/>
          </ac:picMkLst>
        </pc:picChg>
        <pc:picChg chg="add mod">
          <ac:chgData name="Lisbet Rhiannon Hansen" userId="29a88f5c-db0a-4462-ad39-32a2bee18931" providerId="ADAL" clId="{07B63806-B621-42AE-8102-5025B771DC1C}" dt="2023-04-04T11:26:41.029" v="203"/>
          <ac:picMkLst>
            <pc:docMk/>
            <pc:sldMk cId="3234318626" sldId="400"/>
            <ac:picMk id="8" creationId="{591DA57D-92AC-B244-F768-C28D6DEED0EB}"/>
          </ac:picMkLst>
        </pc:picChg>
        <pc:picChg chg="add del mod">
          <ac:chgData name="Lisbet Rhiannon Hansen" userId="29a88f5c-db0a-4462-ad39-32a2bee18931" providerId="ADAL" clId="{07B63806-B621-42AE-8102-5025B771DC1C}" dt="2023-03-31T15:48:53.041" v="138"/>
          <ac:picMkLst>
            <pc:docMk/>
            <pc:sldMk cId="3234318626" sldId="400"/>
            <ac:picMk id="11" creationId="{8EB1EAC4-F230-6676-D044-491D1479DA6D}"/>
          </ac:picMkLst>
        </pc:picChg>
        <pc:picChg chg="add del mod">
          <ac:chgData name="Lisbet Rhiannon Hansen" userId="29a88f5c-db0a-4462-ad39-32a2bee18931" providerId="ADAL" clId="{07B63806-B621-42AE-8102-5025B771DC1C}" dt="2023-04-04T11:25:40.219" v="202"/>
          <ac:picMkLst>
            <pc:docMk/>
            <pc:sldMk cId="3234318626" sldId="400"/>
            <ac:picMk id="13" creationId="{24414E99-5366-532F-6E56-64D38BC2A86C}"/>
          </ac:picMkLst>
        </pc:picChg>
      </pc:sldChg>
      <pc:sldChg chg="addSp delSp modSp add mod modTransition modAnim">
        <pc:chgData name="Lisbet Rhiannon Hansen" userId="29a88f5c-db0a-4462-ad39-32a2bee18931" providerId="ADAL" clId="{07B63806-B621-42AE-8102-5025B771DC1C}" dt="2023-04-04T11:45:26.485" v="243"/>
        <pc:sldMkLst>
          <pc:docMk/>
          <pc:sldMk cId="39740287" sldId="402"/>
        </pc:sldMkLst>
        <pc:spChg chg="del">
          <ac:chgData name="Lisbet Rhiannon Hansen" userId="29a88f5c-db0a-4462-ad39-32a2bee18931" providerId="ADAL" clId="{07B63806-B621-42AE-8102-5025B771DC1C}" dt="2023-03-31T15:33:53.619" v="113" actId="478"/>
          <ac:spMkLst>
            <pc:docMk/>
            <pc:sldMk cId="39740287" sldId="402"/>
            <ac:spMk id="8" creationId="{EE5CDF76-60F9-38F1-6FAC-93420504C764}"/>
          </ac:spMkLst>
        </pc:spChg>
        <pc:picChg chg="add del mod">
          <ac:chgData name="Lisbet Rhiannon Hansen" userId="29a88f5c-db0a-4462-ad39-32a2bee18931" providerId="ADAL" clId="{07B63806-B621-42AE-8102-5025B771DC1C}" dt="2023-04-04T11:44:46.044" v="242"/>
          <ac:picMkLst>
            <pc:docMk/>
            <pc:sldMk cId="39740287" sldId="402"/>
            <ac:picMk id="11" creationId="{887B6783-8FFA-6BEB-4858-2460C5AB7651}"/>
          </ac:picMkLst>
        </pc:picChg>
        <pc:picChg chg="add del mod ord">
          <ac:chgData name="Lisbet Rhiannon Hansen" userId="29a88f5c-db0a-4462-ad39-32a2bee18931" providerId="ADAL" clId="{07B63806-B621-42AE-8102-5025B771DC1C}" dt="2023-04-04T11:45:26.485" v="243"/>
          <ac:picMkLst>
            <pc:docMk/>
            <pc:sldMk cId="39740287" sldId="402"/>
            <ac:picMk id="15" creationId="{C03FFFCD-6A85-07DE-84E4-5D863B0C9BA5}"/>
          </ac:picMkLst>
        </pc:picChg>
        <pc:picChg chg="add mod">
          <ac:chgData name="Lisbet Rhiannon Hansen" userId="29a88f5c-db0a-4462-ad39-32a2bee18931" providerId="ADAL" clId="{07B63806-B621-42AE-8102-5025B771DC1C}" dt="2023-04-04T11:45:26.485" v="243"/>
          <ac:picMkLst>
            <pc:docMk/>
            <pc:sldMk cId="39740287" sldId="402"/>
            <ac:picMk id="16" creationId="{6E0B6A63-1761-7E86-EC8E-8BF8A46C8F9A}"/>
          </ac:picMkLst>
        </pc:picChg>
      </pc:sldChg>
    </pc:docChg>
  </pc:docChgLst>
</pc:chgInfo>
</file>

<file path=ppt/comments/modernComment_109_66A22D03.xml><?xml version="1.0" encoding="utf-8"?>
<p188:cmLst xmlns:a="http://schemas.openxmlformats.org/drawingml/2006/main" xmlns:r="http://schemas.openxmlformats.org/officeDocument/2006/relationships" xmlns:p188="http://schemas.microsoft.com/office/powerpoint/2018/8/main">
  <p188:cm id="{30CE50B4-7DF0-49CF-9CCA-DF9CF4AFB594}" authorId="{AE97EF40-B787-C630-0BE7-31099855ACFC}" status="resolved" created="2023-02-21T20:51:15.124">
    <pc:sldMkLst xmlns:pc="http://schemas.microsoft.com/office/powerpoint/2013/main/command">
      <pc:docMk/>
      <pc:sldMk cId="1721904387" sldId="265"/>
    </pc:sldMkLst>
    <p188:txBody>
      <a:bodyPr/>
      <a:lstStyle/>
      <a:p>
        <a:pPr rtl="0"/>
        <a:r>
          <a:rPr lang="fr"/>
          <a:t>Can we highlight the 651 online survey tool here (for instance with a specific box , linked to the online format? </a:t>
        </a:r>
      </a:p>
    </p188:txBody>
  </p188:cm>
  <p188:cm id="{B4D86A12-C7CE-441F-ABD0-9BFE54E93C7E}" authorId="{AE97EF40-B787-C630-0BE7-31099855ACFC}" status="resolved" created="2023-02-21T20:52:56.830">
    <ac:txMkLst xmlns:ac="http://schemas.microsoft.com/office/drawing/2013/main/command">
      <pc:docMk xmlns:pc="http://schemas.microsoft.com/office/powerpoint/2013/main/command"/>
      <pc:sldMk xmlns:pc="http://schemas.microsoft.com/office/powerpoint/2013/main/command" cId="1721904387" sldId="265"/>
      <ac:spMk id="3" creationId="{00000000-0000-0000-0000-000000000000}"/>
      <ac:txMk cp="23">
        <ac:context len="193" hash="1587906710"/>
      </ac:txMk>
    </ac:txMkLst>
    <p188:pos x="3679371" y="272142"/>
    <p188:txBody>
      <a:bodyPr/>
      <a:lstStyle/>
      <a:p>
        <a:pPr rtl="0"/>
        <a:r>
          <a:rPr lang="fr"/>
          <a:t>Better to talk about consultation than workshops (as in-person consultation might not only include workshops, but for instance also bilateral meetings), same for online, can be much broader than workshops. We also tried to avoid the workshop terminology in the Stakeholder Consultation Manual</a:t>
        </a:r>
      </a:p>
    </p188:txBody>
  </p188:cm>
  <p188:cm id="{129A2F03-D6D0-41BD-8640-ECABA49EFC80}" authorId="{8F362659-B52A-F12A-3C2F-D73C26669649}" status="resolved" created="2023-02-22T09:11:07.271">
    <ac:txMkLst xmlns:ac="http://schemas.microsoft.com/office/drawing/2013/main/command">
      <pc:docMk xmlns:pc="http://schemas.microsoft.com/office/powerpoint/2013/main/command"/>
      <pc:sldMk xmlns:pc="http://schemas.microsoft.com/office/powerpoint/2013/main/command" cId="1721904387" sldId="265"/>
      <ac:spMk id="3" creationId="{00000000-0000-0000-0000-000000000000}"/>
      <ac:txMk cp="55">
        <ac:context len="193" hash="1587906710"/>
      </ac:txMk>
    </ac:txMkLst>
    <p188:pos x="930088" y="1277470"/>
    <p188:txBody>
      <a:bodyPr/>
      <a:lstStyle/>
      <a:p>
        <a:pPr rtl="0"/>
        <a:r>
          <a:rPr lang="fr"/>
          <a:t>mix or hybrid? </a:t>
        </a:r>
      </a:p>
    </p188:txBody>
  </p188:cm>
  <p188:cm id="{6C1C77FA-BBC9-4801-8445-DAAB14CD3988}" authorId="{20CE730C-58E8-486E-8E5B-CC58197622CD}" status="resolved" created="2023-03-08T00:55:05.522">
    <ac:deMkLst xmlns:ac="http://schemas.microsoft.com/office/drawing/2013/main/command">
      <pc:docMk xmlns:pc="http://schemas.microsoft.com/office/powerpoint/2013/main/command"/>
      <pc:sldMk xmlns:pc="http://schemas.microsoft.com/office/powerpoint/2013/main/command" cId="1721904387" sldId="265"/>
      <ac:spMk id="7" creationId="{3CFAC0A0-1390-037A-03EC-CD7C18678BCC}"/>
    </ac:deMkLst>
    <p188:txBody>
      <a:bodyPr/>
      <a:lstStyle/>
      <a:p>
        <a:pPr rtl="0"/>
        <a:r>
          <a:rPr lang="fr"/>
          <a:t>I don't want to make this PPT or this section longer, but I do wonder if we need to explain the online survey tool in a bit more detail. In terms of what it is, and what it isn't. I don't want it to be confusing. We should probably also state somewhere that the main survey is in Word format. </a:t>
        </a:r>
      </a:p>
    </p188:txBody>
  </p188:cm>
  <p188:cm id="{50473668-446B-457B-900A-883313B52AF2}" authorId="{8F362659-B52A-F12A-3C2F-D73C26669649}" status="resolved" created="2023-03-08T09:53:42.106">
    <pc:sldMkLst xmlns:pc="http://schemas.microsoft.com/office/powerpoint/2013/main/command">
      <pc:docMk/>
      <pc:sldMk cId="1721904387" sldId="265"/>
    </pc:sldMkLst>
    <p188:replyLst>
      <p188:reply id="{2B26AD9C-54B0-437C-B763-C91791AADE63}" authorId="{20CE730C-58E8-486E-8E5B-CC58197622CD}" created="2023-03-08T10:25:57.249">
        <p188:txBody>
          <a:bodyPr/>
          <a:lstStyle/>
          <a:p>
            <a:pPr rtl="0"/>
            <a:r>
              <a:rPr lang="fr"/>
              <a:t>Great idea. see also my point below. </a:t>
            </a:r>
          </a:p>
        </p188:txBody>
      </p188:reply>
    </p188:replyLst>
    <p188:txBody>
      <a:bodyPr/>
      <a:lstStyle/>
      <a:p>
        <a:pPr rtl="0"/>
        <a:r>
          <a:rPr lang="fr"/>
          <a:t>Should we mention that the survey tool is optional? </a:t>
        </a:r>
      </a:p>
    </p188:txBody>
  </p188:cm>
</p188:cmLst>
</file>

<file path=ppt/comments/modernComment_10F_6DC79C59.xml><?xml version="1.0" encoding="utf-8"?>
<p188:cmLst xmlns:a="http://schemas.openxmlformats.org/drawingml/2006/main" xmlns:r="http://schemas.openxmlformats.org/officeDocument/2006/relationships" xmlns:p188="http://schemas.microsoft.com/office/powerpoint/2018/8/main">
  <p188:cm id="{7E4D2604-A6F9-45E8-837C-6117E144A1A4}" authorId="{8F362659-B52A-F12A-3C2F-D73C26669649}" status="resolved" created="2023-03-08T07:59:25.734">
    <ac:deMkLst xmlns:ac="http://schemas.microsoft.com/office/drawing/2013/main/command">
      <pc:docMk xmlns:pc="http://schemas.microsoft.com/office/powerpoint/2013/main/command"/>
      <pc:sldMk xmlns:pc="http://schemas.microsoft.com/office/powerpoint/2013/main/command" cId="1841798233" sldId="271"/>
      <ac:spMk id="3" creationId="{00000000-0000-0000-0000-000000000000}"/>
    </ac:deMkLst>
    <p188:txBody>
      <a:bodyPr/>
      <a:lstStyle/>
      <a:p>
        <a:pPr rtl="0"/>
        <a:r>
          <a:rPr lang="fr"/>
          <a:t>Should it be mentioned that N/A is possible (when mentioning blanks)? </a:t>
        </a:r>
      </a:p>
    </p188:txBody>
  </p188:cm>
</p188:cmLst>
</file>

<file path=ppt/comments/modernComment_110_21D19054.xml><?xml version="1.0" encoding="utf-8"?>
<p188:cmLst xmlns:a="http://schemas.openxmlformats.org/drawingml/2006/main" xmlns:r="http://schemas.openxmlformats.org/officeDocument/2006/relationships" xmlns:p188="http://schemas.microsoft.com/office/powerpoint/2018/8/main">
  <p188:cm id="{885D0490-8D0A-4B2E-848E-5EE8CE1D59D3}" authorId="{20CE730C-58E8-486E-8E5B-CC58197622CD}" status="resolved" created="2023-03-06T04:23:01.406">
    <pc:sldMkLst xmlns:pc="http://schemas.microsoft.com/office/powerpoint/2013/main/command">
      <pc:docMk/>
      <pc:sldMk cId="567382100" sldId="272"/>
    </pc:sldMkLst>
    <p188:txBody>
      <a:bodyPr/>
      <a:lstStyle/>
      <a:p>
        <a:pPr rtl="0"/>
        <a:r>
          <a:rPr lang="fr"/>
          <a:t>Is this slide too much detail? Do we need to walk them through all that? Maybe we could focus on: 
- thresholds, to guide the ...
- score, supported by ... 
- free text responses</a:t>
        </a:r>
      </a:p>
    </p188:txBody>
  </p188:cm>
  <p188:cm id="{BA5835E7-CAB0-4E0C-933D-6E36E2047457}" authorId="{9C33CE04-5B42-F95A-6E9A-860591D54012}" status="resolved" created="2023-03-06T10:41:39.099">
    <pc:sldMkLst xmlns:pc="http://schemas.microsoft.com/office/powerpoint/2013/main/command">
      <pc:docMk/>
      <pc:sldMk cId="567382100" sldId="272"/>
    </pc:sldMkLst>
    <p188:replyLst>
      <p188:reply id="{5F252AD0-F43B-424F-88F6-DA0C7AC7639A}" authorId="{8B893561-48EC-0492-DD2E-59A48D18CCA1}" created="2023-03-10T02:40:29.605">
        <p188:txBody>
          <a:bodyPr/>
          <a:lstStyle/>
          <a:p>
            <a:pPr rtl="0"/>
            <a:r>
              <a:rPr lang="fr"/>
              <a:t>Implemented now. </a:t>
            </a:r>
          </a:p>
        </p188:txBody>
      </p188:reply>
    </p188:replyLst>
    <p188:txBody>
      <a:bodyPr/>
      <a:lstStyle/>
      <a:p>
        <a:pPr rtl="0"/>
        <a:r>
          <a:rPr lang="fr"/>
          <a:t>use actual snapshot of survey here with final colours and formatting. 
Full image first and explanatory boxes after. </a:t>
        </a:r>
      </a:p>
    </p188:txBody>
  </p188:cm>
  <p188:cm id="{B2F8E7C0-EEF3-46AC-8A17-033032F97C9A}" authorId="{8F362659-B52A-F12A-3C2F-D73C26669649}" status="resolved" created="2023-03-08T07:57:38.563">
    <pc:sldMkLst xmlns:pc="http://schemas.microsoft.com/office/powerpoint/2013/main/command">
      <pc:docMk/>
      <pc:sldMk cId="567382100" sldId="272"/>
    </pc:sldMkLst>
    <p188:txBody>
      <a:bodyPr/>
      <a:lstStyle/>
      <a:p>
        <a:pPr rtl="0"/>
        <a:r>
          <a:rPr lang="fr"/>
          <a:t>I find this slide important to include, although visually it does look a bit too much. I don't see much alternative anyway to that</a:t>
        </a:r>
      </a:p>
    </p188:txBody>
  </p188:cm>
</p188:cmLst>
</file>

<file path=ppt/comments/modernComment_115_616853B2.xml><?xml version="1.0" encoding="utf-8"?>
<p188:cmLst xmlns:a="http://schemas.openxmlformats.org/drawingml/2006/main" xmlns:r="http://schemas.openxmlformats.org/officeDocument/2006/relationships" xmlns:p188="http://schemas.microsoft.com/office/powerpoint/2018/8/main">
  <p188:cm id="{0F93BD48-7F58-4734-89C6-4CC78DCE2B96}" authorId="{8F362659-B52A-F12A-3C2F-D73C26669649}" status="resolved" created="2023-03-08T09:52:50.902">
    <ac:deMkLst xmlns:ac="http://schemas.microsoft.com/office/drawing/2013/main/command">
      <pc:docMk xmlns:pc="http://schemas.microsoft.com/office/powerpoint/2013/main/command"/>
      <pc:sldMk xmlns:pc="http://schemas.microsoft.com/office/powerpoint/2013/main/command" cId="1634227122" sldId="277"/>
      <ac:spMk id="3" creationId="{00000000-0000-0000-0000-000000000000}"/>
    </ac:deMkLst>
    <p188:txBody>
      <a:bodyPr/>
      <a:lstStyle/>
      <a:p>
        <a:pPr rtl="0"/>
        <a:r>
          <a:rPr lang="fr"/>
          <a:t>Could/should we also mention GWP and Cap-Net partners in-country, international organisations and donor organisations? </a:t>
        </a:r>
      </a:p>
    </p188:txBody>
  </p188:cm>
</p188:cmLst>
</file>

<file path=ppt/comments/modernComment_15B_3C9D944F.xml><?xml version="1.0" encoding="utf-8"?>
<p188:cmLst xmlns:a="http://schemas.openxmlformats.org/drawingml/2006/main" xmlns:r="http://schemas.openxmlformats.org/officeDocument/2006/relationships" xmlns:p188="http://schemas.microsoft.com/office/powerpoint/2018/8/main">
  <p188:cm id="{0F875EAA-F37C-473F-8ED1-2EFF45615DF1}" authorId="{8F362659-B52A-F12A-3C2F-D73C26669649}" status="resolved" created="2023-02-22T09:13:47.104">
    <ac:deMkLst xmlns:ac="http://schemas.microsoft.com/office/drawing/2013/main/command">
      <pc:docMk xmlns:pc="http://schemas.microsoft.com/office/powerpoint/2013/main/command"/>
      <pc:sldMk xmlns:pc="http://schemas.microsoft.com/office/powerpoint/2013/main/command" cId="1016960079" sldId="347"/>
      <ac:spMk id="3" creationId="{2382D5FA-1F64-A73A-E675-E730D0EDC284}"/>
    </ac:deMkLst>
    <p188:txBody>
      <a:bodyPr/>
      <a:lstStyle/>
      <a:p>
        <a:pPr rtl="0"/>
        <a:r>
          <a:rPr lang="fr"/>
          <a:t>I feel these terms require a little definition, which we could copy-paste and summarise from existing materials we have</a:t>
        </a:r>
      </a:p>
    </p188:txBody>
  </p188:cm>
  <p188:cm id="{CA3273EB-85C4-49AA-8FE4-84E77CA7651F}" authorId="{9C33CE04-5B42-F95A-6E9A-860591D54012}" status="resolved" created="2023-03-03T15:04:09.664">
    <pc:sldMkLst xmlns:pc="http://schemas.microsoft.com/office/powerpoint/2013/main/command">
      <pc:docMk/>
      <pc:sldMk cId="1016960079" sldId="347"/>
    </pc:sldMkLst>
    <p188:txBody>
      <a:bodyPr/>
      <a:lstStyle/>
      <a:p>
        <a:pPr rtl="0"/>
        <a:r>
          <a:rPr lang="fr"/>
          <a:t>Consider design options</a:t>
        </a:r>
      </a:p>
    </p188:txBody>
  </p188:cm>
  <p188:cm id="{F89183D1-6C3C-4CE4-8AD5-B9BE1B3FEDD2}" authorId="{20CE730C-58E8-486E-8E5B-CC58197622CD}" status="resolved" created="2023-03-08T10:25:36.998">
    <pc:sldMkLst xmlns:pc="http://schemas.microsoft.com/office/powerpoint/2013/main/command">
      <pc:docMk/>
      <pc:sldMk cId="1016960079" sldId="347"/>
    </pc:sldMkLst>
    <p188:txBody>
      <a:bodyPr/>
      <a:lstStyle/>
      <a:p>
        <a:pPr rtl="0"/>
        <a:r>
          <a:rPr lang="fr"/>
          <a:t>Script needs simplifying / shortening as well. </a:t>
        </a:r>
      </a:p>
    </p188:txBody>
  </p188:cm>
</p188:cmLst>
</file>

<file path=ppt/comments/modernComment_15F_F39749E.xml><?xml version="1.0" encoding="utf-8"?>
<p188:cmLst xmlns:a="http://schemas.openxmlformats.org/drawingml/2006/main" xmlns:r="http://schemas.openxmlformats.org/officeDocument/2006/relationships" xmlns:p188="http://schemas.microsoft.com/office/powerpoint/2018/8/main">
  <p188:cm id="{5819EAA5-9F25-45A5-AB86-2D90C3F23211}" authorId="{20CE730C-58E8-486E-8E5B-CC58197622CD}" status="resolved" created="2023-03-07T23:42:05.537">
    <pc:sldMkLst xmlns:pc="http://schemas.microsoft.com/office/powerpoint/2013/main/command">
      <pc:docMk/>
      <pc:sldMk cId="255423646" sldId="351"/>
    </pc:sldMkLst>
    <p188:txBody>
      <a:bodyPr/>
      <a:lstStyle/>
      <a:p>
        <a:pPr rtl="0"/>
        <a:r>
          <a:rPr lang="fr"/>
          <a:t>The speaker's notes should briefly present the 3 stages of the SP, and how they work together. Making clear that the focus for the 2023 monitoring round is Stage 1. i.e. incorporate the last 2 sentences in current speaker's notes to next slide.</a:t>
        </a:r>
      </a:p>
    </p188:txBody>
  </p188:cm>
  <p188:cm id="{C157E9DA-A4D8-46FF-8426-F2C83037F3B4}" authorId="{8F362659-B52A-F12A-3C2F-D73C26669649}" status="resolved" created="2023-03-08T09:57:53.394">
    <ac:deMkLst xmlns:ac="http://schemas.microsoft.com/office/drawing/2013/main/command">
      <pc:docMk xmlns:pc="http://schemas.microsoft.com/office/powerpoint/2013/main/command"/>
      <pc:sldMk xmlns:pc="http://schemas.microsoft.com/office/powerpoint/2013/main/command" cId="255423646" sldId="351"/>
      <ac:picMk id="5" creationId="{3979871B-C600-AB21-7D7B-1AAF26C6FD2B}"/>
    </ac:deMkLst>
    <p188:replyLst>
      <p188:reply id="{D0940BC6-9C05-43B2-8EA5-05B96464B3CE}" authorId="{8F362659-B52A-F12A-3C2F-D73C26669649}" created="2023-03-08T19:31:30.364">
        <p188:txBody>
          <a:bodyPr/>
          <a:lstStyle/>
          <a:p>
            <a:pPr rtl="0"/>
            <a:r>
              <a:rPr lang="fr"/>
              <a:t>Now updated</a:t>
            </a:r>
          </a:p>
        </p188:txBody>
      </p188:reply>
    </p188:replyLst>
    <p188:txBody>
      <a:bodyPr/>
      <a:lstStyle/>
      <a:p>
        <a:pPr rtl="0"/>
        <a:r>
          <a:rPr lang="fr"/>
          <a:t>this image is a bit pixelly, we can share a higher resolution version</a:t>
        </a:r>
      </a:p>
    </p188:txBody>
  </p188:cm>
</p188:cmLst>
</file>

<file path=ppt/comments/modernComment_172_2E062247.xml><?xml version="1.0" encoding="utf-8"?>
<p188:cmLst xmlns:a="http://schemas.openxmlformats.org/drawingml/2006/main" xmlns:r="http://schemas.openxmlformats.org/officeDocument/2006/relationships" xmlns:p188="http://schemas.microsoft.com/office/powerpoint/2018/8/main">
  <p188:cm id="{5131629B-76B8-49A4-8BF7-28EF053B5C87}" authorId="{20CE730C-58E8-486E-8E5B-CC58197622CD}" status="resolved" created="2023-03-06T03:10:31.489">
    <pc:sldMkLst xmlns:pc="http://schemas.microsoft.com/office/powerpoint/2013/main/command">
      <pc:docMk/>
      <pc:sldMk cId="772153927" sldId="370"/>
    </pc:sldMkLst>
    <p188:txBody>
      <a:bodyPr/>
      <a:lstStyle/>
      <a:p>
        <a:pPr rtl="0"/>
        <a:r>
          <a:rPr lang="fr"/>
          <a:t>could make an animation starting with the flow chart on the right (like a simple summary), then expanding it explaining what the question topics are and the dimension names. </a:t>
        </a:r>
      </a:p>
    </p188:txBody>
  </p188:cm>
  <p188:cm id="{E5246611-5754-4B7B-A82E-58231A1D4FFA}" authorId="{9C33CE04-5B42-F95A-6E9A-860591D54012}" status="resolved" created="2023-03-07T18:08:48.490">
    <pc:sldMkLst xmlns:pc="http://schemas.microsoft.com/office/powerpoint/2013/main/command">
      <pc:docMk/>
      <pc:sldMk cId="772153927" sldId="370"/>
    </pc:sldMkLst>
    <p188:txBody>
      <a:bodyPr/>
      <a:lstStyle/>
      <a:p>
        <a:pPr rtl="0"/>
        <a:r>
          <a:rPr lang="fr"/>
          <a:t>Explore animation options</a:t>
        </a:r>
      </a:p>
    </p188:txBody>
  </p188:cm>
  <p188:cm id="{9E54AF21-F567-AF4E-9CDF-F1553AA61753}" authorId="{8B893561-48EC-0492-DD2E-59A48D18CCA1}" status="resolved" created="2023-03-10T00:02:42.526">
    <pc:sldMkLst xmlns:pc="http://schemas.microsoft.com/office/powerpoint/2013/main/command">
      <pc:docMk/>
      <pc:sldMk cId="772153927" sldId="370"/>
    </pc:sldMkLst>
    <p188:replyLst>
      <p188:reply id="{9FCCE5A3-F5A5-E14E-A0FB-88B109DBDD2B}" authorId="{8B893561-48EC-0492-DD2E-59A48D18CCA1}" created="2023-03-10T00:38:14.174">
        <p188:txBody>
          <a:bodyPr/>
          <a:lstStyle/>
          <a:p>
            <a:pPr rtl="0"/>
            <a:r>
              <a:rPr lang="fr"/>
              <a:t>Actually, I’m thinking maybe we should delete slide 19, and just incorporate the key aspects of the calculation process VERY SIMPLY into this slide (it’s covered in the right-hand column already). </a:t>
            </a:r>
          </a:p>
        </p188:txBody>
      </p188:reply>
      <p188:reply id="{ED3801CF-825A-4058-838D-F0BF90CAFA7F}" authorId="{9C33CE04-5B42-F95A-6E9A-860591D54012}" created="2023-03-10T16:38:10.933">
        <p188:txBody>
          <a:bodyPr/>
          <a:lstStyle/>
          <a:p>
            <a:pPr rtl="0"/>
            <a:r>
              <a:rPr lang="fr"/>
              <a:t>I've updated the speakers notes</a:t>
            </a:r>
          </a:p>
        </p188:txBody>
      </p188:reply>
    </p188:replyLst>
    <p188:txBody>
      <a:bodyPr/>
      <a:lstStyle/>
      <a:p>
        <a:pPr rtl="0"/>
        <a:r>
          <a:rPr lang="fr"/>
          <a:t>The speaker’s notes don’t particularly match the infographic that well, as they are designed to go with the 2020 slide. Maybe this is ok, but consider revising? </a:t>
        </a:r>
      </a:p>
    </p188:txBody>
  </p188:cm>
</p188:cmLst>
</file>

<file path=ppt/comments/modernComment_175_D5437CB.xml><?xml version="1.0" encoding="utf-8"?>
<p188:cmLst xmlns:a="http://schemas.openxmlformats.org/drawingml/2006/main" xmlns:r="http://schemas.openxmlformats.org/officeDocument/2006/relationships" xmlns:p188="http://schemas.microsoft.com/office/powerpoint/2018/8/main">
  <p188:cm id="{355AF3BF-2C61-4E3A-B482-A6361AA30E25}" authorId="{9C33CE04-5B42-F95A-6E9A-860591D54012}" status="resolved" created="2023-03-03T11:19:42.939">
    <pc:sldMkLst xmlns:pc="http://schemas.microsoft.com/office/powerpoint/2013/main/command">
      <pc:docMk/>
      <pc:sldMk cId="223623115" sldId="373"/>
    </pc:sldMkLst>
    <p188:replyLst>
      <p188:reply id="{F4D82C29-72EB-4AE3-99D9-2FEAEDF1F6C4}" authorId="{8F362659-B52A-F12A-3C2F-D73C26669649}" created="2023-03-08T20:28:44.706">
        <p188:txBody>
          <a:bodyPr/>
          <a:lstStyle/>
          <a:p>
            <a:pPr rtl="0"/>
            <a:r>
              <a:rPr lang="fr"/>
              <a:t>Revised. Let me know how this looks now</a:t>
            </a:r>
          </a:p>
        </p188:txBody>
      </p188:reply>
    </p188:replyLst>
    <p188:txBody>
      <a:bodyPr/>
      <a:lstStyle/>
      <a:p>
        <a:pPr rtl="0"/>
        <a:r>
          <a:rPr lang="fr"/>
          <a:t>GWP please review content.</a:t>
        </a:r>
      </a:p>
    </p188:txBody>
  </p188:cm>
</p188:cmLst>
</file>

<file path=ppt/comments/modernComment_176_34D47ECE.xml><?xml version="1.0" encoding="utf-8"?>
<p188:cmLst xmlns:a="http://schemas.openxmlformats.org/drawingml/2006/main" xmlns:r="http://schemas.openxmlformats.org/officeDocument/2006/relationships" xmlns:p188="http://schemas.microsoft.com/office/powerpoint/2018/8/main">
  <p188:cm id="{720F4158-153B-4CCF-B88C-82912C7B1F64}" authorId="{20CE730C-58E8-486E-8E5B-CC58197622CD}" status="resolved" created="2023-03-06T03:34:11.981">
    <ac:txMkLst xmlns:ac="http://schemas.microsoft.com/office/drawing/2013/main/command">
      <pc:docMk xmlns:pc="http://schemas.microsoft.com/office/powerpoint/2013/main/command"/>
      <pc:sldMk xmlns:pc="http://schemas.microsoft.com/office/powerpoint/2013/main/command" cId="886341326" sldId="374"/>
      <ac:spMk id="3" creationId="{D46A4145-76D2-8E1A-B8AA-80DEAD9AEAD7}"/>
      <ac:txMk cp="53">
        <ac:context len="399" hash="640551933"/>
      </ac:txMk>
    </ac:txMkLst>
    <p188:pos x="3523129" y="3110752"/>
    <p188:txBody>
      <a:bodyPr/>
      <a:lstStyle/>
      <a:p>
        <a:pPr rtl="0"/>
        <a:r>
          <a:rPr lang="fr"/>
          <a:t>I've moved this down, as it's not a change to the survey itself, but a new supporting material, as you say. But I like highlighting it. </a:t>
        </a:r>
      </a:p>
    </p188:txBody>
  </p188:cm>
</p188:cmLst>
</file>

<file path=ppt/comments/modernComment_17B_4F1F5C1.xml><?xml version="1.0" encoding="utf-8"?>
<p188:cmLst xmlns:a="http://schemas.openxmlformats.org/drawingml/2006/main" xmlns:r="http://schemas.openxmlformats.org/officeDocument/2006/relationships" xmlns:p188="http://schemas.microsoft.com/office/powerpoint/2018/8/main">
  <p188:cm id="{757A49D9-57F3-4686-B58B-05DFD04DE716}" authorId="{20CE730C-58E8-486E-8E5B-CC58197622CD}" status="resolved" created="2023-03-06T04:57:26.704">
    <ac:txMkLst xmlns:ac="http://schemas.microsoft.com/office/drawing/2013/main/command">
      <pc:docMk xmlns:pc="http://schemas.microsoft.com/office/powerpoint/2013/main/command"/>
      <pc:sldMk xmlns:pc="http://schemas.microsoft.com/office/powerpoint/2013/main/command" cId="82965953" sldId="379"/>
      <ac:spMk id="2" creationId="{E9D7A4EF-82E8-7B16-CBD6-1246A08EB6D0}"/>
      <ac:txMk cp="11" len="9">
        <ac:context len="31" hash="1041937308"/>
      </ac:txMk>
    </ac:txMkLst>
    <p188:pos x="4514490" y="733245"/>
    <p188:txBody>
      <a:bodyPr/>
      <a:lstStyle/>
      <a:p>
        <a:pPr rtl="0"/>
        <a:r>
          <a:rPr lang="fr"/>
          <a:t>Might be worth mentioning which regional reports are available somehow ...? </a:t>
        </a:r>
      </a:p>
    </p188:txBody>
  </p188:cm>
  <p188:cm id="{CF06A98B-23A4-7541-8D13-20C99E983747}" authorId="{8B893561-48EC-0492-DD2E-59A48D18CCA1}" status="resolved" created="2023-03-10T02:05:07.301">
    <pc:sldMkLst xmlns:pc="http://schemas.microsoft.com/office/powerpoint/2013/main/command">
      <pc:docMk/>
      <pc:sldMk cId="82965953" sldId="379"/>
    </pc:sldMkLst>
    <p188:txBody>
      <a:bodyPr/>
      <a:lstStyle/>
      <a:p>
        <a:pPr rtl="0"/>
        <a:r>
          <a:rPr lang="fr"/>
          <a:t>I’ve changed the animations quite a bit, so they appear automatically in a sequence after one click, rather than having to click 6 times. </a:t>
        </a:r>
      </a:p>
    </p188:txBody>
  </p188:cm>
</p188:cmLst>
</file>

<file path=ppt/comments/modernComment_17D_2AD8E03D.xml><?xml version="1.0" encoding="utf-8"?>
<p188:cmLst xmlns:a="http://schemas.openxmlformats.org/drawingml/2006/main" xmlns:r="http://schemas.openxmlformats.org/officeDocument/2006/relationships" xmlns:p188="http://schemas.microsoft.com/office/powerpoint/2018/8/main">
  <p188:cm id="{7B3CB6DC-B2A2-48A8-B5B4-96885A7CC3F3}" authorId="{9C33CE04-5B42-F95A-6E9A-860591D54012}" status="resolved" created="2023-03-03T15:04:33.040">
    <pc:sldMkLst xmlns:pc="http://schemas.microsoft.com/office/powerpoint/2013/main/command">
      <pc:docMk/>
      <pc:sldMk cId="718856253" sldId="381"/>
    </pc:sldMkLst>
    <p188:replyLst>
      <p188:reply id="{D28344B8-14CC-4CCE-819C-24AF69499C60}" authorId="{20CE730C-58E8-486E-8E5B-CC58197622CD}" created="2023-03-06T03:17:49.845">
        <p188:txBody>
          <a:bodyPr/>
          <a:lstStyle/>
          <a:p>
            <a:pPr rtl="0"/>
            <a:r>
              <a:rPr lang="fr"/>
              <a:t>Agreed. I also think this could be an opportunity to make a reference to RWPs and CWPs. Could also be a nod to the Community of Practice, if relevant. Would be good to refer to the concrete examples, as far as possible, including any timelines. </a:t>
            </a:r>
          </a:p>
        </p188:txBody>
      </p188:reply>
    </p188:replyLst>
    <p188:txBody>
      <a:bodyPr/>
      <a:lstStyle/>
      <a:p>
        <a:pPr rtl="0"/>
        <a:r>
          <a:rPr lang="fr"/>
          <a:t>GWP to advise what info to include here if any?</a:t>
        </a:r>
      </a:p>
    </p188:txBody>
  </p188:cm>
</p188:cmLst>
</file>

<file path=ppt/comments/modernComment_17E_8074646D.xml><?xml version="1.0" encoding="utf-8"?>
<p188:cmLst xmlns:a="http://schemas.openxmlformats.org/drawingml/2006/main" xmlns:r="http://schemas.openxmlformats.org/officeDocument/2006/relationships" xmlns:p188="http://schemas.microsoft.com/office/powerpoint/2018/8/main">
  <p188:cm id="{A40C2216-6C9D-4E41-A565-72042B0C6531}" authorId="{8B893561-48EC-0492-DD2E-59A48D18CCA1}" status="resolved" created="2023-03-10T02:04:25.175">
    <pc:sldMkLst xmlns:pc="http://schemas.microsoft.com/office/powerpoint/2013/main/command">
      <pc:docMk/>
      <pc:sldMk cId="2155111533" sldId="382"/>
    </pc:sldMkLst>
    <p188:txBody>
      <a:bodyPr/>
      <a:lstStyle/>
      <a:p>
        <a:pPr rtl="0"/>
        <a:r>
          <a:rPr lang="fr"/>
          <a:t>I’ve changed the order round, and changed the speaker’s notes quite a bit to suit. </a:t>
        </a:r>
      </a:p>
    </p188:txBody>
  </p188:cm>
</p188:cmLst>
</file>

<file path=ppt/comments/modernComment_17F_1BF2ECFB.xml><?xml version="1.0" encoding="utf-8"?>
<p188:cmLst xmlns:a="http://schemas.openxmlformats.org/drawingml/2006/main" xmlns:r="http://schemas.openxmlformats.org/officeDocument/2006/relationships" xmlns:p188="http://schemas.microsoft.com/office/powerpoint/2018/8/main">
  <p188:cm id="{8962CF3D-CFF3-45AE-A681-A240713FB278}" authorId="{9C33CE04-5B42-F95A-6E9A-860591D54012}" status="resolved" created="2023-03-07T11:46:40.279">
    <ac:deMkLst xmlns:ac="http://schemas.microsoft.com/office/drawing/2013/main/command">
      <pc:docMk xmlns:pc="http://schemas.microsoft.com/office/powerpoint/2013/main/command"/>
      <pc:sldMk xmlns:pc="http://schemas.microsoft.com/office/powerpoint/2013/main/command" cId="468905211" sldId="383"/>
      <ac:spMk id="5" creationId="{363B7000-D75A-22ED-6185-1A4330DCB7F2}"/>
    </ac:deMkLst>
    <p188:replyLst>
      <p188:reply id="{BBE9060D-5E25-4C17-9600-57A1E51FFB45}" authorId="{9C33CE04-5B42-F95A-6E9A-860591D54012}" created="2023-03-07T12:06:43.013">
        <p188:txBody>
          <a:bodyPr/>
          <a:lstStyle/>
          <a:p>
            <a:pPr rtl="0"/>
            <a:r>
              <a:rPr lang="fr"/>
              <a:t>Suggest 3 key bullets instead of this which is too long - supposed to be a teaser for stage 3. </a:t>
            </a:r>
          </a:p>
        </p188:txBody>
      </p188:reply>
    </p188:replyLst>
    <p188:txBody>
      <a:bodyPr/>
      <a:lstStyle/>
      <a:p>
        <a:pPr rtl="0"/>
        <a:r>
          <a:rPr lang="fr"/>
          <a:t>GWP please review content</a:t>
        </a:r>
      </a:p>
    </p188:txBody>
  </p188:cm>
</p188:cmLst>
</file>

<file path=ppt/comments/modernComment_187_BAF11343.xml><?xml version="1.0" encoding="utf-8"?>
<p188:cmLst xmlns:a="http://schemas.openxmlformats.org/drawingml/2006/main" xmlns:r="http://schemas.openxmlformats.org/officeDocument/2006/relationships" xmlns:p188="http://schemas.microsoft.com/office/powerpoint/2018/8/main">
  <p188:cm id="{E531C75A-A01F-415D-B648-ED3B080A6644}" authorId="{20CE730C-58E8-486E-8E5B-CC58197622CD}" status="resolved" created="2023-03-07T23:34:26.994">
    <pc:sldMkLst xmlns:pc="http://schemas.microsoft.com/office/powerpoint/2013/main/command">
      <pc:docMk/>
      <pc:sldMk cId="3136361283" sldId="391"/>
    </pc:sldMkLst>
    <p188:txBody>
      <a:bodyPr/>
      <a:lstStyle/>
      <a:p>
        <a:pPr rtl="0"/>
        <a:r>
          <a:rPr lang="fr"/>
          <a:t>Maybe move this to be the first of the 'zoom in' slides. i.e. this is where you can download all the materials. Then the other slides are 'extras'. </a:t>
        </a:r>
      </a:p>
    </p188:txBody>
  </p188:cm>
</p188:cmLst>
</file>

<file path=ppt/comments/modernComment_18C_D374F953.xml><?xml version="1.0" encoding="utf-8"?>
<p188:cmLst xmlns:a="http://schemas.openxmlformats.org/drawingml/2006/main" xmlns:r="http://schemas.openxmlformats.org/officeDocument/2006/relationships" xmlns:p188="http://schemas.microsoft.com/office/powerpoint/2018/8/main">
  <p188:cm id="{837A792C-8091-4EC3-9A51-0107FF8198DE}" authorId="{9C33CE04-5B42-F95A-6E9A-860591D54012}" status="resolved" created="2023-03-07T18:09:07.614">
    <ac:deMkLst xmlns:ac="http://schemas.microsoft.com/office/drawing/2013/main/command">
      <pc:docMk xmlns:pc="http://schemas.microsoft.com/office/powerpoint/2013/main/command"/>
      <pc:sldMk xmlns:pc="http://schemas.microsoft.com/office/powerpoint/2013/main/command" cId="3547658579" sldId="396"/>
      <ac:spMk id="3" creationId="{7565263F-0295-224D-89C3-7E8CF86103C4}"/>
    </ac:deMkLst>
    <p188:replyLst>
      <p188:reply id="{4A4C248E-859A-46F9-AA90-958DCDFE4023}" authorId="{20CE730C-58E8-486E-8E5B-CC58197622CD}" created="2023-03-07T23:28:05.984">
        <p188:txBody>
          <a:bodyPr/>
          <a:lstStyle/>
          <a:p>
            <a:pPr rtl="0"/>
            <a:r>
              <a:rPr lang="fr"/>
              <a:t>plus insert links</a:t>
            </a:r>
          </a:p>
        </p188:txBody>
      </p188:reply>
    </p188:replyLst>
    <p188:txBody>
      <a:bodyPr/>
      <a:lstStyle/>
      <a:p>
        <a:pPr rtl="0"/>
        <a:r>
          <a:rPr lang="fr"/>
          <a:t>Consider adding screenshots</a:t>
        </a:r>
      </a:p>
    </p188:txBody>
  </p188:cm>
  <p188:cm id="{A2EFAF8F-0201-4A8C-9741-B4A7631022D2}" authorId="{20CE730C-58E8-486E-8E5B-CC58197622CD}" status="resolved" created="2023-03-07T23:30:35.628">
    <ac:deMkLst xmlns:ac="http://schemas.microsoft.com/office/drawing/2013/main/command">
      <pc:docMk xmlns:pc="http://schemas.microsoft.com/office/powerpoint/2013/main/command"/>
      <pc:sldMk xmlns:pc="http://schemas.microsoft.com/office/powerpoint/2013/main/command" cId="3547658579" sldId="396"/>
      <ac:spMk id="3" creationId="{7565263F-0295-224D-89C3-7E8CF86103C4}"/>
    </ac:deMkLst>
    <p188:txBody>
      <a:bodyPr/>
      <a:lstStyle/>
      <a:p>
        <a:pPr rtl="0"/>
        <a:r>
          <a:rPr lang="fr"/>
          <a:t>I added the first sentence. </a:t>
        </a:r>
      </a:p>
    </p188:txBody>
  </p188:cm>
  <p188:cm id="{98FC85D3-0C9D-4B8E-8900-C65166C4D627}" authorId="{8F362659-B52A-F12A-3C2F-D73C26669649}" status="resolved" created="2023-03-08T09:50:10.804">
    <pc:sldMkLst xmlns:pc="http://schemas.microsoft.com/office/powerpoint/2013/main/command">
      <pc:docMk/>
      <pc:sldMk cId="3547658579" sldId="396"/>
    </pc:sldMkLst>
    <p188:txBody>
      <a:bodyPr/>
      <a:lstStyle/>
      <a:p>
        <a:pPr rtl="0"/>
        <a:r>
          <a:rPr lang="fr"/>
          <a:t>It might make sense for slide 12 with the Help Desk team to appear after this slide</a:t>
        </a:r>
      </a:p>
    </p188:txBody>
  </p188:cm>
</p188:cmLst>
</file>

<file path=ppt/comments/modernComment_18D_91892690.xml><?xml version="1.0" encoding="utf-8"?>
<p188:cmLst xmlns:a="http://schemas.openxmlformats.org/drawingml/2006/main" xmlns:r="http://schemas.openxmlformats.org/officeDocument/2006/relationships" xmlns:p188="http://schemas.microsoft.com/office/powerpoint/2018/8/main">
  <p188:cm id="{63B28FB7-B3B8-4DD5-9E43-5652EB26EA63}" authorId="{9C33CE04-5B42-F95A-6E9A-860591D54012}" status="resolved" created="2023-03-07T18:20:33.556">
    <ac:deMkLst xmlns:ac="http://schemas.microsoft.com/office/drawing/2013/main/command">
      <pc:docMk xmlns:pc="http://schemas.microsoft.com/office/powerpoint/2013/main/command"/>
      <pc:sldMk xmlns:pc="http://schemas.microsoft.com/office/powerpoint/2013/main/command" cId="2441684624" sldId="397"/>
      <ac:spMk id="3" creationId="{71E9459F-6026-C048-BC73-4854F6B6B5D8}"/>
    </ac:deMkLst>
    <p188:replyLst>
      <p188:reply id="{91CABAFA-EA1D-42E3-82D5-85A9E9CE64AA}" authorId="{20CE730C-58E8-486E-8E5B-CC58197622CD}" created="2023-03-07T23:30:06.768">
        <p188:txBody>
          <a:bodyPr/>
          <a:lstStyle/>
          <a:p>
            <a:pPr rtl="0"/>
            <a:r>
              <a:rPr lang="fr"/>
              <a:t>plus add links. </a:t>
            </a:r>
          </a:p>
        </p188:txBody>
      </p188:reply>
    </p188:replyLst>
    <p188:txBody>
      <a:bodyPr/>
      <a:lstStyle/>
      <a:p>
        <a:pPr rtl="0"/>
        <a:r>
          <a:rPr lang="fr"/>
          <a:t>consider design options</a:t>
        </a:r>
      </a:p>
    </p188:txBody>
  </p188:cm>
  <p188:cm id="{D708E87F-199C-4D22-A0CD-1B8767C3ADC1}" authorId="{20CE730C-58E8-486E-8E5B-CC58197622CD}" status="resolved" created="2023-03-07T23:20:50.161">
    <pc:sldMkLst xmlns:pc="http://schemas.microsoft.com/office/powerpoint/2013/main/command">
      <pc:docMk/>
      <pc:sldMk cId="2441684624" sldId="397"/>
    </pc:sldMkLst>
    <p188:replyLst>
      <p188:reply id="{BA1F1419-2371-4842-81BF-011290CC9D91}" authorId="{20CE730C-58E8-486E-8E5B-CC58197622CD}" created="2023-03-07T23:30:19.221">
        <p188:txBody>
          <a:bodyPr/>
          <a:lstStyle/>
          <a:p>
            <a:pPr rtl="0"/>
            <a:r>
              <a:rPr lang="fr"/>
              <a:t>I also added the first sentence. </a:t>
            </a:r>
          </a:p>
        </p188:txBody>
      </p188:reply>
    </p188:replyLst>
    <p188:txBody>
      <a:bodyPr/>
      <a:lstStyle/>
      <a:p>
        <a:pPr rtl="0"/>
        <a:r>
          <a:rPr lang="fr"/>
          <a:t>This slide was at the end of Part 5, but I believe it is better placed here, at the end of the discussion on stakeholder consultation. It could also be incorporated into the Part 4 intro slide, where we already mention the Monitoring guide and stakeholder consultation manual. </a:t>
        </a:r>
      </a:p>
    </p188:txBody>
  </p188:cm>
  <p188:cm id="{FA679971-8DCE-4A53-9079-24D528D42E79}" authorId="{8F362659-B52A-F12A-3C2F-D73C26669649}" status="resolved" created="2023-03-08T09:54:12.638">
    <pc:sldMkLst xmlns:pc="http://schemas.microsoft.com/office/powerpoint/2013/main/command">
      <pc:docMk/>
      <pc:sldMk cId="2441684624" sldId="397"/>
    </pc:sldMkLst>
    <p188:replyLst>
      <p188:reply id="{EC3F3DAF-3572-49FF-85C2-CCE05901193A}" authorId="{8F362659-B52A-F12A-3C2F-D73C26669649}" created="2023-03-08T09:54:42.639">
        <p188:txBody>
          <a:bodyPr/>
          <a:lstStyle/>
          <a:p>
            <a:pPr rtl="0"/>
            <a:r>
              <a:rPr lang="fr"/>
              <a:t>Also on the Support Package, we should probably mention that this is only for countries to be assisted through the Support Programme </a:t>
            </a:r>
          </a:p>
        </p188:txBody>
      </p188:reply>
    </p188:replyLst>
    <p188:txBody>
      <a:bodyPr/>
      <a:lstStyle/>
      <a:p>
        <a:pPr rtl="0"/>
        <a:r>
          <a:rPr lang="fr"/>
          <a:t>Should we add what languages these are in? </a:t>
        </a:r>
      </a:p>
    </p188:txBody>
  </p188:cm>
  <p188:cm id="{77CEF25C-1DA2-472F-9671-27F3C51BACE4}" authorId="{8F362659-B52A-F12A-3C2F-D73C26669649}" status="resolved" created="2023-03-08T09:55:14.765">
    <pc:sldMkLst xmlns:pc="http://schemas.microsoft.com/office/powerpoint/2013/main/command">
      <pc:docMk/>
      <pc:sldMk cId="2441684624" sldId="397"/>
    </pc:sldMkLst>
    <p188:txBody>
      <a:bodyPr/>
      <a:lstStyle/>
      <a:p>
        <a:pPr rtl="0"/>
        <a:r>
          <a:rPr lang="fr"/>
          <a:t>Wouldn't this slide be better under part 5? </a:t>
        </a:r>
      </a:p>
    </p188:txBody>
  </p188:cm>
</p188:cmLst>
</file>

<file path=ppt/comments/modernComment_190_C0C7C922.xml><?xml version="1.0" encoding="utf-8"?>
<p188:cmLst xmlns:a="http://schemas.openxmlformats.org/drawingml/2006/main" xmlns:r="http://schemas.openxmlformats.org/officeDocument/2006/relationships" xmlns:p188="http://schemas.microsoft.com/office/powerpoint/2018/8/main">
  <p188:cm id="{4BBF2136-B548-414F-82B3-B89CE6FAC521}" authorId="{8B893561-48EC-0492-DD2E-59A48D18CCA1}" status="resolved" created="2023-03-09T23:48:56.156">
    <pc:sldMkLst xmlns:pc="http://schemas.microsoft.com/office/powerpoint/2013/main/command">
      <pc:docMk/>
      <pc:sldMk cId="3234318626" sldId="400"/>
    </pc:sldMkLst>
    <p188:txBody>
      <a:bodyPr/>
      <a:lstStyle/>
      <a:p>
        <a:pPr rtl="0"/>
        <a:r>
          <a:rPr lang="fr"/>
          <a:t>I’ve added the ‘IWRM Data Portal’ heading, to appear on the click with the picture. I’ve also simplified the animations so there is less clicking! And the ‘must read’ doesn’t appear from the start.</a:t>
        </a:r>
      </a:p>
    </p188:txBody>
  </p188:cm>
  <p188:cm id="{F8154BE5-07A4-4140-9841-A028F1A26A1E}" authorId="{3E4CF393-2662-5E5D-B7F6-781D94AD0366}" status="resolved" created="2023-03-23T14:51:27.213" complete="100000">
    <ac:deMkLst xmlns:ac="http://schemas.microsoft.com/office/drawing/2013/main/command">
      <pc:docMk xmlns:pc="http://schemas.microsoft.com/office/powerpoint/2013/main/command"/>
      <pc:sldMk xmlns:pc="http://schemas.microsoft.com/office/powerpoint/2013/main/command" cId="3234318626" sldId="400"/>
      <ac:picMk id="3" creationId="{FA7DA04C-5AD3-3620-091F-9D844E4D5695}"/>
    </ac:deMkLst>
    <p188:txBody>
      <a:bodyPr/>
      <a:lstStyle/>
      <a:p>
        <a:r>
          <a:rPr lang="en-GB"/>
          <a:t>Attn Client: "with" interpreted as "including" here; if "with" means "plus", please change "dont" to "ainsi que"</a:t>
        </a:r>
      </a:p>
    </p188:txBody>
  </p188:cm>
</p188:cmLst>
</file>

<file path=ppt/comments/modernComment_192_25E637F.xml><?xml version="1.0" encoding="utf-8"?>
<p188:cmLst xmlns:a="http://schemas.openxmlformats.org/drawingml/2006/main" xmlns:r="http://schemas.openxmlformats.org/officeDocument/2006/relationships" xmlns:p188="http://schemas.microsoft.com/office/powerpoint/2018/8/main">
  <p188:cm id="{B0A40CEB-7AE2-40AC-B3A9-E36AB87E6C00}" authorId="{9C33CE04-5B42-F95A-6E9A-860591D54012}" status="resolved" created="2023-03-08T15:53:54.834">
    <pc:sldMkLst xmlns:pc="http://schemas.microsoft.com/office/powerpoint/2013/main/command">
      <pc:docMk/>
      <pc:sldMk cId="39740287" sldId="402"/>
    </pc:sldMkLst>
    <p188:replyLst>
      <p188:reply id="{C957BB6D-1765-754B-8B80-CFCC6F9CCF3E}" authorId="{8B893561-48EC-0492-DD2E-59A48D18CCA1}" created="2023-03-10T01:40:57.707">
        <p188:txBody>
          <a:bodyPr/>
          <a:lstStyle/>
          <a:p>
            <a:pPr rtl="0"/>
            <a:r>
              <a:rPr lang="fr"/>
              <a:t>Thanks Lisbet, but actually I found that clicking 4 times, and the time taken for the 2017 map to grow and shrink, followed bye the 2020 map to grow and shrink, just took too long for a relatively ‘short’ slide, and was more distracting than helpful. So I’ve removed the animations and made the 2020 map much bigger, so countries might be able to see themselves, and this will work much better on the PDF as well. </a:t>
            </a:r>
          </a:p>
        </p188:txBody>
      </p188:reply>
    </p188:replyLst>
    <p188:txBody>
      <a:bodyPr/>
      <a:lstStyle/>
      <a:p>
        <a:pPr rtl="0"/>
        <a:r>
          <a:rPr lang="fr"/>
          <a:t>@paul what about this alternative, click into presentation mode to watch the animation. </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hyperlink" Target="https://www.gwp.org/en/sdg6support/consultations/where-we-are/stage-1-activities/" TargetMode="External"/><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hyperlink" Target="mailto:iwrmsdg651@un.org" TargetMode="External"/><Relationship Id="rId1" Type="http://schemas.openxmlformats.org/officeDocument/2006/relationships/hyperlink" Target="http://iwrmdataportal.unepdhi.org/" TargetMode="Externa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hyperlink" Target="mailto:sdg6iwrmsp@gwp.org" TargetMode="External"/><Relationship Id="rId9" Type="http://schemas.openxmlformats.org/officeDocument/2006/relationships/image" Target="../media/image6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hyperlink" Target="http://iwrmdataportal.unepdhi.org/" TargetMode="External"/><Relationship Id="rId7" Type="http://schemas.openxmlformats.org/officeDocument/2006/relationships/image" Target="../media/image61.png"/><Relationship Id="rId12" Type="http://schemas.openxmlformats.org/officeDocument/2006/relationships/hyperlink" Target="mailto:sdg6iwrmsp@gwp.org" TargetMode="External"/><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hyperlink" Target="mailto:iwrmsdg651@un.org" TargetMode="External"/><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hyperlink" Target="https://www.gwp.org/en/sdg6support/consultations/where-we-are/stage-1-activitie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641BE986-9068-4C94-BE0B-F52EDA7A87D2}" type="doc">
      <dgm:prSet loTypeId="urn:microsoft.com/office/officeart/2016/7/layout/Basic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6EB57497-816C-4CCD-97AB-0198927B9C63}">
      <dgm:prSet/>
      <dgm:spPr/>
      <dgm:t>
        <a:bodyPr rtlCol="0"/>
        <a:lstStyle/>
        <a:p>
          <a:pPr rtl="0">
            <a:defRPr b="1"/>
          </a:pPr>
          <a:r>
            <a:rPr lang="fr">
              <a:latin typeface="+mn-lt"/>
            </a:rPr>
            <a:t>Février-mars</a:t>
          </a:r>
        </a:p>
      </dgm:t>
    </dgm:pt>
    <dgm:pt modelId="{EE2ECA4B-5376-41DC-BBFF-710467A6A510}" type="parTrans" cxnId="{ED095F82-6928-4E2A-B5A6-46FCD8147332}">
      <dgm:prSet/>
      <dgm:spPr/>
      <dgm:t>
        <a:bodyPr rtlCol="0"/>
        <a:lstStyle/>
        <a:p>
          <a:pPr rtl="0"/>
          <a:endParaRPr lang="en-US"/>
        </a:p>
      </dgm:t>
    </dgm:pt>
    <dgm:pt modelId="{62DEF96F-35C0-4C0E-8BE7-CFBD0CE52409}" type="sibTrans" cxnId="{ED095F82-6928-4E2A-B5A6-46FCD8147332}">
      <dgm:prSet/>
      <dgm:spPr/>
      <dgm:t>
        <a:bodyPr rtlCol="0"/>
        <a:lstStyle/>
        <a:p>
          <a:pPr rtl="0"/>
          <a:endParaRPr lang="en-US"/>
        </a:p>
      </dgm:t>
    </dgm:pt>
    <dgm:pt modelId="{BE5FB92E-8A85-47DA-9190-B5CD3DCEAE02}">
      <dgm:prSet custT="1"/>
      <dgm:spPr/>
      <dgm:t>
        <a:bodyPr rtlCol="0"/>
        <a:lstStyle/>
        <a:p>
          <a:pPr rtl="0"/>
          <a:r>
            <a:rPr lang="fr" sz="1800" dirty="0">
              <a:latin typeface="+mn-lt"/>
            </a:rPr>
            <a:t>Confirmation de la part des pays Points focaux chargés de l’indicateur 6.5.1</a:t>
          </a:r>
        </a:p>
      </dgm:t>
    </dgm:pt>
    <dgm:pt modelId="{F44E3059-2B29-404E-BA98-2BEEDCA14001}" type="parTrans" cxnId="{6C8FE453-16E4-4773-8D81-C50F3E38321F}">
      <dgm:prSet/>
      <dgm:spPr/>
      <dgm:t>
        <a:bodyPr rtlCol="0"/>
        <a:lstStyle/>
        <a:p>
          <a:pPr rtl="0"/>
          <a:endParaRPr lang="en-US"/>
        </a:p>
      </dgm:t>
    </dgm:pt>
    <dgm:pt modelId="{F66AF63C-7AA8-4911-B30F-CE324CFABB1C}" type="sibTrans" cxnId="{6C8FE453-16E4-4773-8D81-C50F3E38321F}">
      <dgm:prSet/>
      <dgm:spPr/>
      <dgm:t>
        <a:bodyPr rtlCol="0"/>
        <a:lstStyle/>
        <a:p>
          <a:pPr rtl="0"/>
          <a:endParaRPr lang="en-US"/>
        </a:p>
      </dgm:t>
    </dgm:pt>
    <dgm:pt modelId="{EDF92B76-72F2-466F-ABFF-AF5D5B8F3487}">
      <dgm:prSet/>
      <dgm:spPr/>
      <dgm:t>
        <a:bodyPr rtlCol="0"/>
        <a:lstStyle/>
        <a:p>
          <a:pPr rtl="0">
            <a:defRPr b="1"/>
          </a:pPr>
          <a:r>
            <a:rPr lang="fr" b="1">
              <a:latin typeface="+mn-lt"/>
            </a:rPr>
            <a:t>Avril-septembre</a:t>
          </a:r>
        </a:p>
      </dgm:t>
    </dgm:pt>
    <dgm:pt modelId="{6FF037AC-06B8-4F9F-B0E4-E0E0BE610722}" type="parTrans" cxnId="{4B5342A1-898A-4D2A-9E8D-62C6D30E9DA2}">
      <dgm:prSet/>
      <dgm:spPr/>
      <dgm:t>
        <a:bodyPr rtlCol="0"/>
        <a:lstStyle/>
        <a:p>
          <a:pPr rtl="0"/>
          <a:endParaRPr lang="en-US"/>
        </a:p>
      </dgm:t>
    </dgm:pt>
    <dgm:pt modelId="{019F1E28-FDA2-4742-9F03-C04230983240}" type="sibTrans" cxnId="{4B5342A1-898A-4D2A-9E8D-62C6D30E9DA2}">
      <dgm:prSet/>
      <dgm:spPr/>
      <dgm:t>
        <a:bodyPr rtlCol="0"/>
        <a:lstStyle/>
        <a:p>
          <a:pPr rtl="0"/>
          <a:endParaRPr lang="en-US"/>
        </a:p>
      </dgm:t>
    </dgm:pt>
    <dgm:pt modelId="{B1B29577-32F5-4C43-A585-D8050A94164C}">
      <dgm:prSet custT="1"/>
      <dgm:spPr/>
      <dgm:t>
        <a:bodyPr rtlCol="0"/>
        <a:lstStyle/>
        <a:p>
          <a:pPr rtl="0"/>
          <a:r>
            <a:rPr lang="fr" sz="1800" dirty="0">
              <a:latin typeface="+mn-lt"/>
            </a:rPr>
            <a:t>Mi-avril : Envoi de l’enquête et des ressources</a:t>
          </a:r>
        </a:p>
      </dgm:t>
    </dgm:pt>
    <dgm:pt modelId="{827C8B45-8F7C-44A8-B30D-BB210AE8001D}" type="parTrans" cxnId="{C1BD3F4A-BBD9-46BA-A2E1-E24313B32293}">
      <dgm:prSet/>
      <dgm:spPr/>
      <dgm:t>
        <a:bodyPr rtlCol="0"/>
        <a:lstStyle/>
        <a:p>
          <a:pPr rtl="0"/>
          <a:endParaRPr lang="en-US"/>
        </a:p>
      </dgm:t>
    </dgm:pt>
    <dgm:pt modelId="{EE5C7BA1-2DB4-407E-AD5E-8CD8D1B6B682}" type="sibTrans" cxnId="{C1BD3F4A-BBD9-46BA-A2E1-E24313B32293}">
      <dgm:prSet/>
      <dgm:spPr/>
      <dgm:t>
        <a:bodyPr rtlCol="0"/>
        <a:lstStyle/>
        <a:p>
          <a:pPr rtl="0"/>
          <a:endParaRPr lang="en-US"/>
        </a:p>
      </dgm:t>
    </dgm:pt>
    <dgm:pt modelId="{E4F87E21-E2E9-43BE-8D05-9C20C26D5926}">
      <dgm:prSet/>
      <dgm:spPr/>
      <dgm:t>
        <a:bodyPr rtlCol="0"/>
        <a:lstStyle/>
        <a:p>
          <a:pPr rtl="0">
            <a:defRPr b="1"/>
          </a:pPr>
          <a:r>
            <a:rPr lang="fr">
              <a:latin typeface="+mn-lt"/>
            </a:rPr>
            <a:t>1</a:t>
          </a:r>
          <a:r>
            <a:rPr lang="en" baseline="30000">
              <a:latin typeface="+mn-lt"/>
            </a:rPr>
            <a:t>er </a:t>
          </a:r>
          <a:r>
            <a:rPr lang="en">
              <a:latin typeface="+mn-lt"/>
            </a:rPr>
            <a:t>octobre.</a:t>
          </a:r>
        </a:p>
      </dgm:t>
    </dgm:pt>
    <dgm:pt modelId="{D668DA40-B72F-4D52-96FA-0794F1C5FD10}" type="parTrans" cxnId="{2194E8F6-4D71-44D8-B4B5-7487E6378BAF}">
      <dgm:prSet/>
      <dgm:spPr/>
      <dgm:t>
        <a:bodyPr rtlCol="0"/>
        <a:lstStyle/>
        <a:p>
          <a:pPr rtl="0"/>
          <a:endParaRPr lang="en-US"/>
        </a:p>
      </dgm:t>
    </dgm:pt>
    <dgm:pt modelId="{7C5AEA53-784B-43C0-9B4A-EAD332BCB8B9}" type="sibTrans" cxnId="{2194E8F6-4D71-44D8-B4B5-7487E6378BAF}">
      <dgm:prSet/>
      <dgm:spPr/>
      <dgm:t>
        <a:bodyPr rtlCol="0"/>
        <a:lstStyle/>
        <a:p>
          <a:pPr rtl="0"/>
          <a:endParaRPr lang="en-US"/>
        </a:p>
      </dgm:t>
    </dgm:pt>
    <dgm:pt modelId="{2E31391C-8BF4-4A9D-8E68-1D6D54008C0C}">
      <dgm:prSet custT="1"/>
      <dgm:spPr/>
      <dgm:t>
        <a:bodyPr rtlCol="0"/>
        <a:lstStyle/>
        <a:p>
          <a:pPr rtl="0"/>
          <a:r>
            <a:rPr lang="fr" sz="1800" dirty="0">
              <a:latin typeface="+mn-lt"/>
            </a:rPr>
            <a:t>Soumission de la « version finale » au PNUE</a:t>
          </a:r>
        </a:p>
      </dgm:t>
    </dgm:pt>
    <dgm:pt modelId="{2ED88CCC-328C-4D66-9AC3-02BFAF0076B5}" type="parTrans" cxnId="{52814E2F-EB16-4B2C-BDF5-CE5D4B17042E}">
      <dgm:prSet/>
      <dgm:spPr/>
      <dgm:t>
        <a:bodyPr rtlCol="0"/>
        <a:lstStyle/>
        <a:p>
          <a:pPr rtl="0"/>
          <a:endParaRPr lang="en-US"/>
        </a:p>
      </dgm:t>
    </dgm:pt>
    <dgm:pt modelId="{9AA4961A-FAD4-4C0C-BEF6-921C94E75FBD}" type="sibTrans" cxnId="{52814E2F-EB16-4B2C-BDF5-CE5D4B17042E}">
      <dgm:prSet/>
      <dgm:spPr/>
      <dgm:t>
        <a:bodyPr rtlCol="0"/>
        <a:lstStyle/>
        <a:p>
          <a:pPr rtl="0"/>
          <a:endParaRPr lang="en-US"/>
        </a:p>
      </dgm:t>
    </dgm:pt>
    <dgm:pt modelId="{182D0B25-F539-460E-B211-E13F7E444B4A}">
      <dgm:prSet/>
      <dgm:spPr/>
      <dgm:t>
        <a:bodyPr rtlCol="0"/>
        <a:lstStyle/>
        <a:p>
          <a:pPr rtl="0">
            <a:defRPr b="1"/>
          </a:pPr>
          <a:r>
            <a:rPr lang="fr">
              <a:latin typeface="+mn-lt"/>
            </a:rPr>
            <a:t>Octobre-novembre</a:t>
          </a:r>
        </a:p>
      </dgm:t>
    </dgm:pt>
    <dgm:pt modelId="{EB9456FC-E1FB-471A-9F26-C2E629B5FAFF}" type="parTrans" cxnId="{4898742A-B035-4897-84A1-721F5F1D3FB4}">
      <dgm:prSet/>
      <dgm:spPr/>
      <dgm:t>
        <a:bodyPr rtlCol="0"/>
        <a:lstStyle/>
        <a:p>
          <a:pPr rtl="0"/>
          <a:endParaRPr lang="en-US"/>
        </a:p>
      </dgm:t>
    </dgm:pt>
    <dgm:pt modelId="{B1137A3E-063F-45DA-BF00-5588C6C1D603}" type="sibTrans" cxnId="{4898742A-B035-4897-84A1-721F5F1D3FB4}">
      <dgm:prSet/>
      <dgm:spPr/>
      <dgm:t>
        <a:bodyPr rtlCol="0"/>
        <a:lstStyle/>
        <a:p>
          <a:pPr rtl="0"/>
          <a:endParaRPr lang="en-US"/>
        </a:p>
      </dgm:t>
    </dgm:pt>
    <dgm:pt modelId="{A78C5E83-3043-4671-80EE-560873F45A70}">
      <dgm:prSet custT="1"/>
      <dgm:spPr/>
      <dgm:t>
        <a:bodyPr rtlCol="0"/>
        <a:lstStyle/>
        <a:p>
          <a:pPr rtl="0"/>
          <a:r>
            <a:rPr lang="fr" sz="1800" dirty="0">
              <a:latin typeface="+mn-lt"/>
            </a:rPr>
            <a:t>Assurance qualité et finalisation</a:t>
          </a:r>
        </a:p>
      </dgm:t>
    </dgm:pt>
    <dgm:pt modelId="{C49D88A3-7349-407E-B519-49176B0753EE}" type="parTrans" cxnId="{03D78832-5F5A-4739-A8AD-CD15D436934C}">
      <dgm:prSet/>
      <dgm:spPr/>
      <dgm:t>
        <a:bodyPr rtlCol="0"/>
        <a:lstStyle/>
        <a:p>
          <a:pPr rtl="0"/>
          <a:endParaRPr lang="en-US"/>
        </a:p>
      </dgm:t>
    </dgm:pt>
    <dgm:pt modelId="{5E718236-4C42-415E-A6B1-DCF22E656B4A}" type="sibTrans" cxnId="{03D78832-5F5A-4739-A8AD-CD15D436934C}">
      <dgm:prSet/>
      <dgm:spPr/>
      <dgm:t>
        <a:bodyPr rtlCol="0"/>
        <a:lstStyle/>
        <a:p>
          <a:pPr rtl="0"/>
          <a:endParaRPr lang="en-US"/>
        </a:p>
      </dgm:t>
    </dgm:pt>
    <dgm:pt modelId="{0AE1A483-A205-48EE-9ABB-78139BB36178}">
      <dgm:prSet/>
      <dgm:spPr/>
      <dgm:t>
        <a:bodyPr rtlCol="0"/>
        <a:lstStyle/>
        <a:p>
          <a:pPr rtl="0">
            <a:defRPr b="1"/>
          </a:pPr>
          <a:r>
            <a:rPr lang="fr" b="1"/>
            <a:t>Décembre</a:t>
          </a:r>
        </a:p>
      </dgm:t>
    </dgm:pt>
    <dgm:pt modelId="{C8DFF156-F532-405B-A5C7-2220D1F178E4}" type="parTrans" cxnId="{C3E2D6C7-8B19-4008-9E94-080128A00052}">
      <dgm:prSet/>
      <dgm:spPr/>
      <dgm:t>
        <a:bodyPr rtlCol="0"/>
        <a:lstStyle/>
        <a:p>
          <a:pPr rtl="0"/>
          <a:endParaRPr lang="en-US"/>
        </a:p>
      </dgm:t>
    </dgm:pt>
    <dgm:pt modelId="{1DB323BC-2DC2-4A3B-BE9F-5B27E062D417}" type="sibTrans" cxnId="{C3E2D6C7-8B19-4008-9E94-080128A00052}">
      <dgm:prSet/>
      <dgm:spPr/>
      <dgm:t>
        <a:bodyPr rtlCol="0"/>
        <a:lstStyle/>
        <a:p>
          <a:pPr rtl="0"/>
          <a:endParaRPr lang="en-US"/>
        </a:p>
      </dgm:t>
    </dgm:pt>
    <dgm:pt modelId="{46747A32-7876-47FA-B123-EE939523C5CA}">
      <dgm:prSet phldr="0" custT="1"/>
      <dgm:spPr/>
      <dgm:t>
        <a:bodyPr rtlCol="0"/>
        <a:lstStyle/>
        <a:p>
          <a:pPr rtl="0"/>
          <a:r>
            <a:rPr lang="fr" sz="1800" dirty="0">
              <a:latin typeface="+mn-lt"/>
            </a:rPr>
            <a:t>Finalisation des soumissions de tous les pays</a:t>
          </a:r>
        </a:p>
      </dgm:t>
    </dgm:pt>
    <dgm:pt modelId="{708686D0-56F2-4552-B753-5D3D832E080D}" type="parTrans" cxnId="{3B9DD52C-D6FA-4F0D-9667-B7AFC0A1247F}">
      <dgm:prSet/>
      <dgm:spPr/>
      <dgm:t>
        <a:bodyPr rtlCol="0"/>
        <a:lstStyle/>
        <a:p>
          <a:pPr rtl="0"/>
          <a:endParaRPr lang="en-US"/>
        </a:p>
      </dgm:t>
    </dgm:pt>
    <dgm:pt modelId="{97B00824-4203-4AF2-B083-115B3C5D41F2}" type="sibTrans" cxnId="{3B9DD52C-D6FA-4F0D-9667-B7AFC0A1247F}">
      <dgm:prSet/>
      <dgm:spPr/>
      <dgm:t>
        <a:bodyPr rtlCol="0"/>
        <a:lstStyle/>
        <a:p>
          <a:pPr rtl="0"/>
          <a:endParaRPr lang="en-US"/>
        </a:p>
      </dgm:t>
    </dgm:pt>
    <dgm:pt modelId="{077E7E00-75B9-4DAE-A0B3-1CF68D952991}" type="pres">
      <dgm:prSet presAssocID="{641BE986-9068-4C94-BE0B-F52EDA7A87D2}" presName="root" presStyleCnt="0">
        <dgm:presLayoutVars>
          <dgm:chMax/>
          <dgm:chPref/>
          <dgm:animLvl val="lvl"/>
        </dgm:presLayoutVars>
      </dgm:prSet>
      <dgm:spPr/>
    </dgm:pt>
    <dgm:pt modelId="{3ED79F00-2B30-4BB6-A96F-9C059ADBCD8C}" type="pres">
      <dgm:prSet presAssocID="{641BE986-9068-4C94-BE0B-F52EDA7A87D2}"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97117D63-4B88-4149-862F-2200A970945A}" type="pres">
      <dgm:prSet presAssocID="{641BE986-9068-4C94-BE0B-F52EDA7A87D2}" presName="nodes" presStyleCnt="0">
        <dgm:presLayoutVars>
          <dgm:chMax/>
          <dgm:chPref/>
          <dgm:animLvl val="lvl"/>
        </dgm:presLayoutVars>
      </dgm:prSet>
      <dgm:spPr/>
    </dgm:pt>
    <dgm:pt modelId="{E26F526D-2E2E-4E72-A37A-DC98D1912788}" type="pres">
      <dgm:prSet presAssocID="{6EB57497-816C-4CCD-97AB-0198927B9C63}" presName="composite" presStyleCnt="0"/>
      <dgm:spPr/>
    </dgm:pt>
    <dgm:pt modelId="{6FDB721B-63AE-4234-A153-6C451AA4424C}" type="pres">
      <dgm:prSet presAssocID="{6EB57497-816C-4CCD-97AB-0198927B9C63}" presName="L1TextContainer" presStyleLbl="revTx" presStyleIdx="0" presStyleCnt="5">
        <dgm:presLayoutVars>
          <dgm:chMax val="1"/>
          <dgm:chPref val="1"/>
          <dgm:bulletEnabled val="1"/>
        </dgm:presLayoutVars>
      </dgm:prSet>
      <dgm:spPr/>
    </dgm:pt>
    <dgm:pt modelId="{B74F24C2-BD9F-4549-8759-F480C59AE127}" type="pres">
      <dgm:prSet presAssocID="{6EB57497-816C-4CCD-97AB-0198927B9C63}" presName="L2TextContainerWrapper" presStyleCnt="0">
        <dgm:presLayoutVars>
          <dgm:chMax val="0"/>
          <dgm:chPref val="0"/>
          <dgm:bulletEnabled val="1"/>
        </dgm:presLayoutVars>
      </dgm:prSet>
      <dgm:spPr/>
    </dgm:pt>
    <dgm:pt modelId="{D204143C-D938-464C-A8D5-E7BA7C7CB416}" type="pres">
      <dgm:prSet presAssocID="{6EB57497-816C-4CCD-97AB-0198927B9C63}" presName="L2TextContainer" presStyleLbl="bgAcc1" presStyleIdx="0" presStyleCnt="5"/>
      <dgm:spPr/>
    </dgm:pt>
    <dgm:pt modelId="{359E42C1-2AC7-443A-90AA-C54A31E26AD0}" type="pres">
      <dgm:prSet presAssocID="{6EB57497-816C-4CCD-97AB-0198927B9C63}" presName="FlexibleEmptyPlaceHolder" presStyleCnt="0"/>
      <dgm:spPr/>
    </dgm:pt>
    <dgm:pt modelId="{C8290D90-1188-4466-8B34-3BD3270742E9}" type="pres">
      <dgm:prSet presAssocID="{6EB57497-816C-4CCD-97AB-0198927B9C63}" presName="ConnectLine" presStyleLbl="sibTrans1D1" presStyleIdx="0" presStyleCnt="5"/>
      <dgm:spPr>
        <a:noFill/>
        <a:ln w="6350" cap="flat" cmpd="sng" algn="ctr">
          <a:solidFill>
            <a:schemeClr val="accent1">
              <a:hueOff val="0"/>
              <a:satOff val="0"/>
              <a:lumOff val="0"/>
              <a:alphaOff val="0"/>
            </a:schemeClr>
          </a:solidFill>
          <a:prstDash val="dash"/>
          <a:miter lim="800000"/>
        </a:ln>
        <a:effectLst/>
      </dgm:spPr>
    </dgm:pt>
    <dgm:pt modelId="{E4541D28-76DF-4083-8FC3-D04E7B1E4255}" type="pres">
      <dgm:prSet presAssocID="{6EB57497-816C-4CCD-97AB-0198927B9C63}" presName="ConnectorPoint" presStyleLbl="alignNode1" presStyleIdx="0" presStyleCnt="5"/>
      <dgm:spPr/>
    </dgm:pt>
    <dgm:pt modelId="{E9FD39B5-3D2B-47DC-9145-E800ECC93529}" type="pres">
      <dgm:prSet presAssocID="{6EB57497-816C-4CCD-97AB-0198927B9C63}" presName="EmptyPlaceHolder" presStyleCnt="0"/>
      <dgm:spPr/>
    </dgm:pt>
    <dgm:pt modelId="{7354DEC3-3F67-44FB-A501-53B094CB4AB7}" type="pres">
      <dgm:prSet presAssocID="{62DEF96F-35C0-4C0E-8BE7-CFBD0CE52409}" presName="spaceBetweenRectangles" presStyleCnt="0"/>
      <dgm:spPr/>
    </dgm:pt>
    <dgm:pt modelId="{916ED84C-076F-4A7A-803B-78C8FF6C975B}" type="pres">
      <dgm:prSet presAssocID="{EDF92B76-72F2-466F-ABFF-AF5D5B8F3487}" presName="composite" presStyleCnt="0"/>
      <dgm:spPr/>
    </dgm:pt>
    <dgm:pt modelId="{216ECA38-25C9-47BC-AD4C-92C0852BDB62}" type="pres">
      <dgm:prSet presAssocID="{EDF92B76-72F2-466F-ABFF-AF5D5B8F3487}" presName="L1TextContainer" presStyleLbl="revTx" presStyleIdx="1" presStyleCnt="5">
        <dgm:presLayoutVars>
          <dgm:chMax val="1"/>
          <dgm:chPref val="1"/>
          <dgm:bulletEnabled val="1"/>
        </dgm:presLayoutVars>
      </dgm:prSet>
      <dgm:spPr/>
    </dgm:pt>
    <dgm:pt modelId="{2680E5A9-6981-492A-BAFD-3A2F1980165D}" type="pres">
      <dgm:prSet presAssocID="{EDF92B76-72F2-466F-ABFF-AF5D5B8F3487}" presName="L2TextContainerWrapper" presStyleCnt="0">
        <dgm:presLayoutVars>
          <dgm:chMax val="0"/>
          <dgm:chPref val="0"/>
          <dgm:bulletEnabled val="1"/>
        </dgm:presLayoutVars>
      </dgm:prSet>
      <dgm:spPr/>
    </dgm:pt>
    <dgm:pt modelId="{A0EA81E6-C30F-4E72-853B-D77F43B8643B}" type="pres">
      <dgm:prSet presAssocID="{EDF92B76-72F2-466F-ABFF-AF5D5B8F3487}" presName="L2TextContainer" presStyleLbl="bgAcc1" presStyleIdx="1" presStyleCnt="5"/>
      <dgm:spPr/>
    </dgm:pt>
    <dgm:pt modelId="{30AA0999-8B49-4CFA-9FD0-FFD002CB3CA1}" type="pres">
      <dgm:prSet presAssocID="{EDF92B76-72F2-466F-ABFF-AF5D5B8F3487}" presName="FlexibleEmptyPlaceHolder" presStyleCnt="0"/>
      <dgm:spPr/>
    </dgm:pt>
    <dgm:pt modelId="{D53A348B-03C4-4FBC-B7C9-CC92964BCBBD}" type="pres">
      <dgm:prSet presAssocID="{EDF92B76-72F2-466F-ABFF-AF5D5B8F3487}" presName="ConnectLine" presStyleLbl="sibTrans1D1" presStyleIdx="1" presStyleCnt="5"/>
      <dgm:spPr>
        <a:noFill/>
        <a:ln w="6350" cap="flat" cmpd="sng" algn="ctr">
          <a:solidFill>
            <a:schemeClr val="accent1">
              <a:hueOff val="0"/>
              <a:satOff val="0"/>
              <a:lumOff val="0"/>
              <a:alphaOff val="0"/>
            </a:schemeClr>
          </a:solidFill>
          <a:prstDash val="dash"/>
          <a:miter lim="800000"/>
        </a:ln>
        <a:effectLst/>
      </dgm:spPr>
    </dgm:pt>
    <dgm:pt modelId="{F877150D-285F-4B8A-AE84-138A0E1829CF}" type="pres">
      <dgm:prSet presAssocID="{EDF92B76-72F2-466F-ABFF-AF5D5B8F3487}" presName="ConnectorPoint" presStyleLbl="alignNode1" presStyleIdx="1" presStyleCnt="5"/>
      <dgm:spPr/>
    </dgm:pt>
    <dgm:pt modelId="{74239EB0-038B-44A0-BC77-6CA82D655C86}" type="pres">
      <dgm:prSet presAssocID="{EDF92B76-72F2-466F-ABFF-AF5D5B8F3487}" presName="EmptyPlaceHolder" presStyleCnt="0"/>
      <dgm:spPr/>
    </dgm:pt>
    <dgm:pt modelId="{9F715EF5-DF5E-4F81-94DD-C43E2AD9621A}" type="pres">
      <dgm:prSet presAssocID="{019F1E28-FDA2-4742-9F03-C04230983240}" presName="spaceBetweenRectangles" presStyleCnt="0"/>
      <dgm:spPr/>
    </dgm:pt>
    <dgm:pt modelId="{7945755A-06AA-4935-B3BD-C62756697855}" type="pres">
      <dgm:prSet presAssocID="{E4F87E21-E2E9-43BE-8D05-9C20C26D5926}" presName="composite" presStyleCnt="0"/>
      <dgm:spPr/>
    </dgm:pt>
    <dgm:pt modelId="{EB30BA1B-9B14-482D-9B9D-6E645488EC86}" type="pres">
      <dgm:prSet presAssocID="{E4F87E21-E2E9-43BE-8D05-9C20C26D5926}" presName="L1TextContainer" presStyleLbl="revTx" presStyleIdx="2" presStyleCnt="5">
        <dgm:presLayoutVars>
          <dgm:chMax val="1"/>
          <dgm:chPref val="1"/>
          <dgm:bulletEnabled val="1"/>
        </dgm:presLayoutVars>
      </dgm:prSet>
      <dgm:spPr/>
    </dgm:pt>
    <dgm:pt modelId="{0C7D7AEF-D765-4B2E-9B1C-E1AE0919E6D0}" type="pres">
      <dgm:prSet presAssocID="{E4F87E21-E2E9-43BE-8D05-9C20C26D5926}" presName="L2TextContainerWrapper" presStyleCnt="0">
        <dgm:presLayoutVars>
          <dgm:chMax val="0"/>
          <dgm:chPref val="0"/>
          <dgm:bulletEnabled val="1"/>
        </dgm:presLayoutVars>
      </dgm:prSet>
      <dgm:spPr/>
    </dgm:pt>
    <dgm:pt modelId="{7EF0D413-5DB1-4DF7-B1E5-7CCA68E923D3}" type="pres">
      <dgm:prSet presAssocID="{E4F87E21-E2E9-43BE-8D05-9C20C26D5926}" presName="L2TextContainer" presStyleLbl="bgAcc1" presStyleIdx="2" presStyleCnt="5"/>
      <dgm:spPr/>
    </dgm:pt>
    <dgm:pt modelId="{E80898C9-A516-4BA1-9387-411CE6D4D1CE}" type="pres">
      <dgm:prSet presAssocID="{E4F87E21-E2E9-43BE-8D05-9C20C26D5926}" presName="FlexibleEmptyPlaceHolder" presStyleCnt="0"/>
      <dgm:spPr/>
    </dgm:pt>
    <dgm:pt modelId="{E87A480A-4654-4199-AD60-C654436F910F}" type="pres">
      <dgm:prSet presAssocID="{E4F87E21-E2E9-43BE-8D05-9C20C26D5926}" presName="ConnectLine" presStyleLbl="sibTrans1D1" presStyleIdx="2" presStyleCnt="5"/>
      <dgm:spPr>
        <a:noFill/>
        <a:ln w="6350" cap="flat" cmpd="sng" algn="ctr">
          <a:solidFill>
            <a:schemeClr val="accent1">
              <a:hueOff val="0"/>
              <a:satOff val="0"/>
              <a:lumOff val="0"/>
              <a:alphaOff val="0"/>
            </a:schemeClr>
          </a:solidFill>
          <a:prstDash val="dash"/>
          <a:miter lim="800000"/>
        </a:ln>
        <a:effectLst/>
      </dgm:spPr>
    </dgm:pt>
    <dgm:pt modelId="{B2C4798F-DD4C-4445-B646-C1C25C9E8F18}" type="pres">
      <dgm:prSet presAssocID="{E4F87E21-E2E9-43BE-8D05-9C20C26D5926}" presName="ConnectorPoint" presStyleLbl="alignNode1" presStyleIdx="2" presStyleCnt="5"/>
      <dgm:spPr/>
    </dgm:pt>
    <dgm:pt modelId="{9064DF11-7286-4015-9B9B-2468200C2DEB}" type="pres">
      <dgm:prSet presAssocID="{E4F87E21-E2E9-43BE-8D05-9C20C26D5926}" presName="EmptyPlaceHolder" presStyleCnt="0"/>
      <dgm:spPr/>
    </dgm:pt>
    <dgm:pt modelId="{2F47EA6B-51E9-4068-AE52-EB692B734D77}" type="pres">
      <dgm:prSet presAssocID="{7C5AEA53-784B-43C0-9B4A-EAD332BCB8B9}" presName="spaceBetweenRectangles" presStyleCnt="0"/>
      <dgm:spPr/>
    </dgm:pt>
    <dgm:pt modelId="{62B4DC7A-12BD-4278-A2BD-D4DA2231FC54}" type="pres">
      <dgm:prSet presAssocID="{182D0B25-F539-460E-B211-E13F7E444B4A}" presName="composite" presStyleCnt="0"/>
      <dgm:spPr/>
    </dgm:pt>
    <dgm:pt modelId="{D896C2BF-2398-46F9-84C7-7C823F14938F}" type="pres">
      <dgm:prSet presAssocID="{182D0B25-F539-460E-B211-E13F7E444B4A}" presName="L1TextContainer" presStyleLbl="revTx" presStyleIdx="3" presStyleCnt="5">
        <dgm:presLayoutVars>
          <dgm:chMax val="1"/>
          <dgm:chPref val="1"/>
          <dgm:bulletEnabled val="1"/>
        </dgm:presLayoutVars>
      </dgm:prSet>
      <dgm:spPr/>
    </dgm:pt>
    <dgm:pt modelId="{8FD3E054-D393-475C-ACCF-B51399D4A63C}" type="pres">
      <dgm:prSet presAssocID="{182D0B25-F539-460E-B211-E13F7E444B4A}" presName="L2TextContainerWrapper" presStyleCnt="0">
        <dgm:presLayoutVars>
          <dgm:chMax val="0"/>
          <dgm:chPref val="0"/>
          <dgm:bulletEnabled val="1"/>
        </dgm:presLayoutVars>
      </dgm:prSet>
      <dgm:spPr/>
    </dgm:pt>
    <dgm:pt modelId="{D3DEAE1B-5082-434A-BE78-FB98DA7EB664}" type="pres">
      <dgm:prSet presAssocID="{182D0B25-F539-460E-B211-E13F7E444B4A}" presName="L2TextContainer" presStyleLbl="bgAcc1" presStyleIdx="3" presStyleCnt="5"/>
      <dgm:spPr/>
    </dgm:pt>
    <dgm:pt modelId="{B3B87057-5AE9-4D2A-B805-509ACC38B696}" type="pres">
      <dgm:prSet presAssocID="{182D0B25-F539-460E-B211-E13F7E444B4A}" presName="FlexibleEmptyPlaceHolder" presStyleCnt="0"/>
      <dgm:spPr/>
    </dgm:pt>
    <dgm:pt modelId="{A43934E4-8FEE-48B3-8E0B-6F4F9E53FC61}" type="pres">
      <dgm:prSet presAssocID="{182D0B25-F539-460E-B211-E13F7E444B4A}" presName="ConnectLine" presStyleLbl="sibTrans1D1" presStyleIdx="3" presStyleCnt="5"/>
      <dgm:spPr>
        <a:noFill/>
        <a:ln w="6350" cap="flat" cmpd="sng" algn="ctr">
          <a:solidFill>
            <a:schemeClr val="accent1">
              <a:hueOff val="0"/>
              <a:satOff val="0"/>
              <a:lumOff val="0"/>
              <a:alphaOff val="0"/>
            </a:schemeClr>
          </a:solidFill>
          <a:prstDash val="dash"/>
          <a:miter lim="800000"/>
        </a:ln>
        <a:effectLst/>
      </dgm:spPr>
    </dgm:pt>
    <dgm:pt modelId="{64B393EE-8F40-46CF-BC66-9836EE19716D}" type="pres">
      <dgm:prSet presAssocID="{182D0B25-F539-460E-B211-E13F7E444B4A}" presName="ConnectorPoint" presStyleLbl="alignNode1" presStyleIdx="3" presStyleCnt="5"/>
      <dgm:spPr/>
    </dgm:pt>
    <dgm:pt modelId="{37486F5D-AA2E-46A6-A6BD-F3DF10C7C5D5}" type="pres">
      <dgm:prSet presAssocID="{182D0B25-F539-460E-B211-E13F7E444B4A}" presName="EmptyPlaceHolder" presStyleCnt="0"/>
      <dgm:spPr/>
    </dgm:pt>
    <dgm:pt modelId="{1F354AC6-2B48-457F-B14C-AA25F5E5F9E8}" type="pres">
      <dgm:prSet presAssocID="{B1137A3E-063F-45DA-BF00-5588C6C1D603}" presName="spaceBetweenRectangles" presStyleCnt="0"/>
      <dgm:spPr/>
    </dgm:pt>
    <dgm:pt modelId="{43D1E1E5-20C2-464F-B33D-EC5569B44ABB}" type="pres">
      <dgm:prSet presAssocID="{0AE1A483-A205-48EE-9ABB-78139BB36178}" presName="composite" presStyleCnt="0"/>
      <dgm:spPr/>
    </dgm:pt>
    <dgm:pt modelId="{A97CD945-B8DA-4432-9F15-C59ED877DA39}" type="pres">
      <dgm:prSet presAssocID="{0AE1A483-A205-48EE-9ABB-78139BB36178}" presName="L1TextContainer" presStyleLbl="revTx" presStyleIdx="4" presStyleCnt="5">
        <dgm:presLayoutVars>
          <dgm:chMax val="1"/>
          <dgm:chPref val="1"/>
          <dgm:bulletEnabled val="1"/>
        </dgm:presLayoutVars>
      </dgm:prSet>
      <dgm:spPr/>
    </dgm:pt>
    <dgm:pt modelId="{D1623897-8F80-448C-8850-4755320486EA}" type="pres">
      <dgm:prSet presAssocID="{0AE1A483-A205-48EE-9ABB-78139BB36178}" presName="L2TextContainerWrapper" presStyleCnt="0">
        <dgm:presLayoutVars>
          <dgm:chMax val="0"/>
          <dgm:chPref val="0"/>
          <dgm:bulletEnabled val="1"/>
        </dgm:presLayoutVars>
      </dgm:prSet>
      <dgm:spPr/>
    </dgm:pt>
    <dgm:pt modelId="{8300C554-5FF9-4E06-88AA-976F7856190A}" type="pres">
      <dgm:prSet presAssocID="{0AE1A483-A205-48EE-9ABB-78139BB36178}" presName="L2TextContainer" presStyleLbl="bgAcc1" presStyleIdx="4" presStyleCnt="5"/>
      <dgm:spPr/>
    </dgm:pt>
    <dgm:pt modelId="{612356CC-9C1D-46DA-9B28-CA2C509FB580}" type="pres">
      <dgm:prSet presAssocID="{0AE1A483-A205-48EE-9ABB-78139BB36178}" presName="FlexibleEmptyPlaceHolder" presStyleCnt="0"/>
      <dgm:spPr/>
    </dgm:pt>
    <dgm:pt modelId="{A7CCB2B6-E70C-4CF6-8D68-CD966A2EC45A}" type="pres">
      <dgm:prSet presAssocID="{0AE1A483-A205-48EE-9ABB-78139BB36178}" presName="ConnectLine" presStyleLbl="sibTrans1D1" presStyleIdx="4" presStyleCnt="5"/>
      <dgm:spPr>
        <a:noFill/>
        <a:ln w="6350" cap="flat" cmpd="sng" algn="ctr">
          <a:solidFill>
            <a:schemeClr val="accent1">
              <a:hueOff val="0"/>
              <a:satOff val="0"/>
              <a:lumOff val="0"/>
              <a:alphaOff val="0"/>
            </a:schemeClr>
          </a:solidFill>
          <a:prstDash val="dash"/>
          <a:miter lim="800000"/>
        </a:ln>
        <a:effectLst/>
      </dgm:spPr>
    </dgm:pt>
    <dgm:pt modelId="{B11B5937-4C01-4855-830A-A3C0572559D6}" type="pres">
      <dgm:prSet presAssocID="{0AE1A483-A205-48EE-9ABB-78139BB36178}" presName="ConnectorPoint" presStyleLbl="alignNode1" presStyleIdx="4" presStyleCnt="5"/>
      <dgm:spPr/>
    </dgm:pt>
    <dgm:pt modelId="{B4CF9B66-1219-42D5-8725-410DF3463366}" type="pres">
      <dgm:prSet presAssocID="{0AE1A483-A205-48EE-9ABB-78139BB36178}" presName="EmptyPlaceHolder" presStyleCnt="0"/>
      <dgm:spPr/>
    </dgm:pt>
  </dgm:ptLst>
  <dgm:cxnLst>
    <dgm:cxn modelId="{9ACF8E14-7CDE-4019-B56C-6F19CFBCDA49}" type="presOf" srcId="{E4F87E21-E2E9-43BE-8D05-9C20C26D5926}" destId="{EB30BA1B-9B14-482D-9B9D-6E645488EC86}" srcOrd="0" destOrd="0" presId="urn:microsoft.com/office/officeart/2016/7/layout/BasicTimeline"/>
    <dgm:cxn modelId="{1E36121A-D2F1-4157-9A13-30625A9DBF62}" type="presOf" srcId="{641BE986-9068-4C94-BE0B-F52EDA7A87D2}" destId="{077E7E00-75B9-4DAE-A0B3-1CF68D952991}" srcOrd="0" destOrd="0" presId="urn:microsoft.com/office/officeart/2016/7/layout/BasicTimeline"/>
    <dgm:cxn modelId="{4898742A-B035-4897-84A1-721F5F1D3FB4}" srcId="{641BE986-9068-4C94-BE0B-F52EDA7A87D2}" destId="{182D0B25-F539-460E-B211-E13F7E444B4A}" srcOrd="3" destOrd="0" parTransId="{EB9456FC-E1FB-471A-9F26-C2E629B5FAFF}" sibTransId="{B1137A3E-063F-45DA-BF00-5588C6C1D603}"/>
    <dgm:cxn modelId="{3B9DD52C-D6FA-4F0D-9667-B7AFC0A1247F}" srcId="{0AE1A483-A205-48EE-9ABB-78139BB36178}" destId="{46747A32-7876-47FA-B123-EE939523C5CA}" srcOrd="0" destOrd="0" parTransId="{708686D0-56F2-4552-B753-5D3D832E080D}" sibTransId="{97B00824-4203-4AF2-B083-115B3C5D41F2}"/>
    <dgm:cxn modelId="{AA35F42C-1428-4C6E-867F-53860B43337B}" type="presOf" srcId="{182D0B25-F539-460E-B211-E13F7E444B4A}" destId="{D896C2BF-2398-46F9-84C7-7C823F14938F}" srcOrd="0" destOrd="0" presId="urn:microsoft.com/office/officeart/2016/7/layout/BasicTimeline"/>
    <dgm:cxn modelId="{52814E2F-EB16-4B2C-BDF5-CE5D4B17042E}" srcId="{E4F87E21-E2E9-43BE-8D05-9C20C26D5926}" destId="{2E31391C-8BF4-4A9D-8E68-1D6D54008C0C}" srcOrd="0" destOrd="0" parTransId="{2ED88CCC-328C-4D66-9AC3-02BFAF0076B5}" sibTransId="{9AA4961A-FAD4-4C0C-BEF6-921C94E75FBD}"/>
    <dgm:cxn modelId="{03D78832-5F5A-4739-A8AD-CD15D436934C}" srcId="{182D0B25-F539-460E-B211-E13F7E444B4A}" destId="{A78C5E83-3043-4671-80EE-560873F45A70}" srcOrd="0" destOrd="0" parTransId="{C49D88A3-7349-407E-B519-49176B0753EE}" sibTransId="{5E718236-4C42-415E-A6B1-DCF22E656B4A}"/>
    <dgm:cxn modelId="{F23AB139-2C03-4F3E-8313-4949A0F6F3C1}" type="presOf" srcId="{46747A32-7876-47FA-B123-EE939523C5CA}" destId="{8300C554-5FF9-4E06-88AA-976F7856190A}" srcOrd="0" destOrd="0" presId="urn:microsoft.com/office/officeart/2016/7/layout/BasicTimeline"/>
    <dgm:cxn modelId="{B6D4475F-66DC-4DDA-AABC-DC738026A218}" type="presOf" srcId="{6EB57497-816C-4CCD-97AB-0198927B9C63}" destId="{6FDB721B-63AE-4234-A153-6C451AA4424C}" srcOrd="0" destOrd="0" presId="urn:microsoft.com/office/officeart/2016/7/layout/BasicTimeline"/>
    <dgm:cxn modelId="{C1BD3F4A-BBD9-46BA-A2E1-E24313B32293}" srcId="{EDF92B76-72F2-466F-ABFF-AF5D5B8F3487}" destId="{B1B29577-32F5-4C43-A585-D8050A94164C}" srcOrd="0" destOrd="0" parTransId="{827C8B45-8F7C-44A8-B30D-BB210AE8001D}" sibTransId="{EE5C7BA1-2DB4-407E-AD5E-8CD8D1B6B682}"/>
    <dgm:cxn modelId="{6C8FE453-16E4-4773-8D81-C50F3E38321F}" srcId="{6EB57497-816C-4CCD-97AB-0198927B9C63}" destId="{BE5FB92E-8A85-47DA-9190-B5CD3DCEAE02}" srcOrd="0" destOrd="0" parTransId="{F44E3059-2B29-404E-BA98-2BEEDCA14001}" sibTransId="{F66AF63C-7AA8-4911-B30F-CE324CFABB1C}"/>
    <dgm:cxn modelId="{CD2D6E58-00EB-4A19-9CE8-32EA56579CFF}" type="presOf" srcId="{A78C5E83-3043-4671-80EE-560873F45A70}" destId="{D3DEAE1B-5082-434A-BE78-FB98DA7EB664}" srcOrd="0" destOrd="0" presId="urn:microsoft.com/office/officeart/2016/7/layout/BasicTimeline"/>
    <dgm:cxn modelId="{ED095F82-6928-4E2A-B5A6-46FCD8147332}" srcId="{641BE986-9068-4C94-BE0B-F52EDA7A87D2}" destId="{6EB57497-816C-4CCD-97AB-0198927B9C63}" srcOrd="0" destOrd="0" parTransId="{EE2ECA4B-5376-41DC-BBFF-710467A6A510}" sibTransId="{62DEF96F-35C0-4C0E-8BE7-CFBD0CE52409}"/>
    <dgm:cxn modelId="{96315E8F-39B6-4636-9C2C-461E556ACF6A}" type="presOf" srcId="{2E31391C-8BF4-4A9D-8E68-1D6D54008C0C}" destId="{7EF0D413-5DB1-4DF7-B1E5-7CCA68E923D3}" srcOrd="0" destOrd="0" presId="urn:microsoft.com/office/officeart/2016/7/layout/BasicTimeline"/>
    <dgm:cxn modelId="{B362509B-1861-4BD6-8DF5-59D683F7498C}" type="presOf" srcId="{0AE1A483-A205-48EE-9ABB-78139BB36178}" destId="{A97CD945-B8DA-4432-9F15-C59ED877DA39}" srcOrd="0" destOrd="0" presId="urn:microsoft.com/office/officeart/2016/7/layout/BasicTimeline"/>
    <dgm:cxn modelId="{4B5342A1-898A-4D2A-9E8D-62C6D30E9DA2}" srcId="{641BE986-9068-4C94-BE0B-F52EDA7A87D2}" destId="{EDF92B76-72F2-466F-ABFF-AF5D5B8F3487}" srcOrd="1" destOrd="0" parTransId="{6FF037AC-06B8-4F9F-B0E4-E0E0BE610722}" sibTransId="{019F1E28-FDA2-4742-9F03-C04230983240}"/>
    <dgm:cxn modelId="{C3E2D6C7-8B19-4008-9E94-080128A00052}" srcId="{641BE986-9068-4C94-BE0B-F52EDA7A87D2}" destId="{0AE1A483-A205-48EE-9ABB-78139BB36178}" srcOrd="4" destOrd="0" parTransId="{C8DFF156-F532-405B-A5C7-2220D1F178E4}" sibTransId="{1DB323BC-2DC2-4A3B-BE9F-5B27E062D417}"/>
    <dgm:cxn modelId="{3D3B3CD6-B273-47D6-A7F3-9A694350738B}" type="presOf" srcId="{BE5FB92E-8A85-47DA-9190-B5CD3DCEAE02}" destId="{D204143C-D938-464C-A8D5-E7BA7C7CB416}" srcOrd="0" destOrd="0" presId="urn:microsoft.com/office/officeart/2016/7/layout/BasicTimeline"/>
    <dgm:cxn modelId="{D7639CD9-7197-47F2-AE42-D8293C4C2A4F}" type="presOf" srcId="{B1B29577-32F5-4C43-A585-D8050A94164C}" destId="{A0EA81E6-C30F-4E72-853B-D77F43B8643B}" srcOrd="0" destOrd="0" presId="urn:microsoft.com/office/officeart/2016/7/layout/BasicTimeline"/>
    <dgm:cxn modelId="{BE15A9EC-A15C-4B4B-9D7C-E8DE53E550E6}" type="presOf" srcId="{EDF92B76-72F2-466F-ABFF-AF5D5B8F3487}" destId="{216ECA38-25C9-47BC-AD4C-92C0852BDB62}" srcOrd="0" destOrd="0" presId="urn:microsoft.com/office/officeart/2016/7/layout/BasicTimeline"/>
    <dgm:cxn modelId="{2194E8F6-4D71-44D8-B4B5-7487E6378BAF}" srcId="{641BE986-9068-4C94-BE0B-F52EDA7A87D2}" destId="{E4F87E21-E2E9-43BE-8D05-9C20C26D5926}" srcOrd="2" destOrd="0" parTransId="{D668DA40-B72F-4D52-96FA-0794F1C5FD10}" sibTransId="{7C5AEA53-784B-43C0-9B4A-EAD332BCB8B9}"/>
    <dgm:cxn modelId="{BB9738EA-F702-413B-9424-29532C3EBAE2}" type="presParOf" srcId="{077E7E00-75B9-4DAE-A0B3-1CF68D952991}" destId="{3ED79F00-2B30-4BB6-A96F-9C059ADBCD8C}" srcOrd="0" destOrd="0" presId="urn:microsoft.com/office/officeart/2016/7/layout/BasicTimeline"/>
    <dgm:cxn modelId="{69D6ACD4-A13B-4007-A3D8-5A189CAD80D4}" type="presParOf" srcId="{077E7E00-75B9-4DAE-A0B3-1CF68D952991}" destId="{97117D63-4B88-4149-862F-2200A970945A}" srcOrd="1" destOrd="0" presId="urn:microsoft.com/office/officeart/2016/7/layout/BasicTimeline"/>
    <dgm:cxn modelId="{573FFF03-B804-4C6E-AA78-AEC968704925}" type="presParOf" srcId="{97117D63-4B88-4149-862F-2200A970945A}" destId="{E26F526D-2E2E-4E72-A37A-DC98D1912788}" srcOrd="0" destOrd="0" presId="urn:microsoft.com/office/officeart/2016/7/layout/BasicTimeline"/>
    <dgm:cxn modelId="{4B1E3C1F-2A6F-4944-9884-6058B3A64967}" type="presParOf" srcId="{E26F526D-2E2E-4E72-A37A-DC98D1912788}" destId="{6FDB721B-63AE-4234-A153-6C451AA4424C}" srcOrd="0" destOrd="0" presId="urn:microsoft.com/office/officeart/2016/7/layout/BasicTimeline"/>
    <dgm:cxn modelId="{ABFF808C-BA93-4542-AC22-48300458DA38}" type="presParOf" srcId="{E26F526D-2E2E-4E72-A37A-DC98D1912788}" destId="{B74F24C2-BD9F-4549-8759-F480C59AE127}" srcOrd="1" destOrd="0" presId="urn:microsoft.com/office/officeart/2016/7/layout/BasicTimeline"/>
    <dgm:cxn modelId="{64DAE656-D7DC-46CB-935A-EC3B7A60CC60}" type="presParOf" srcId="{B74F24C2-BD9F-4549-8759-F480C59AE127}" destId="{D204143C-D938-464C-A8D5-E7BA7C7CB416}" srcOrd="0" destOrd="0" presId="urn:microsoft.com/office/officeart/2016/7/layout/BasicTimeline"/>
    <dgm:cxn modelId="{33E9C346-441F-4A34-ACE9-BBBA86A104DC}" type="presParOf" srcId="{B74F24C2-BD9F-4549-8759-F480C59AE127}" destId="{359E42C1-2AC7-443A-90AA-C54A31E26AD0}" srcOrd="1" destOrd="0" presId="urn:microsoft.com/office/officeart/2016/7/layout/BasicTimeline"/>
    <dgm:cxn modelId="{923A7F4C-12D0-4CB9-91F2-A323A881D38D}" type="presParOf" srcId="{E26F526D-2E2E-4E72-A37A-DC98D1912788}" destId="{C8290D90-1188-4466-8B34-3BD3270742E9}" srcOrd="2" destOrd="0" presId="urn:microsoft.com/office/officeart/2016/7/layout/BasicTimeline"/>
    <dgm:cxn modelId="{4407FEAE-05A4-498B-BC5E-AEF76B49249E}" type="presParOf" srcId="{E26F526D-2E2E-4E72-A37A-DC98D1912788}" destId="{E4541D28-76DF-4083-8FC3-D04E7B1E4255}" srcOrd="3" destOrd="0" presId="urn:microsoft.com/office/officeart/2016/7/layout/BasicTimeline"/>
    <dgm:cxn modelId="{91711F28-A354-4899-BC10-B0F3C48E8FFF}" type="presParOf" srcId="{E26F526D-2E2E-4E72-A37A-DC98D1912788}" destId="{E9FD39B5-3D2B-47DC-9145-E800ECC93529}" srcOrd="4" destOrd="0" presId="urn:microsoft.com/office/officeart/2016/7/layout/BasicTimeline"/>
    <dgm:cxn modelId="{3D54B5BD-7BDF-4F77-BA86-2204D428EFC3}" type="presParOf" srcId="{97117D63-4B88-4149-862F-2200A970945A}" destId="{7354DEC3-3F67-44FB-A501-53B094CB4AB7}" srcOrd="1" destOrd="0" presId="urn:microsoft.com/office/officeart/2016/7/layout/BasicTimeline"/>
    <dgm:cxn modelId="{EEEFE01A-2075-4107-925D-244F804553CD}" type="presParOf" srcId="{97117D63-4B88-4149-862F-2200A970945A}" destId="{916ED84C-076F-4A7A-803B-78C8FF6C975B}" srcOrd="2" destOrd="0" presId="urn:microsoft.com/office/officeart/2016/7/layout/BasicTimeline"/>
    <dgm:cxn modelId="{68F8C874-18B5-48C8-9780-E098F12C52FE}" type="presParOf" srcId="{916ED84C-076F-4A7A-803B-78C8FF6C975B}" destId="{216ECA38-25C9-47BC-AD4C-92C0852BDB62}" srcOrd="0" destOrd="0" presId="urn:microsoft.com/office/officeart/2016/7/layout/BasicTimeline"/>
    <dgm:cxn modelId="{198B60BF-5AD6-49C1-AADD-295E29AE50D4}" type="presParOf" srcId="{916ED84C-076F-4A7A-803B-78C8FF6C975B}" destId="{2680E5A9-6981-492A-BAFD-3A2F1980165D}" srcOrd="1" destOrd="0" presId="urn:microsoft.com/office/officeart/2016/7/layout/BasicTimeline"/>
    <dgm:cxn modelId="{FBB926D2-1105-4F5F-A44B-4ED7CE3932D7}" type="presParOf" srcId="{2680E5A9-6981-492A-BAFD-3A2F1980165D}" destId="{A0EA81E6-C30F-4E72-853B-D77F43B8643B}" srcOrd="0" destOrd="0" presId="urn:microsoft.com/office/officeart/2016/7/layout/BasicTimeline"/>
    <dgm:cxn modelId="{6B9820A6-4922-4EC4-BF5B-5B0344126C71}" type="presParOf" srcId="{2680E5A9-6981-492A-BAFD-3A2F1980165D}" destId="{30AA0999-8B49-4CFA-9FD0-FFD002CB3CA1}" srcOrd="1" destOrd="0" presId="urn:microsoft.com/office/officeart/2016/7/layout/BasicTimeline"/>
    <dgm:cxn modelId="{2199BD0B-5A74-4FF2-91D1-D3FE4100DBE9}" type="presParOf" srcId="{916ED84C-076F-4A7A-803B-78C8FF6C975B}" destId="{D53A348B-03C4-4FBC-B7C9-CC92964BCBBD}" srcOrd="2" destOrd="0" presId="urn:microsoft.com/office/officeart/2016/7/layout/BasicTimeline"/>
    <dgm:cxn modelId="{ACE7825E-FD85-4F95-A96E-1B49A493D660}" type="presParOf" srcId="{916ED84C-076F-4A7A-803B-78C8FF6C975B}" destId="{F877150D-285F-4B8A-AE84-138A0E1829CF}" srcOrd="3" destOrd="0" presId="urn:microsoft.com/office/officeart/2016/7/layout/BasicTimeline"/>
    <dgm:cxn modelId="{D1C28F7D-8073-4082-AF36-F9ED889096A9}" type="presParOf" srcId="{916ED84C-076F-4A7A-803B-78C8FF6C975B}" destId="{74239EB0-038B-44A0-BC77-6CA82D655C86}" srcOrd="4" destOrd="0" presId="urn:microsoft.com/office/officeart/2016/7/layout/BasicTimeline"/>
    <dgm:cxn modelId="{3AF50A5A-1DB4-4CAE-8E8E-C1D519640D5D}" type="presParOf" srcId="{97117D63-4B88-4149-862F-2200A970945A}" destId="{9F715EF5-DF5E-4F81-94DD-C43E2AD9621A}" srcOrd="3" destOrd="0" presId="urn:microsoft.com/office/officeart/2016/7/layout/BasicTimeline"/>
    <dgm:cxn modelId="{78C7E3DD-8632-4739-A9CF-C9259578EE3E}" type="presParOf" srcId="{97117D63-4B88-4149-862F-2200A970945A}" destId="{7945755A-06AA-4935-B3BD-C62756697855}" srcOrd="4" destOrd="0" presId="urn:microsoft.com/office/officeart/2016/7/layout/BasicTimeline"/>
    <dgm:cxn modelId="{25F51177-4A5D-44C8-9D47-85F4B5DD9ADD}" type="presParOf" srcId="{7945755A-06AA-4935-B3BD-C62756697855}" destId="{EB30BA1B-9B14-482D-9B9D-6E645488EC86}" srcOrd="0" destOrd="0" presId="urn:microsoft.com/office/officeart/2016/7/layout/BasicTimeline"/>
    <dgm:cxn modelId="{D4D34722-A1FF-46D7-9178-60DAEE1A02BB}" type="presParOf" srcId="{7945755A-06AA-4935-B3BD-C62756697855}" destId="{0C7D7AEF-D765-4B2E-9B1C-E1AE0919E6D0}" srcOrd="1" destOrd="0" presId="urn:microsoft.com/office/officeart/2016/7/layout/BasicTimeline"/>
    <dgm:cxn modelId="{EBCC891B-32A0-4E3A-BB59-E1A20D54706B}" type="presParOf" srcId="{0C7D7AEF-D765-4B2E-9B1C-E1AE0919E6D0}" destId="{7EF0D413-5DB1-4DF7-B1E5-7CCA68E923D3}" srcOrd="0" destOrd="0" presId="urn:microsoft.com/office/officeart/2016/7/layout/BasicTimeline"/>
    <dgm:cxn modelId="{4791D6A3-DE85-4081-B448-57E00D37BD34}" type="presParOf" srcId="{0C7D7AEF-D765-4B2E-9B1C-E1AE0919E6D0}" destId="{E80898C9-A516-4BA1-9387-411CE6D4D1CE}" srcOrd="1" destOrd="0" presId="urn:microsoft.com/office/officeart/2016/7/layout/BasicTimeline"/>
    <dgm:cxn modelId="{15C070DA-F05C-4CBC-ABCB-F3FD3AF6FE99}" type="presParOf" srcId="{7945755A-06AA-4935-B3BD-C62756697855}" destId="{E87A480A-4654-4199-AD60-C654436F910F}" srcOrd="2" destOrd="0" presId="urn:microsoft.com/office/officeart/2016/7/layout/BasicTimeline"/>
    <dgm:cxn modelId="{655A7B91-AC39-4CBA-91FF-BDFBB35DC2C6}" type="presParOf" srcId="{7945755A-06AA-4935-B3BD-C62756697855}" destId="{B2C4798F-DD4C-4445-B646-C1C25C9E8F18}" srcOrd="3" destOrd="0" presId="urn:microsoft.com/office/officeart/2016/7/layout/BasicTimeline"/>
    <dgm:cxn modelId="{3C9211D7-DC31-4FF8-AA37-61D42B921242}" type="presParOf" srcId="{7945755A-06AA-4935-B3BD-C62756697855}" destId="{9064DF11-7286-4015-9B9B-2468200C2DEB}" srcOrd="4" destOrd="0" presId="urn:microsoft.com/office/officeart/2016/7/layout/BasicTimeline"/>
    <dgm:cxn modelId="{27E5E781-E49D-4613-836C-0B0BEEFB914B}" type="presParOf" srcId="{97117D63-4B88-4149-862F-2200A970945A}" destId="{2F47EA6B-51E9-4068-AE52-EB692B734D77}" srcOrd="5" destOrd="0" presId="urn:microsoft.com/office/officeart/2016/7/layout/BasicTimeline"/>
    <dgm:cxn modelId="{B297F4D3-F551-4C94-A244-91A1291B6E39}" type="presParOf" srcId="{97117D63-4B88-4149-862F-2200A970945A}" destId="{62B4DC7A-12BD-4278-A2BD-D4DA2231FC54}" srcOrd="6" destOrd="0" presId="urn:microsoft.com/office/officeart/2016/7/layout/BasicTimeline"/>
    <dgm:cxn modelId="{6E9A3BCE-8248-48BE-99BB-081BD5F91B7A}" type="presParOf" srcId="{62B4DC7A-12BD-4278-A2BD-D4DA2231FC54}" destId="{D896C2BF-2398-46F9-84C7-7C823F14938F}" srcOrd="0" destOrd="0" presId="urn:microsoft.com/office/officeart/2016/7/layout/BasicTimeline"/>
    <dgm:cxn modelId="{F437B620-BF1D-445A-AEAB-1B38C5D20C6D}" type="presParOf" srcId="{62B4DC7A-12BD-4278-A2BD-D4DA2231FC54}" destId="{8FD3E054-D393-475C-ACCF-B51399D4A63C}" srcOrd="1" destOrd="0" presId="urn:microsoft.com/office/officeart/2016/7/layout/BasicTimeline"/>
    <dgm:cxn modelId="{B54674F9-E954-4F3A-8351-A0BC71D6C4EB}" type="presParOf" srcId="{8FD3E054-D393-475C-ACCF-B51399D4A63C}" destId="{D3DEAE1B-5082-434A-BE78-FB98DA7EB664}" srcOrd="0" destOrd="0" presId="urn:microsoft.com/office/officeart/2016/7/layout/BasicTimeline"/>
    <dgm:cxn modelId="{84A889E5-6F3B-4FA4-8036-2D8410409BD7}" type="presParOf" srcId="{8FD3E054-D393-475C-ACCF-B51399D4A63C}" destId="{B3B87057-5AE9-4D2A-B805-509ACC38B696}" srcOrd="1" destOrd="0" presId="urn:microsoft.com/office/officeart/2016/7/layout/BasicTimeline"/>
    <dgm:cxn modelId="{60F598BC-5016-43C5-AFE1-7647E781221E}" type="presParOf" srcId="{62B4DC7A-12BD-4278-A2BD-D4DA2231FC54}" destId="{A43934E4-8FEE-48B3-8E0B-6F4F9E53FC61}" srcOrd="2" destOrd="0" presId="urn:microsoft.com/office/officeart/2016/7/layout/BasicTimeline"/>
    <dgm:cxn modelId="{6ED8743C-F71B-48BB-A622-F883EDC47836}" type="presParOf" srcId="{62B4DC7A-12BD-4278-A2BD-D4DA2231FC54}" destId="{64B393EE-8F40-46CF-BC66-9836EE19716D}" srcOrd="3" destOrd="0" presId="urn:microsoft.com/office/officeart/2016/7/layout/BasicTimeline"/>
    <dgm:cxn modelId="{F3C9915C-3390-498D-B402-33AB9756D01A}" type="presParOf" srcId="{62B4DC7A-12BD-4278-A2BD-D4DA2231FC54}" destId="{37486F5D-AA2E-46A6-A6BD-F3DF10C7C5D5}" srcOrd="4" destOrd="0" presId="urn:microsoft.com/office/officeart/2016/7/layout/BasicTimeline"/>
    <dgm:cxn modelId="{15268A7E-713E-4610-B524-06D5BCFCE73F}" type="presParOf" srcId="{97117D63-4B88-4149-862F-2200A970945A}" destId="{1F354AC6-2B48-457F-B14C-AA25F5E5F9E8}" srcOrd="7" destOrd="0" presId="urn:microsoft.com/office/officeart/2016/7/layout/BasicTimeline"/>
    <dgm:cxn modelId="{8C3731C7-396B-4D5D-A441-2440C9F51C91}" type="presParOf" srcId="{97117D63-4B88-4149-862F-2200A970945A}" destId="{43D1E1E5-20C2-464F-B33D-EC5569B44ABB}" srcOrd="8" destOrd="0" presId="urn:microsoft.com/office/officeart/2016/7/layout/BasicTimeline"/>
    <dgm:cxn modelId="{ACEBCF7C-5E25-4DF4-911D-60B16844FBE7}" type="presParOf" srcId="{43D1E1E5-20C2-464F-B33D-EC5569B44ABB}" destId="{A97CD945-B8DA-4432-9F15-C59ED877DA39}" srcOrd="0" destOrd="0" presId="urn:microsoft.com/office/officeart/2016/7/layout/BasicTimeline"/>
    <dgm:cxn modelId="{49D9686F-F970-4754-85BB-DEC2FD51BCFA}" type="presParOf" srcId="{43D1E1E5-20C2-464F-B33D-EC5569B44ABB}" destId="{D1623897-8F80-448C-8850-4755320486EA}" srcOrd="1" destOrd="0" presId="urn:microsoft.com/office/officeart/2016/7/layout/BasicTimeline"/>
    <dgm:cxn modelId="{469A465C-ABE3-4916-9C67-1B72F4E756CF}" type="presParOf" srcId="{D1623897-8F80-448C-8850-4755320486EA}" destId="{8300C554-5FF9-4E06-88AA-976F7856190A}" srcOrd="0" destOrd="0" presId="urn:microsoft.com/office/officeart/2016/7/layout/BasicTimeline"/>
    <dgm:cxn modelId="{38C4AADB-8666-45A3-864F-59B1459E0A07}" type="presParOf" srcId="{D1623897-8F80-448C-8850-4755320486EA}" destId="{612356CC-9C1D-46DA-9B28-CA2C509FB580}" srcOrd="1" destOrd="0" presId="urn:microsoft.com/office/officeart/2016/7/layout/BasicTimeline"/>
    <dgm:cxn modelId="{F98FD795-B844-4EA9-A09C-E1E4DEE69156}" type="presParOf" srcId="{43D1E1E5-20C2-464F-B33D-EC5569B44ABB}" destId="{A7CCB2B6-E70C-4CF6-8D68-CD966A2EC45A}" srcOrd="2" destOrd="0" presId="urn:microsoft.com/office/officeart/2016/7/layout/BasicTimeline"/>
    <dgm:cxn modelId="{AFE4948C-C230-4E4E-8140-152B448C0B8D}" type="presParOf" srcId="{43D1E1E5-20C2-464F-B33D-EC5569B44ABB}" destId="{B11B5937-4C01-4855-830A-A3C0572559D6}" srcOrd="3" destOrd="0" presId="urn:microsoft.com/office/officeart/2016/7/layout/BasicTimeline"/>
    <dgm:cxn modelId="{4AC0991D-E3BE-41AB-8179-7F4672DE62E6}" type="presParOf" srcId="{43D1E1E5-20C2-464F-B33D-EC5569B44ABB}" destId="{B4CF9B66-1219-42D5-8725-410DF3463366}"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0709BA-49A4-4C18-B242-99F807D7A808}"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rtlCol="0"/>
        <a:lstStyle/>
        <a:p>
          <a:pPr rtl="0"/>
          <a:endParaRPr lang="en-US"/>
        </a:p>
      </dgm:t>
    </dgm:pt>
    <dgm:pt modelId="{A3D6D744-0D41-43B2-81E2-AA884D6D0E8E}">
      <dgm:prSet custT="1"/>
      <dgm:spPr/>
      <dgm:t>
        <a:bodyPr rtlCol="0"/>
        <a:lstStyle/>
        <a:p>
          <a:pPr rtl="0"/>
          <a:r>
            <a:rPr lang="fr" sz="2400" b="1"/>
            <a:t>Portail de données de la GIRE</a:t>
          </a:r>
        </a:p>
        <a:p>
          <a:pPr rtl="0"/>
          <a:r>
            <a:rPr lang="fr" sz="2000" b="1">
              <a:hlinkClick xmlns:r="http://schemas.openxmlformats.org/officeDocument/2006/relationships" r:id="rId1"/>
            </a:rPr>
            <a:t>http://iwrmdataportal.unepdhi.org</a:t>
          </a:r>
          <a:r>
            <a:rPr lang="fr" sz="2000" b="1"/>
            <a:t> </a:t>
          </a:r>
          <a:endParaRPr lang="en-US" sz="2000" b="1" dirty="0"/>
        </a:p>
      </dgm:t>
    </dgm:pt>
    <dgm:pt modelId="{9B96801E-9AAF-4C3B-983A-6D397B6C2770}" type="parTrans" cxnId="{D94B4063-24D6-4B63-8A5F-B79E44880900}">
      <dgm:prSet/>
      <dgm:spPr/>
      <dgm:t>
        <a:bodyPr rtlCol="0"/>
        <a:lstStyle/>
        <a:p>
          <a:pPr rtl="0"/>
          <a:endParaRPr lang="en-US"/>
        </a:p>
      </dgm:t>
    </dgm:pt>
    <dgm:pt modelId="{FD70747F-9227-4222-B145-5D43225CDDA1}" type="sibTrans" cxnId="{D94B4063-24D6-4B63-8A5F-B79E44880900}">
      <dgm:prSet/>
      <dgm:spPr/>
      <dgm:t>
        <a:bodyPr rtlCol="0"/>
        <a:lstStyle/>
        <a:p>
          <a:pPr rtl="0"/>
          <a:endParaRPr lang="en-US"/>
        </a:p>
      </dgm:t>
    </dgm:pt>
    <dgm:pt modelId="{4E017BEA-B7E4-46C0-9297-94EBC0789861}">
      <dgm:prSet custT="1"/>
      <dgm:spPr/>
      <dgm:t>
        <a:bodyPr rtlCol="0"/>
        <a:lstStyle/>
        <a:p>
          <a:pPr rtl="0"/>
          <a:r>
            <a:rPr lang="fr" sz="2400" b="1">
              <a:latin typeface="+mn-lt"/>
            </a:rPr>
            <a:t>Service d’assistance relatif à l’indicateur 6.5.1 des ODD </a:t>
          </a:r>
        </a:p>
        <a:p>
          <a:pPr rtl="0"/>
          <a:r>
            <a:rPr lang="fr" sz="2400" b="1">
              <a:latin typeface="+mn-lt"/>
              <a:hlinkClick xmlns:r="http://schemas.openxmlformats.org/officeDocument/2006/relationships" r:id="rId2"/>
            </a:rPr>
            <a:t>iwrmsdg651@un.org</a:t>
          </a:r>
          <a:r>
            <a:rPr lang="fr" sz="2400" b="1">
              <a:latin typeface="+mn-lt"/>
            </a:rPr>
            <a:t> </a:t>
          </a:r>
        </a:p>
      </dgm:t>
    </dgm:pt>
    <dgm:pt modelId="{FD6B1761-E45B-4E23-96DC-E0C8B3002DB7}" type="parTrans" cxnId="{68B43C66-44FC-487F-9FFC-37D6D408C988}">
      <dgm:prSet/>
      <dgm:spPr/>
      <dgm:t>
        <a:bodyPr rtlCol="0"/>
        <a:lstStyle/>
        <a:p>
          <a:pPr rtl="0"/>
          <a:endParaRPr lang="en-US"/>
        </a:p>
      </dgm:t>
    </dgm:pt>
    <dgm:pt modelId="{62AB6AAE-334E-411F-A4E0-24BB98F849CC}" type="sibTrans" cxnId="{68B43C66-44FC-487F-9FFC-37D6D408C988}">
      <dgm:prSet/>
      <dgm:spPr/>
      <dgm:t>
        <a:bodyPr rtlCol="0"/>
        <a:lstStyle/>
        <a:p>
          <a:pPr rtl="0"/>
          <a:endParaRPr lang="en-US"/>
        </a:p>
      </dgm:t>
    </dgm:pt>
    <dgm:pt modelId="{181ECEFB-22AF-46D5-9D5A-33C7CC742786}">
      <dgm:prSet custT="1"/>
      <dgm:spPr/>
      <dgm:t>
        <a:bodyPr rtlCol="0"/>
        <a:lstStyle/>
        <a:p>
          <a:pPr rtl="0"/>
          <a:r>
            <a:rPr lang="fr" sz="2400" b="1">
              <a:latin typeface="+mn-lt"/>
            </a:rPr>
            <a:t>Programme de soutien à l’ODD 6 GIRE</a:t>
          </a:r>
          <a:endParaRPr lang="en-US" sz="2400" b="1" dirty="0">
            <a:latin typeface="+mn-lt"/>
          </a:endParaRPr>
        </a:p>
        <a:p>
          <a:pPr rtl="0"/>
          <a:r>
            <a:rPr lang="fr" sz="1600" b="1">
              <a:latin typeface="+mn-lt"/>
              <a:hlinkClick xmlns:r="http://schemas.openxmlformats.org/officeDocument/2006/relationships" r:id="rId3"/>
            </a:rPr>
            <a:t>https://www.gwp.org/en/sdg6support/</a:t>
          </a:r>
          <a:br>
            <a:rPr lang="en-US" sz="1600" b="1" dirty="0">
              <a:latin typeface="+mn-lt"/>
            </a:rPr>
          </a:br>
          <a:r>
            <a:rPr lang="fr" sz="1100" b="1">
              <a:latin typeface="+mn-lt"/>
            </a:rPr>
            <a:t>  </a:t>
          </a:r>
        </a:p>
      </dgm:t>
    </dgm:pt>
    <dgm:pt modelId="{D194EBCD-004C-48CC-A8B6-A7AF32B77211}" type="parTrans" cxnId="{5370650D-BC0F-4CF4-916F-AABB1019417F}">
      <dgm:prSet/>
      <dgm:spPr/>
      <dgm:t>
        <a:bodyPr rtlCol="0"/>
        <a:lstStyle/>
        <a:p>
          <a:pPr rtl="0"/>
          <a:endParaRPr lang="en-US"/>
        </a:p>
      </dgm:t>
    </dgm:pt>
    <dgm:pt modelId="{FD152D1F-FDAF-4779-A856-E42ED6F56FAB}" type="sibTrans" cxnId="{5370650D-BC0F-4CF4-916F-AABB1019417F}">
      <dgm:prSet/>
      <dgm:spPr/>
      <dgm:t>
        <a:bodyPr rtlCol="0"/>
        <a:lstStyle/>
        <a:p>
          <a:pPr rtl="0"/>
          <a:endParaRPr lang="en-US"/>
        </a:p>
      </dgm:t>
    </dgm:pt>
    <dgm:pt modelId="{D2F0B9B6-7CC9-4CEB-A154-33E619CAF6C1}">
      <dgm:prSet/>
      <dgm:spPr/>
      <dgm:t>
        <a:bodyPr rtlCol="0"/>
        <a:lstStyle/>
        <a:p>
          <a:pPr rtl="0"/>
          <a:r>
            <a:rPr lang="fr" b="1">
              <a:latin typeface="+mn-lt"/>
            </a:rPr>
            <a:t>Programme de soutien </a:t>
          </a:r>
        </a:p>
        <a:p>
          <a:pPr rtl="0"/>
          <a:r>
            <a:rPr lang="fr" b="1">
              <a:latin typeface="+mn-lt"/>
            </a:rPr>
            <a:t> </a:t>
          </a:r>
          <a:r>
            <a:rPr lang="fr" b="1">
              <a:latin typeface="+mn-lt"/>
              <a:hlinkClick xmlns:r="http://schemas.openxmlformats.org/officeDocument/2006/relationships" r:id="rId4"/>
            </a:rPr>
            <a:t>sdg6iwrmsp@gwp.org</a:t>
          </a:r>
          <a:r>
            <a:rPr lang="fr" b="1">
              <a:latin typeface="+mn-lt"/>
            </a:rPr>
            <a:t>  </a:t>
          </a:r>
        </a:p>
      </dgm:t>
    </dgm:pt>
    <dgm:pt modelId="{9AA76067-C23A-485D-9799-1F9D3AD82795}" type="parTrans" cxnId="{6B36BA41-4948-4D48-A189-C6A1C28359E8}">
      <dgm:prSet/>
      <dgm:spPr/>
      <dgm:t>
        <a:bodyPr rtlCol="0"/>
        <a:lstStyle/>
        <a:p>
          <a:pPr rtl="0"/>
          <a:endParaRPr lang="en-US"/>
        </a:p>
      </dgm:t>
    </dgm:pt>
    <dgm:pt modelId="{17655854-A0FB-4F5E-87BB-64E2561D2610}" type="sibTrans" cxnId="{6B36BA41-4948-4D48-A189-C6A1C28359E8}">
      <dgm:prSet/>
      <dgm:spPr/>
      <dgm:t>
        <a:bodyPr rtlCol="0"/>
        <a:lstStyle/>
        <a:p>
          <a:pPr rtl="0"/>
          <a:endParaRPr lang="en-US"/>
        </a:p>
      </dgm:t>
    </dgm:pt>
    <dgm:pt modelId="{8743AF94-6D0C-476D-A7C6-BDA592648AC6}" type="pres">
      <dgm:prSet presAssocID="{560709BA-49A4-4C18-B242-99F807D7A808}" presName="root" presStyleCnt="0">
        <dgm:presLayoutVars>
          <dgm:dir/>
          <dgm:resizeHandles val="exact"/>
        </dgm:presLayoutVars>
      </dgm:prSet>
      <dgm:spPr/>
    </dgm:pt>
    <dgm:pt modelId="{DCC1C609-D661-454D-BD8A-A20D4D5A0D00}" type="pres">
      <dgm:prSet presAssocID="{560709BA-49A4-4C18-B242-99F807D7A808}" presName="container" presStyleCnt="0">
        <dgm:presLayoutVars>
          <dgm:dir/>
          <dgm:resizeHandles val="exact"/>
        </dgm:presLayoutVars>
      </dgm:prSet>
      <dgm:spPr/>
    </dgm:pt>
    <dgm:pt modelId="{4F9D0730-A1F9-4BE5-AB98-C75FB11D46DA}" type="pres">
      <dgm:prSet presAssocID="{A3D6D744-0D41-43B2-81E2-AA884D6D0E8E}" presName="compNode" presStyleCnt="0"/>
      <dgm:spPr/>
    </dgm:pt>
    <dgm:pt modelId="{E6C82840-2984-4631-8991-E462EAAAAF7A}" type="pres">
      <dgm:prSet presAssocID="{A3D6D744-0D41-43B2-81E2-AA884D6D0E8E}" presName="iconBgRect" presStyleLbl="bgShp" presStyleIdx="0" presStyleCnt="4"/>
      <dgm:spPr/>
    </dgm:pt>
    <dgm:pt modelId="{CFA962AC-9385-4481-A2F8-EB10F62D73AA}" type="pres">
      <dgm:prSet presAssocID="{A3D6D744-0D41-43B2-81E2-AA884D6D0E8E}" presName="iconRect" presStyleLbl="node1" presStyleIdx="0"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a:ext>
      </dgm:extLst>
    </dgm:pt>
    <dgm:pt modelId="{9DAFB74E-8901-46BD-A94F-EDA6527F004C}" type="pres">
      <dgm:prSet presAssocID="{A3D6D744-0D41-43B2-81E2-AA884D6D0E8E}" presName="spaceRect" presStyleCnt="0"/>
      <dgm:spPr/>
    </dgm:pt>
    <dgm:pt modelId="{3C41771A-1BD1-45B9-9961-5292F90373D7}" type="pres">
      <dgm:prSet presAssocID="{A3D6D744-0D41-43B2-81E2-AA884D6D0E8E}" presName="textRect" presStyleLbl="revTx" presStyleIdx="0" presStyleCnt="4" custScaleX="121993" custLinFactNeighborX="6155" custLinFactNeighborY="866">
        <dgm:presLayoutVars>
          <dgm:chMax val="1"/>
          <dgm:chPref val="1"/>
        </dgm:presLayoutVars>
      </dgm:prSet>
      <dgm:spPr/>
    </dgm:pt>
    <dgm:pt modelId="{4E05F7CE-B216-4AAD-AEB1-4801F3144F2C}" type="pres">
      <dgm:prSet presAssocID="{FD70747F-9227-4222-B145-5D43225CDDA1}" presName="sibTrans" presStyleLbl="sibTrans2D1" presStyleIdx="0" presStyleCnt="0"/>
      <dgm:spPr/>
    </dgm:pt>
    <dgm:pt modelId="{EDB160AC-1633-4F4A-B703-A6A9BA7C3BF9}" type="pres">
      <dgm:prSet presAssocID="{4E017BEA-B7E4-46C0-9297-94EBC0789861}" presName="compNode" presStyleCnt="0"/>
      <dgm:spPr/>
    </dgm:pt>
    <dgm:pt modelId="{09D1A5F9-E800-4493-A6F9-94016240FDCA}" type="pres">
      <dgm:prSet presAssocID="{4E017BEA-B7E4-46C0-9297-94EBC0789861}" presName="iconBgRect" presStyleLbl="bgShp" presStyleIdx="1" presStyleCnt="4"/>
      <dgm:spPr/>
    </dgm:pt>
    <dgm:pt modelId="{B6101141-F56D-4634-B379-E686EA2FB69F}" type="pres">
      <dgm:prSet presAssocID="{4E017BEA-B7E4-46C0-9297-94EBC0789861}" presName="iconRect" presStyleLbl="node1" presStyleIdx="1"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l center"/>
        </a:ext>
      </dgm:extLst>
    </dgm:pt>
    <dgm:pt modelId="{84D4788E-EE3D-4ABC-BABA-14AF9B25C449}" type="pres">
      <dgm:prSet presAssocID="{4E017BEA-B7E4-46C0-9297-94EBC0789861}" presName="spaceRect" presStyleCnt="0"/>
      <dgm:spPr/>
    </dgm:pt>
    <dgm:pt modelId="{8C4B9F6A-F4A2-431A-B193-2DD91B67A41A}" type="pres">
      <dgm:prSet presAssocID="{4E017BEA-B7E4-46C0-9297-94EBC0789861}" presName="textRect" presStyleLbl="revTx" presStyleIdx="1" presStyleCnt="4">
        <dgm:presLayoutVars>
          <dgm:chMax val="1"/>
          <dgm:chPref val="1"/>
        </dgm:presLayoutVars>
      </dgm:prSet>
      <dgm:spPr/>
    </dgm:pt>
    <dgm:pt modelId="{32B54446-FF82-400D-BDA7-60E95E86B18E}" type="pres">
      <dgm:prSet presAssocID="{62AB6AAE-334E-411F-A4E0-24BB98F849CC}" presName="sibTrans" presStyleLbl="sibTrans2D1" presStyleIdx="0" presStyleCnt="0"/>
      <dgm:spPr/>
    </dgm:pt>
    <dgm:pt modelId="{1DF41012-74D0-4CF8-A009-DE72EFBDB02E}" type="pres">
      <dgm:prSet presAssocID="{181ECEFB-22AF-46D5-9D5A-33C7CC742786}" presName="compNode" presStyleCnt="0"/>
      <dgm:spPr/>
    </dgm:pt>
    <dgm:pt modelId="{EF8B7789-35C9-498B-964E-7FA1BFCCA2F3}" type="pres">
      <dgm:prSet presAssocID="{181ECEFB-22AF-46D5-9D5A-33C7CC742786}" presName="iconBgRect" presStyleLbl="bgShp" presStyleIdx="2" presStyleCnt="4" custLinFactNeighborY="-4330"/>
      <dgm:spPr/>
    </dgm:pt>
    <dgm:pt modelId="{0334AA99-324F-4CA9-BD8F-FC5A9C9A394D}" type="pres">
      <dgm:prSet presAssocID="{181ECEFB-22AF-46D5-9D5A-33C7CC742786}"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19E3F02E-1734-401D-9527-943862B9F2EE}" type="pres">
      <dgm:prSet presAssocID="{181ECEFB-22AF-46D5-9D5A-33C7CC742786}" presName="spaceRect" presStyleCnt="0"/>
      <dgm:spPr/>
    </dgm:pt>
    <dgm:pt modelId="{E437655D-63EC-48A2-8830-51DED9ED73E8}" type="pres">
      <dgm:prSet presAssocID="{181ECEFB-22AF-46D5-9D5A-33C7CC742786}" presName="textRect" presStyleLbl="revTx" presStyleIdx="2" presStyleCnt="4" custScaleX="109649" custLinFactNeighborY="-4330">
        <dgm:presLayoutVars>
          <dgm:chMax val="1"/>
          <dgm:chPref val="1"/>
        </dgm:presLayoutVars>
      </dgm:prSet>
      <dgm:spPr/>
    </dgm:pt>
    <dgm:pt modelId="{A6293AED-1ABB-4123-BB59-C8F9AE683DD0}" type="pres">
      <dgm:prSet presAssocID="{FD152D1F-FDAF-4779-A856-E42ED6F56FAB}" presName="sibTrans" presStyleLbl="sibTrans2D1" presStyleIdx="0" presStyleCnt="0"/>
      <dgm:spPr/>
    </dgm:pt>
    <dgm:pt modelId="{58774D5A-A2BE-4FA7-A37E-EFDB8A54739E}" type="pres">
      <dgm:prSet presAssocID="{D2F0B9B6-7CC9-4CEB-A154-33E619CAF6C1}" presName="compNode" presStyleCnt="0"/>
      <dgm:spPr/>
    </dgm:pt>
    <dgm:pt modelId="{7E6DF2F1-E087-4F15-A3AD-519F92F71903}" type="pres">
      <dgm:prSet presAssocID="{D2F0B9B6-7CC9-4CEB-A154-33E619CAF6C1}" presName="iconBgRect" presStyleLbl="bgShp" presStyleIdx="3" presStyleCnt="4" custLinFactNeighborX="19928" custLinFactNeighborY="-4330"/>
      <dgm:spPr/>
    </dgm:pt>
    <dgm:pt modelId="{5B8AE258-5E85-44A7-94EA-5E5F1EF10A96}" type="pres">
      <dgm:prSet presAssocID="{D2F0B9B6-7CC9-4CEB-A154-33E619CAF6C1}" presName="iconRect" presStyleLbl="node1" presStyleIdx="3" presStyleCnt="4" custLinFactNeighborX="32864" custLinFactNeighborY="-448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mail"/>
        </a:ext>
      </dgm:extLst>
    </dgm:pt>
    <dgm:pt modelId="{E9BFD635-BBBF-41C8-B437-5A42E5DE6C7A}" type="pres">
      <dgm:prSet presAssocID="{D2F0B9B6-7CC9-4CEB-A154-33E619CAF6C1}" presName="spaceRect" presStyleCnt="0"/>
      <dgm:spPr/>
    </dgm:pt>
    <dgm:pt modelId="{47D04B9E-35A3-4CBD-BFAE-31C13B9B5CA6}" type="pres">
      <dgm:prSet presAssocID="{D2F0B9B6-7CC9-4CEB-A154-33E619CAF6C1}" presName="textRect" presStyleLbl="revTx" presStyleIdx="3" presStyleCnt="4" custLinFactNeighborX="4778" custLinFactNeighborY="-4330">
        <dgm:presLayoutVars>
          <dgm:chMax val="1"/>
          <dgm:chPref val="1"/>
        </dgm:presLayoutVars>
      </dgm:prSet>
      <dgm:spPr/>
    </dgm:pt>
  </dgm:ptLst>
  <dgm:cxnLst>
    <dgm:cxn modelId="{9A68A408-0CD1-46E4-BF86-5657B9F5CE27}" type="presOf" srcId="{FD152D1F-FDAF-4779-A856-E42ED6F56FAB}" destId="{A6293AED-1ABB-4123-BB59-C8F9AE683DD0}" srcOrd="0" destOrd="0" presId="urn:microsoft.com/office/officeart/2018/2/layout/IconCircleList"/>
    <dgm:cxn modelId="{5370650D-BC0F-4CF4-916F-AABB1019417F}" srcId="{560709BA-49A4-4C18-B242-99F807D7A808}" destId="{181ECEFB-22AF-46D5-9D5A-33C7CC742786}" srcOrd="2" destOrd="0" parTransId="{D194EBCD-004C-48CC-A8B6-A7AF32B77211}" sibTransId="{FD152D1F-FDAF-4779-A856-E42ED6F56FAB}"/>
    <dgm:cxn modelId="{6B36BA41-4948-4D48-A189-C6A1C28359E8}" srcId="{560709BA-49A4-4C18-B242-99F807D7A808}" destId="{D2F0B9B6-7CC9-4CEB-A154-33E619CAF6C1}" srcOrd="3" destOrd="0" parTransId="{9AA76067-C23A-485D-9799-1F9D3AD82795}" sibTransId="{17655854-A0FB-4F5E-87BB-64E2561D2610}"/>
    <dgm:cxn modelId="{D94B4063-24D6-4B63-8A5F-B79E44880900}" srcId="{560709BA-49A4-4C18-B242-99F807D7A808}" destId="{A3D6D744-0D41-43B2-81E2-AA884D6D0E8E}" srcOrd="0" destOrd="0" parTransId="{9B96801E-9AAF-4C3B-983A-6D397B6C2770}" sibTransId="{FD70747F-9227-4222-B145-5D43225CDDA1}"/>
    <dgm:cxn modelId="{68B43C66-44FC-487F-9FFC-37D6D408C988}" srcId="{560709BA-49A4-4C18-B242-99F807D7A808}" destId="{4E017BEA-B7E4-46C0-9297-94EBC0789861}" srcOrd="1" destOrd="0" parTransId="{FD6B1761-E45B-4E23-96DC-E0C8B3002DB7}" sibTransId="{62AB6AAE-334E-411F-A4E0-24BB98F849CC}"/>
    <dgm:cxn modelId="{D1B18B75-3C76-408B-8B52-68E45B7BC8ED}" type="presOf" srcId="{D2F0B9B6-7CC9-4CEB-A154-33E619CAF6C1}" destId="{47D04B9E-35A3-4CBD-BFAE-31C13B9B5CA6}" srcOrd="0" destOrd="0" presId="urn:microsoft.com/office/officeart/2018/2/layout/IconCircleList"/>
    <dgm:cxn modelId="{A5541C8A-8BBC-4A54-83F2-4426FE5982EC}" type="presOf" srcId="{A3D6D744-0D41-43B2-81E2-AA884D6D0E8E}" destId="{3C41771A-1BD1-45B9-9961-5292F90373D7}" srcOrd="0" destOrd="0" presId="urn:microsoft.com/office/officeart/2018/2/layout/IconCircleList"/>
    <dgm:cxn modelId="{0FF530CB-62D4-4BDC-AFCA-B0117B994BA7}" type="presOf" srcId="{560709BA-49A4-4C18-B242-99F807D7A808}" destId="{8743AF94-6D0C-476D-A7C6-BDA592648AC6}" srcOrd="0" destOrd="0" presId="urn:microsoft.com/office/officeart/2018/2/layout/IconCircleList"/>
    <dgm:cxn modelId="{66E76ECD-DA2E-462C-A362-7D1EC7B6DB90}" type="presOf" srcId="{FD70747F-9227-4222-B145-5D43225CDDA1}" destId="{4E05F7CE-B216-4AAD-AEB1-4801F3144F2C}" srcOrd="0" destOrd="0" presId="urn:microsoft.com/office/officeart/2018/2/layout/IconCircleList"/>
    <dgm:cxn modelId="{1206F9D2-AB3F-44AA-8E51-F4B6A8966FAF}" type="presOf" srcId="{62AB6AAE-334E-411F-A4E0-24BB98F849CC}" destId="{32B54446-FF82-400D-BDA7-60E95E86B18E}" srcOrd="0" destOrd="0" presId="urn:microsoft.com/office/officeart/2018/2/layout/IconCircleList"/>
    <dgm:cxn modelId="{DD11EFDC-AA8A-4391-9F96-3CE5DF45FE6D}" type="presOf" srcId="{4E017BEA-B7E4-46C0-9297-94EBC0789861}" destId="{8C4B9F6A-F4A2-431A-B193-2DD91B67A41A}" srcOrd="0" destOrd="0" presId="urn:microsoft.com/office/officeart/2018/2/layout/IconCircleList"/>
    <dgm:cxn modelId="{6CFDA7E2-30AC-40EA-80B5-566081726C2E}" type="presOf" srcId="{181ECEFB-22AF-46D5-9D5A-33C7CC742786}" destId="{E437655D-63EC-48A2-8830-51DED9ED73E8}" srcOrd="0" destOrd="0" presId="urn:microsoft.com/office/officeart/2018/2/layout/IconCircleList"/>
    <dgm:cxn modelId="{90762084-BC1E-4198-8424-D7209FBFF7F4}" type="presParOf" srcId="{8743AF94-6D0C-476D-A7C6-BDA592648AC6}" destId="{DCC1C609-D661-454D-BD8A-A20D4D5A0D00}" srcOrd="0" destOrd="0" presId="urn:microsoft.com/office/officeart/2018/2/layout/IconCircleList"/>
    <dgm:cxn modelId="{A3ACA50C-3FBC-4184-B0E4-15E4C51681D4}" type="presParOf" srcId="{DCC1C609-D661-454D-BD8A-A20D4D5A0D00}" destId="{4F9D0730-A1F9-4BE5-AB98-C75FB11D46DA}" srcOrd="0" destOrd="0" presId="urn:microsoft.com/office/officeart/2018/2/layout/IconCircleList"/>
    <dgm:cxn modelId="{A84F79BF-D7E9-4F2E-95B7-FC42ECB448AE}" type="presParOf" srcId="{4F9D0730-A1F9-4BE5-AB98-C75FB11D46DA}" destId="{E6C82840-2984-4631-8991-E462EAAAAF7A}" srcOrd="0" destOrd="0" presId="urn:microsoft.com/office/officeart/2018/2/layout/IconCircleList"/>
    <dgm:cxn modelId="{11B7F2B7-A756-45E2-8AA3-0E7D5F1B3781}" type="presParOf" srcId="{4F9D0730-A1F9-4BE5-AB98-C75FB11D46DA}" destId="{CFA962AC-9385-4481-A2F8-EB10F62D73AA}" srcOrd="1" destOrd="0" presId="urn:microsoft.com/office/officeart/2018/2/layout/IconCircleList"/>
    <dgm:cxn modelId="{CBA26170-D3AC-44C1-9C51-956724E90CD9}" type="presParOf" srcId="{4F9D0730-A1F9-4BE5-AB98-C75FB11D46DA}" destId="{9DAFB74E-8901-46BD-A94F-EDA6527F004C}" srcOrd="2" destOrd="0" presId="urn:microsoft.com/office/officeart/2018/2/layout/IconCircleList"/>
    <dgm:cxn modelId="{2F065243-3D95-438F-884E-903777035160}" type="presParOf" srcId="{4F9D0730-A1F9-4BE5-AB98-C75FB11D46DA}" destId="{3C41771A-1BD1-45B9-9961-5292F90373D7}" srcOrd="3" destOrd="0" presId="urn:microsoft.com/office/officeart/2018/2/layout/IconCircleList"/>
    <dgm:cxn modelId="{0C885701-DDE9-45F7-B1B7-4BD5105353E6}" type="presParOf" srcId="{DCC1C609-D661-454D-BD8A-A20D4D5A0D00}" destId="{4E05F7CE-B216-4AAD-AEB1-4801F3144F2C}" srcOrd="1" destOrd="0" presId="urn:microsoft.com/office/officeart/2018/2/layout/IconCircleList"/>
    <dgm:cxn modelId="{5E0C6E5B-04AD-4166-B6F6-7E00233A5A0E}" type="presParOf" srcId="{DCC1C609-D661-454D-BD8A-A20D4D5A0D00}" destId="{EDB160AC-1633-4F4A-B703-A6A9BA7C3BF9}" srcOrd="2" destOrd="0" presId="urn:microsoft.com/office/officeart/2018/2/layout/IconCircleList"/>
    <dgm:cxn modelId="{AD9598B5-14C4-4DDD-A287-4F1F95D4715A}" type="presParOf" srcId="{EDB160AC-1633-4F4A-B703-A6A9BA7C3BF9}" destId="{09D1A5F9-E800-4493-A6F9-94016240FDCA}" srcOrd="0" destOrd="0" presId="urn:microsoft.com/office/officeart/2018/2/layout/IconCircleList"/>
    <dgm:cxn modelId="{326E9D3D-7C82-4FE8-9161-631A4F8857C7}" type="presParOf" srcId="{EDB160AC-1633-4F4A-B703-A6A9BA7C3BF9}" destId="{B6101141-F56D-4634-B379-E686EA2FB69F}" srcOrd="1" destOrd="0" presId="urn:microsoft.com/office/officeart/2018/2/layout/IconCircleList"/>
    <dgm:cxn modelId="{27CF6209-832D-49D4-8F21-CB7BB3DEA82B}" type="presParOf" srcId="{EDB160AC-1633-4F4A-B703-A6A9BA7C3BF9}" destId="{84D4788E-EE3D-4ABC-BABA-14AF9B25C449}" srcOrd="2" destOrd="0" presId="urn:microsoft.com/office/officeart/2018/2/layout/IconCircleList"/>
    <dgm:cxn modelId="{427CD2D0-D8D3-4C32-81E3-A55916B91ABA}" type="presParOf" srcId="{EDB160AC-1633-4F4A-B703-A6A9BA7C3BF9}" destId="{8C4B9F6A-F4A2-431A-B193-2DD91B67A41A}" srcOrd="3" destOrd="0" presId="urn:microsoft.com/office/officeart/2018/2/layout/IconCircleList"/>
    <dgm:cxn modelId="{194A68AC-99A4-48B5-AE73-4FF4145A5229}" type="presParOf" srcId="{DCC1C609-D661-454D-BD8A-A20D4D5A0D00}" destId="{32B54446-FF82-400D-BDA7-60E95E86B18E}" srcOrd="3" destOrd="0" presId="urn:microsoft.com/office/officeart/2018/2/layout/IconCircleList"/>
    <dgm:cxn modelId="{C1FE339C-CA37-4343-BFFD-34418B7864FF}" type="presParOf" srcId="{DCC1C609-D661-454D-BD8A-A20D4D5A0D00}" destId="{1DF41012-74D0-4CF8-A009-DE72EFBDB02E}" srcOrd="4" destOrd="0" presId="urn:microsoft.com/office/officeart/2018/2/layout/IconCircleList"/>
    <dgm:cxn modelId="{931C913E-5515-4BBB-BCBF-E82965BD0A09}" type="presParOf" srcId="{1DF41012-74D0-4CF8-A009-DE72EFBDB02E}" destId="{EF8B7789-35C9-498B-964E-7FA1BFCCA2F3}" srcOrd="0" destOrd="0" presId="urn:microsoft.com/office/officeart/2018/2/layout/IconCircleList"/>
    <dgm:cxn modelId="{6E002213-6930-422E-9114-EEF6551E0FC2}" type="presParOf" srcId="{1DF41012-74D0-4CF8-A009-DE72EFBDB02E}" destId="{0334AA99-324F-4CA9-BD8F-FC5A9C9A394D}" srcOrd="1" destOrd="0" presId="urn:microsoft.com/office/officeart/2018/2/layout/IconCircleList"/>
    <dgm:cxn modelId="{C6361F16-C6C2-4788-BF5F-5F9D925A6961}" type="presParOf" srcId="{1DF41012-74D0-4CF8-A009-DE72EFBDB02E}" destId="{19E3F02E-1734-401D-9527-943862B9F2EE}" srcOrd="2" destOrd="0" presId="urn:microsoft.com/office/officeart/2018/2/layout/IconCircleList"/>
    <dgm:cxn modelId="{332E0487-ACB3-4081-8B1D-07734C35188C}" type="presParOf" srcId="{1DF41012-74D0-4CF8-A009-DE72EFBDB02E}" destId="{E437655D-63EC-48A2-8830-51DED9ED73E8}" srcOrd="3" destOrd="0" presId="urn:microsoft.com/office/officeart/2018/2/layout/IconCircleList"/>
    <dgm:cxn modelId="{52A394FC-1165-4CCF-8907-F25B42C93B74}" type="presParOf" srcId="{DCC1C609-D661-454D-BD8A-A20D4D5A0D00}" destId="{A6293AED-1ABB-4123-BB59-C8F9AE683DD0}" srcOrd="5" destOrd="0" presId="urn:microsoft.com/office/officeart/2018/2/layout/IconCircleList"/>
    <dgm:cxn modelId="{9E0AFDDB-F06D-4D3B-86EE-14A9ABAEF4DD}" type="presParOf" srcId="{DCC1C609-D661-454D-BD8A-A20D4D5A0D00}" destId="{58774D5A-A2BE-4FA7-A37E-EFDB8A54739E}" srcOrd="6" destOrd="0" presId="urn:microsoft.com/office/officeart/2018/2/layout/IconCircleList"/>
    <dgm:cxn modelId="{E8958A3B-4D06-4A0B-B159-A9297ED2033D}" type="presParOf" srcId="{58774D5A-A2BE-4FA7-A37E-EFDB8A54739E}" destId="{7E6DF2F1-E087-4F15-A3AD-519F92F71903}" srcOrd="0" destOrd="0" presId="urn:microsoft.com/office/officeart/2018/2/layout/IconCircleList"/>
    <dgm:cxn modelId="{550C00FB-A5FD-457C-9A04-D1FD0A1A935B}" type="presParOf" srcId="{58774D5A-A2BE-4FA7-A37E-EFDB8A54739E}" destId="{5B8AE258-5E85-44A7-94EA-5E5F1EF10A96}" srcOrd="1" destOrd="0" presId="urn:microsoft.com/office/officeart/2018/2/layout/IconCircleList"/>
    <dgm:cxn modelId="{9BC32581-ECCF-4A1C-ADA0-52CB5FD0F621}" type="presParOf" srcId="{58774D5A-A2BE-4FA7-A37E-EFDB8A54739E}" destId="{E9BFD635-BBBF-41C8-B437-5A42E5DE6C7A}" srcOrd="2" destOrd="0" presId="urn:microsoft.com/office/officeart/2018/2/layout/IconCircleList"/>
    <dgm:cxn modelId="{E24A1BE3-25D8-46EA-90E5-CE7A4A7C03CB}" type="presParOf" srcId="{58774D5A-A2BE-4FA7-A37E-EFDB8A54739E}" destId="{47D04B9E-35A3-4CBD-BFAE-31C13B9B5CA6}"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79F00-2B30-4BB6-A96F-9C059ADBCD8C}">
      <dsp:nvSpPr>
        <dsp:cNvPr id="0" name=""/>
        <dsp:cNvSpPr/>
      </dsp:nvSpPr>
      <dsp:spPr>
        <a:xfrm>
          <a:off x="0" y="2175669"/>
          <a:ext cx="1051560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FDB721B-63AE-4234-A153-6C451AA4424C}">
      <dsp:nvSpPr>
        <dsp:cNvPr id="0" name=""/>
        <dsp:cNvSpPr/>
      </dsp:nvSpPr>
      <dsp:spPr>
        <a:xfrm>
          <a:off x="197167"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889000" rtl="0">
            <a:lnSpc>
              <a:spcPct val="90000"/>
            </a:lnSpc>
            <a:spcBef>
              <a:spcPct val="0"/>
            </a:spcBef>
            <a:spcAft>
              <a:spcPct val="35000"/>
            </a:spcAft>
            <a:buNone/>
            <a:defRPr b="1"/>
          </a:pPr>
          <a:r>
            <a:rPr lang="fr" sz="2000" kern="1200">
              <a:latin typeface="+mn-lt"/>
            </a:rPr>
            <a:t>Février-mars</a:t>
          </a:r>
        </a:p>
      </dsp:txBody>
      <dsp:txXfrm>
        <a:off x="197167" y="2336668"/>
        <a:ext cx="2783347" cy="491701"/>
      </dsp:txXfrm>
    </dsp:sp>
    <dsp:sp modelId="{D204143C-D938-464C-A8D5-E7BA7C7CB416}">
      <dsp:nvSpPr>
        <dsp:cNvPr id="0" name=""/>
        <dsp:cNvSpPr/>
      </dsp:nvSpPr>
      <dsp:spPr>
        <a:xfrm>
          <a:off x="7393" y="143322"/>
          <a:ext cx="3162895" cy="120559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rtlCol="0" anchor="ctr" anchorCtr="0">
          <a:noAutofit/>
        </a:bodyPr>
        <a:lstStyle/>
        <a:p>
          <a:pPr marL="0" lvl="0" indent="0" algn="l" defTabSz="800100" rtl="0">
            <a:lnSpc>
              <a:spcPct val="90000"/>
            </a:lnSpc>
            <a:spcBef>
              <a:spcPct val="0"/>
            </a:spcBef>
            <a:spcAft>
              <a:spcPct val="35000"/>
            </a:spcAft>
            <a:buNone/>
          </a:pPr>
          <a:r>
            <a:rPr lang="fr" sz="1800" kern="1200" dirty="0">
              <a:latin typeface="+mn-lt"/>
            </a:rPr>
            <a:t>Confirmation de la part des pays Points focaux chargés de l’indicateur 6.5.1</a:t>
          </a:r>
        </a:p>
      </dsp:txBody>
      <dsp:txXfrm>
        <a:off x="66245" y="202174"/>
        <a:ext cx="3045191" cy="1087888"/>
      </dsp:txXfrm>
    </dsp:sp>
    <dsp:sp modelId="{C8290D90-1188-4466-8B34-3BD3270742E9}">
      <dsp:nvSpPr>
        <dsp:cNvPr id="0" name=""/>
        <dsp:cNvSpPr/>
      </dsp:nvSpPr>
      <dsp:spPr>
        <a:xfrm>
          <a:off x="1588841"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16ECA38-25C9-47BC-AD4C-92C0852BDB62}">
      <dsp:nvSpPr>
        <dsp:cNvPr id="0" name=""/>
        <dsp:cNvSpPr/>
      </dsp:nvSpPr>
      <dsp:spPr>
        <a:xfrm>
          <a:off x="2031646" y="15229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b" anchorCtr="1">
          <a:noAutofit/>
        </a:bodyPr>
        <a:lstStyle/>
        <a:p>
          <a:pPr marL="0" lvl="0" indent="0" algn="ctr" defTabSz="889000" rtl="0">
            <a:lnSpc>
              <a:spcPct val="90000"/>
            </a:lnSpc>
            <a:spcBef>
              <a:spcPct val="0"/>
            </a:spcBef>
            <a:spcAft>
              <a:spcPct val="35000"/>
            </a:spcAft>
            <a:buNone/>
            <a:defRPr b="1"/>
          </a:pPr>
          <a:r>
            <a:rPr lang="fr" sz="2000" b="1" kern="1200">
              <a:latin typeface="+mn-lt"/>
            </a:rPr>
            <a:t>Avril-septembre</a:t>
          </a:r>
        </a:p>
      </dsp:txBody>
      <dsp:txXfrm>
        <a:off x="2031646" y="1522968"/>
        <a:ext cx="2783347" cy="491701"/>
      </dsp:txXfrm>
    </dsp:sp>
    <dsp:sp modelId="{E4541D28-76DF-4083-8FC3-D04E7B1E4255}">
      <dsp:nvSpPr>
        <dsp:cNvPr id="0" name=""/>
        <dsp:cNvSpPr/>
      </dsp:nvSpPr>
      <dsp:spPr>
        <a:xfrm>
          <a:off x="1556206"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A81E6-C30F-4E72-853B-D77F43B8643B}">
      <dsp:nvSpPr>
        <dsp:cNvPr id="0" name=""/>
        <dsp:cNvSpPr/>
      </dsp:nvSpPr>
      <dsp:spPr>
        <a:xfrm>
          <a:off x="1841873" y="3002423"/>
          <a:ext cx="3162895" cy="92737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rtlCol="0" anchor="ctr" anchorCtr="0">
          <a:noAutofit/>
        </a:bodyPr>
        <a:lstStyle/>
        <a:p>
          <a:pPr marL="0" lvl="0" indent="0" algn="l" defTabSz="800100" rtl="0">
            <a:lnSpc>
              <a:spcPct val="90000"/>
            </a:lnSpc>
            <a:spcBef>
              <a:spcPct val="0"/>
            </a:spcBef>
            <a:spcAft>
              <a:spcPct val="35000"/>
            </a:spcAft>
            <a:buNone/>
          </a:pPr>
          <a:r>
            <a:rPr lang="fr" sz="1800" kern="1200" dirty="0">
              <a:latin typeface="+mn-lt"/>
            </a:rPr>
            <a:t>Mi-avril : Envoi de l’enquête et des ressources</a:t>
          </a:r>
        </a:p>
      </dsp:txBody>
      <dsp:txXfrm>
        <a:off x="1887144" y="3047694"/>
        <a:ext cx="3072353" cy="836836"/>
      </dsp:txXfrm>
    </dsp:sp>
    <dsp:sp modelId="{D53A348B-03C4-4FBC-B7C9-CC92964BCBBD}">
      <dsp:nvSpPr>
        <dsp:cNvPr id="0" name=""/>
        <dsp:cNvSpPr/>
      </dsp:nvSpPr>
      <dsp:spPr>
        <a:xfrm>
          <a:off x="3423320" y="2175668"/>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B30BA1B-9B14-482D-9B9D-6E645488EC86}">
      <dsp:nvSpPr>
        <dsp:cNvPr id="0" name=""/>
        <dsp:cNvSpPr/>
      </dsp:nvSpPr>
      <dsp:spPr>
        <a:xfrm>
          <a:off x="3866126"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889000" rtl="0">
            <a:lnSpc>
              <a:spcPct val="90000"/>
            </a:lnSpc>
            <a:spcBef>
              <a:spcPct val="0"/>
            </a:spcBef>
            <a:spcAft>
              <a:spcPct val="35000"/>
            </a:spcAft>
            <a:buNone/>
            <a:defRPr b="1"/>
          </a:pPr>
          <a:r>
            <a:rPr lang="fr" sz="2000" kern="1200">
              <a:latin typeface="+mn-lt"/>
            </a:rPr>
            <a:t>1</a:t>
          </a:r>
          <a:r>
            <a:rPr lang="en" sz="2000" kern="1200" baseline="30000">
              <a:latin typeface="+mn-lt"/>
            </a:rPr>
            <a:t>er </a:t>
          </a:r>
          <a:r>
            <a:rPr lang="en" sz="2000" kern="1200">
              <a:latin typeface="+mn-lt"/>
            </a:rPr>
            <a:t>octobre.</a:t>
          </a:r>
        </a:p>
      </dsp:txBody>
      <dsp:txXfrm>
        <a:off x="3866126" y="2336668"/>
        <a:ext cx="2783347" cy="491701"/>
      </dsp:txXfrm>
    </dsp:sp>
    <dsp:sp modelId="{F877150D-285F-4B8A-AE84-138A0E1829CF}">
      <dsp:nvSpPr>
        <dsp:cNvPr id="0" name=""/>
        <dsp:cNvSpPr/>
      </dsp:nvSpPr>
      <dsp:spPr>
        <a:xfrm>
          <a:off x="3390685"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F0D413-5DB1-4DF7-B1E5-7CCA68E923D3}">
      <dsp:nvSpPr>
        <dsp:cNvPr id="0" name=""/>
        <dsp:cNvSpPr/>
      </dsp:nvSpPr>
      <dsp:spPr>
        <a:xfrm>
          <a:off x="3676352" y="421535"/>
          <a:ext cx="3162895" cy="92737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rtlCol="0" anchor="ctr" anchorCtr="0">
          <a:noAutofit/>
        </a:bodyPr>
        <a:lstStyle/>
        <a:p>
          <a:pPr marL="0" lvl="0" indent="0" algn="l" defTabSz="800100" rtl="0">
            <a:lnSpc>
              <a:spcPct val="90000"/>
            </a:lnSpc>
            <a:spcBef>
              <a:spcPct val="0"/>
            </a:spcBef>
            <a:spcAft>
              <a:spcPct val="35000"/>
            </a:spcAft>
            <a:buNone/>
          </a:pPr>
          <a:r>
            <a:rPr lang="fr" sz="1800" kern="1200" dirty="0">
              <a:latin typeface="+mn-lt"/>
            </a:rPr>
            <a:t>Soumission de la « version finale » au PNUE</a:t>
          </a:r>
        </a:p>
      </dsp:txBody>
      <dsp:txXfrm>
        <a:off x="3721623" y="466806"/>
        <a:ext cx="3072353" cy="836836"/>
      </dsp:txXfrm>
    </dsp:sp>
    <dsp:sp modelId="{E87A480A-4654-4199-AD60-C654436F910F}">
      <dsp:nvSpPr>
        <dsp:cNvPr id="0" name=""/>
        <dsp:cNvSpPr/>
      </dsp:nvSpPr>
      <dsp:spPr>
        <a:xfrm>
          <a:off x="5257800"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896C2BF-2398-46F9-84C7-7C823F14938F}">
      <dsp:nvSpPr>
        <dsp:cNvPr id="0" name=""/>
        <dsp:cNvSpPr/>
      </dsp:nvSpPr>
      <dsp:spPr>
        <a:xfrm>
          <a:off x="5700605" y="15229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b" anchorCtr="1">
          <a:noAutofit/>
        </a:bodyPr>
        <a:lstStyle/>
        <a:p>
          <a:pPr marL="0" lvl="0" indent="0" algn="ctr" defTabSz="889000" rtl="0">
            <a:lnSpc>
              <a:spcPct val="90000"/>
            </a:lnSpc>
            <a:spcBef>
              <a:spcPct val="0"/>
            </a:spcBef>
            <a:spcAft>
              <a:spcPct val="35000"/>
            </a:spcAft>
            <a:buNone/>
            <a:defRPr b="1"/>
          </a:pPr>
          <a:r>
            <a:rPr lang="fr" sz="2000" kern="1200">
              <a:latin typeface="+mn-lt"/>
            </a:rPr>
            <a:t>Octobre-novembre</a:t>
          </a:r>
        </a:p>
      </dsp:txBody>
      <dsp:txXfrm>
        <a:off x="5700605" y="1522968"/>
        <a:ext cx="2783347" cy="491701"/>
      </dsp:txXfrm>
    </dsp:sp>
    <dsp:sp modelId="{B2C4798F-DD4C-4445-B646-C1C25C9E8F18}">
      <dsp:nvSpPr>
        <dsp:cNvPr id="0" name=""/>
        <dsp:cNvSpPr/>
      </dsp:nvSpPr>
      <dsp:spPr>
        <a:xfrm>
          <a:off x="522516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EAE1B-5082-434A-BE78-FB98DA7EB664}">
      <dsp:nvSpPr>
        <dsp:cNvPr id="0" name=""/>
        <dsp:cNvSpPr/>
      </dsp:nvSpPr>
      <dsp:spPr>
        <a:xfrm>
          <a:off x="5510831" y="3002423"/>
          <a:ext cx="3162895" cy="92737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rtlCol="0" anchor="ctr" anchorCtr="0">
          <a:noAutofit/>
        </a:bodyPr>
        <a:lstStyle/>
        <a:p>
          <a:pPr marL="0" lvl="0" indent="0" algn="l" defTabSz="800100" rtl="0">
            <a:lnSpc>
              <a:spcPct val="90000"/>
            </a:lnSpc>
            <a:spcBef>
              <a:spcPct val="0"/>
            </a:spcBef>
            <a:spcAft>
              <a:spcPct val="35000"/>
            </a:spcAft>
            <a:buNone/>
          </a:pPr>
          <a:r>
            <a:rPr lang="fr" sz="1800" kern="1200" dirty="0">
              <a:latin typeface="+mn-lt"/>
            </a:rPr>
            <a:t>Assurance qualité et finalisation</a:t>
          </a:r>
        </a:p>
      </dsp:txBody>
      <dsp:txXfrm>
        <a:off x="5556102" y="3047694"/>
        <a:ext cx="3072353" cy="836836"/>
      </dsp:txXfrm>
    </dsp:sp>
    <dsp:sp modelId="{A43934E4-8FEE-48B3-8E0B-6F4F9E53FC61}">
      <dsp:nvSpPr>
        <dsp:cNvPr id="0" name=""/>
        <dsp:cNvSpPr/>
      </dsp:nvSpPr>
      <dsp:spPr>
        <a:xfrm>
          <a:off x="7092279" y="2175668"/>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97CD945-B8DA-4432-9F15-C59ED877DA39}">
      <dsp:nvSpPr>
        <dsp:cNvPr id="0" name=""/>
        <dsp:cNvSpPr/>
      </dsp:nvSpPr>
      <dsp:spPr>
        <a:xfrm>
          <a:off x="7535084"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889000" rtl="0">
            <a:lnSpc>
              <a:spcPct val="90000"/>
            </a:lnSpc>
            <a:spcBef>
              <a:spcPct val="0"/>
            </a:spcBef>
            <a:spcAft>
              <a:spcPct val="35000"/>
            </a:spcAft>
            <a:buNone/>
            <a:defRPr b="1"/>
          </a:pPr>
          <a:r>
            <a:rPr lang="fr" sz="2000" b="1" kern="1200"/>
            <a:t>Décembre</a:t>
          </a:r>
        </a:p>
      </dsp:txBody>
      <dsp:txXfrm>
        <a:off x="7535084" y="2336668"/>
        <a:ext cx="2783347" cy="491701"/>
      </dsp:txXfrm>
    </dsp:sp>
    <dsp:sp modelId="{64B393EE-8F40-46CF-BC66-9836EE19716D}">
      <dsp:nvSpPr>
        <dsp:cNvPr id="0" name=""/>
        <dsp:cNvSpPr/>
      </dsp:nvSpPr>
      <dsp:spPr>
        <a:xfrm>
          <a:off x="705964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0C554-5FF9-4E06-88AA-976F7856190A}">
      <dsp:nvSpPr>
        <dsp:cNvPr id="0" name=""/>
        <dsp:cNvSpPr/>
      </dsp:nvSpPr>
      <dsp:spPr>
        <a:xfrm>
          <a:off x="7345310" y="421535"/>
          <a:ext cx="3162895" cy="92737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rtlCol="0" anchor="ctr" anchorCtr="0">
          <a:noAutofit/>
        </a:bodyPr>
        <a:lstStyle/>
        <a:p>
          <a:pPr marL="0" lvl="0" indent="0" algn="l" defTabSz="800100" rtl="0">
            <a:lnSpc>
              <a:spcPct val="90000"/>
            </a:lnSpc>
            <a:spcBef>
              <a:spcPct val="0"/>
            </a:spcBef>
            <a:spcAft>
              <a:spcPct val="35000"/>
            </a:spcAft>
            <a:buNone/>
          </a:pPr>
          <a:r>
            <a:rPr lang="fr" sz="1800" kern="1200" dirty="0">
              <a:latin typeface="+mn-lt"/>
            </a:rPr>
            <a:t>Finalisation des soumissions de tous les pays</a:t>
          </a:r>
        </a:p>
      </dsp:txBody>
      <dsp:txXfrm>
        <a:off x="7390581" y="466806"/>
        <a:ext cx="3072353" cy="836836"/>
      </dsp:txXfrm>
    </dsp:sp>
    <dsp:sp modelId="{A7CCB2B6-E70C-4CF6-8D68-CD966A2EC45A}">
      <dsp:nvSpPr>
        <dsp:cNvPr id="0" name=""/>
        <dsp:cNvSpPr/>
      </dsp:nvSpPr>
      <dsp:spPr>
        <a:xfrm>
          <a:off x="8926758"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11B5937-4C01-4855-830A-A3C0572559D6}">
      <dsp:nvSpPr>
        <dsp:cNvPr id="0" name=""/>
        <dsp:cNvSpPr/>
      </dsp:nvSpPr>
      <dsp:spPr>
        <a:xfrm>
          <a:off x="8894123"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82840-2984-4631-8991-E462EAAAAF7A}">
      <dsp:nvSpPr>
        <dsp:cNvPr id="0" name=""/>
        <dsp:cNvSpPr/>
      </dsp:nvSpPr>
      <dsp:spPr>
        <a:xfrm>
          <a:off x="39198" y="343670"/>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A962AC-9385-4481-A2F8-EB10F62D73AA}">
      <dsp:nvSpPr>
        <dsp:cNvPr id="0" name=""/>
        <dsp:cNvSpPr/>
      </dsp:nvSpPr>
      <dsp:spPr>
        <a:xfrm>
          <a:off x="319740" y="62421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41771A-1BD1-45B9-9961-5292F90373D7}">
      <dsp:nvSpPr>
        <dsp:cNvPr id="0" name=""/>
        <dsp:cNvSpPr/>
      </dsp:nvSpPr>
      <dsp:spPr>
        <a:xfrm>
          <a:off x="1508925" y="355239"/>
          <a:ext cx="3841489"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1066800" rtl="0">
            <a:lnSpc>
              <a:spcPct val="90000"/>
            </a:lnSpc>
            <a:spcBef>
              <a:spcPct val="0"/>
            </a:spcBef>
            <a:spcAft>
              <a:spcPct val="35000"/>
            </a:spcAft>
            <a:buNone/>
          </a:pPr>
          <a:r>
            <a:rPr lang="fr" sz="2400" b="1" kern="1200"/>
            <a:t>Portail de données de la GIRE</a:t>
          </a:r>
        </a:p>
        <a:p>
          <a:pPr marL="0" lvl="0" indent="0" algn="l" defTabSz="1066800" rtl="0">
            <a:lnSpc>
              <a:spcPct val="90000"/>
            </a:lnSpc>
            <a:spcBef>
              <a:spcPct val="0"/>
            </a:spcBef>
            <a:spcAft>
              <a:spcPct val="35000"/>
            </a:spcAft>
            <a:buNone/>
          </a:pPr>
          <a:r>
            <a:rPr lang="fr" sz="2000" b="1" kern="1200">
              <a:hlinkClick xmlns:r="http://schemas.openxmlformats.org/officeDocument/2006/relationships" r:id="rId3"/>
            </a:rPr>
            <a:t>http://iwrmdataportal.unepdhi.org</a:t>
          </a:r>
          <a:r>
            <a:rPr lang="fr" sz="2000" b="1" kern="1200"/>
            <a:t> </a:t>
          </a:r>
          <a:endParaRPr lang="en-US" sz="2000" b="1" kern="1200" dirty="0"/>
        </a:p>
      </dsp:txBody>
      <dsp:txXfrm>
        <a:off x="1508925" y="355239"/>
        <a:ext cx="3841489" cy="1335915"/>
      </dsp:txXfrm>
    </dsp:sp>
    <dsp:sp modelId="{09D1A5F9-E800-4493-A6F9-94016240FDCA}">
      <dsp:nvSpPr>
        <dsp:cNvPr id="0" name=""/>
        <dsp:cNvSpPr/>
      </dsp:nvSpPr>
      <dsp:spPr>
        <a:xfrm>
          <a:off x="5705276" y="343670"/>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101141-F56D-4634-B379-E686EA2FB69F}">
      <dsp:nvSpPr>
        <dsp:cNvPr id="0" name=""/>
        <dsp:cNvSpPr/>
      </dsp:nvSpPr>
      <dsp:spPr>
        <a:xfrm>
          <a:off x="5985818" y="624212"/>
          <a:ext cx="774830" cy="77483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4B9F6A-F4A2-431A-B193-2DD91B67A41A}">
      <dsp:nvSpPr>
        <dsp:cNvPr id="0" name=""/>
        <dsp:cNvSpPr/>
      </dsp:nvSpPr>
      <dsp:spPr>
        <a:xfrm>
          <a:off x="7327458" y="34367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1066800" rtl="0">
            <a:lnSpc>
              <a:spcPct val="90000"/>
            </a:lnSpc>
            <a:spcBef>
              <a:spcPct val="0"/>
            </a:spcBef>
            <a:spcAft>
              <a:spcPct val="35000"/>
            </a:spcAft>
            <a:buNone/>
          </a:pPr>
          <a:r>
            <a:rPr lang="fr" sz="2400" b="1" kern="1200">
              <a:latin typeface="+mn-lt"/>
            </a:rPr>
            <a:t>Service d’assistance relatif à l’indicateur 6.5.1 des ODD </a:t>
          </a:r>
        </a:p>
        <a:p>
          <a:pPr marL="0" lvl="0" indent="0" algn="l" defTabSz="1066800" rtl="0">
            <a:lnSpc>
              <a:spcPct val="90000"/>
            </a:lnSpc>
            <a:spcBef>
              <a:spcPct val="0"/>
            </a:spcBef>
            <a:spcAft>
              <a:spcPct val="35000"/>
            </a:spcAft>
            <a:buNone/>
          </a:pPr>
          <a:r>
            <a:rPr lang="fr" sz="2400" b="1" kern="1200">
              <a:latin typeface="+mn-lt"/>
              <a:hlinkClick xmlns:r="http://schemas.openxmlformats.org/officeDocument/2006/relationships" r:id="rId6"/>
            </a:rPr>
            <a:t>iwrmsdg651@un.org</a:t>
          </a:r>
          <a:r>
            <a:rPr lang="fr" sz="2400" b="1" kern="1200">
              <a:latin typeface="+mn-lt"/>
            </a:rPr>
            <a:t> </a:t>
          </a:r>
        </a:p>
      </dsp:txBody>
      <dsp:txXfrm>
        <a:off x="7327458" y="343670"/>
        <a:ext cx="3148942" cy="1335915"/>
      </dsp:txXfrm>
    </dsp:sp>
    <dsp:sp modelId="{EF8B7789-35C9-498B-964E-7FA1BFCCA2F3}">
      <dsp:nvSpPr>
        <dsp:cNvPr id="0" name=""/>
        <dsp:cNvSpPr/>
      </dsp:nvSpPr>
      <dsp:spPr>
        <a:xfrm>
          <a:off x="39198" y="2309762"/>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4AA99-324F-4CA9-BD8F-FC5A9C9A394D}">
      <dsp:nvSpPr>
        <dsp:cNvPr id="0" name=""/>
        <dsp:cNvSpPr/>
      </dsp:nvSpPr>
      <dsp:spPr>
        <a:xfrm>
          <a:off x="319740" y="2648150"/>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37655D-63EC-48A2-8830-51DED9ED73E8}">
      <dsp:nvSpPr>
        <dsp:cNvPr id="0" name=""/>
        <dsp:cNvSpPr/>
      </dsp:nvSpPr>
      <dsp:spPr>
        <a:xfrm>
          <a:off x="1509460" y="2309762"/>
          <a:ext cx="3452783"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1066800" rtl="0">
            <a:lnSpc>
              <a:spcPct val="90000"/>
            </a:lnSpc>
            <a:spcBef>
              <a:spcPct val="0"/>
            </a:spcBef>
            <a:spcAft>
              <a:spcPct val="35000"/>
            </a:spcAft>
            <a:buNone/>
          </a:pPr>
          <a:r>
            <a:rPr lang="fr" sz="2400" b="1" kern="1200">
              <a:latin typeface="+mn-lt"/>
            </a:rPr>
            <a:t>Programme de soutien à l’ODD 6 GIRE</a:t>
          </a:r>
          <a:endParaRPr lang="en-US" sz="2400" b="1" kern="1200" dirty="0">
            <a:latin typeface="+mn-lt"/>
          </a:endParaRPr>
        </a:p>
        <a:p>
          <a:pPr marL="0" lvl="0" indent="0" algn="l" defTabSz="1066800" rtl="0">
            <a:lnSpc>
              <a:spcPct val="90000"/>
            </a:lnSpc>
            <a:spcBef>
              <a:spcPct val="0"/>
            </a:spcBef>
            <a:spcAft>
              <a:spcPct val="35000"/>
            </a:spcAft>
            <a:buNone/>
          </a:pPr>
          <a:r>
            <a:rPr lang="fr" sz="1600" b="1" kern="1200">
              <a:latin typeface="+mn-lt"/>
              <a:hlinkClick xmlns:r="http://schemas.openxmlformats.org/officeDocument/2006/relationships" r:id="rId9"/>
            </a:rPr>
            <a:t>https://www.gwp.org/en/sdg6support/</a:t>
          </a:r>
          <a:br>
            <a:rPr lang="en-US" sz="1600" b="1" kern="1200" dirty="0">
              <a:latin typeface="+mn-lt"/>
            </a:rPr>
          </a:br>
          <a:r>
            <a:rPr lang="fr" sz="1100" b="1" kern="1200">
              <a:latin typeface="+mn-lt"/>
            </a:rPr>
            <a:t>  </a:t>
          </a:r>
        </a:p>
      </dsp:txBody>
      <dsp:txXfrm>
        <a:off x="1509460" y="2309762"/>
        <a:ext cx="3452783" cy="1335915"/>
      </dsp:txXfrm>
    </dsp:sp>
    <dsp:sp modelId="{7E6DF2F1-E087-4F15-A3AD-519F92F71903}">
      <dsp:nvSpPr>
        <dsp:cNvPr id="0" name=""/>
        <dsp:cNvSpPr/>
      </dsp:nvSpPr>
      <dsp:spPr>
        <a:xfrm>
          <a:off x="5777144" y="2309762"/>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8AE258-5E85-44A7-94EA-5E5F1EF10A96}">
      <dsp:nvSpPr>
        <dsp:cNvPr id="0" name=""/>
        <dsp:cNvSpPr/>
      </dsp:nvSpPr>
      <dsp:spPr>
        <a:xfrm>
          <a:off x="6046106" y="2613422"/>
          <a:ext cx="774830" cy="774830"/>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D04B9E-35A3-4CBD-BFAE-31C13B9B5CA6}">
      <dsp:nvSpPr>
        <dsp:cNvPr id="0" name=""/>
        <dsp:cNvSpPr/>
      </dsp:nvSpPr>
      <dsp:spPr>
        <a:xfrm>
          <a:off x="7283562" y="230976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1066800" rtl="0">
            <a:lnSpc>
              <a:spcPct val="90000"/>
            </a:lnSpc>
            <a:spcBef>
              <a:spcPct val="0"/>
            </a:spcBef>
            <a:spcAft>
              <a:spcPct val="35000"/>
            </a:spcAft>
            <a:buNone/>
          </a:pPr>
          <a:r>
            <a:rPr lang="fr" sz="2400" b="1" kern="1200">
              <a:latin typeface="+mn-lt"/>
            </a:rPr>
            <a:t>Programme de soutien </a:t>
          </a:r>
        </a:p>
        <a:p>
          <a:pPr marL="0" lvl="0" indent="0" algn="l" defTabSz="1066800" rtl="0">
            <a:lnSpc>
              <a:spcPct val="90000"/>
            </a:lnSpc>
            <a:spcBef>
              <a:spcPct val="0"/>
            </a:spcBef>
            <a:spcAft>
              <a:spcPct val="35000"/>
            </a:spcAft>
            <a:buNone/>
          </a:pPr>
          <a:r>
            <a:rPr lang="fr" sz="2400" b="1" kern="1200">
              <a:latin typeface="+mn-lt"/>
            </a:rPr>
            <a:t> </a:t>
          </a:r>
          <a:r>
            <a:rPr lang="fr" sz="2400" b="1" kern="1200">
              <a:latin typeface="+mn-lt"/>
              <a:hlinkClick xmlns:r="http://schemas.openxmlformats.org/officeDocument/2006/relationships" r:id="rId12"/>
            </a:rPr>
            <a:t>sdg6iwrmsp@gwp.org</a:t>
          </a:r>
          <a:r>
            <a:rPr lang="fr" sz="2400" b="1" kern="1200">
              <a:latin typeface="+mn-lt"/>
            </a:rPr>
            <a:t>  </a:t>
          </a:r>
        </a:p>
      </dsp:txBody>
      <dsp:txXfrm>
        <a:off x="7283562" y="230976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EA737-4BC6-1042-9ECA-6BB64B7B3D9C}"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3DED2-9D72-E84F-9DC8-B1050C91BE7A}" type="slidenum">
              <a:rPr lang="en-US" smtClean="0"/>
              <a:t>‹#›</a:t>
            </a:fld>
            <a:endParaRPr lang="en-US"/>
          </a:p>
        </p:txBody>
      </p:sp>
    </p:spTree>
    <p:extLst>
      <p:ext uri="{BB962C8B-B14F-4D97-AF65-F5344CB8AC3E}">
        <p14:creationId xmlns:p14="http://schemas.microsoft.com/office/powerpoint/2010/main" val="294409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wp.org/en/sdg6suppo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wp.org/en/sdg6suppor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wp.org/en/sdg6support/consultations/where-we-are/stage-1-activities/support-packag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gwp.org/en/sdg6support/consultations/where-we-are/stage-1-activities/training-of-facilitator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dirty="0">
                <a:solidFill>
                  <a:srgbClr val="000000"/>
                </a:solidFill>
                <a:effectLst/>
                <a:latin typeface="Calibri" panose="020F0502020204030204" pitchFamily="34" charset="0"/>
              </a:rPr>
              <a:t>Cette vidéo présente des informations générales relatives à la communication de données sur la GIRE dans le contexte des ODD. </a:t>
            </a:r>
            <a:r>
              <a:rPr lang="fr-FR" sz="1800" b="0" i="0" dirty="0">
                <a:solidFill>
                  <a:srgbClr val="000000"/>
                </a:solidFill>
                <a:effectLst/>
                <a:latin typeface="Calibri" panose="020F0502020204030204" pitchFamily="34" charset="0"/>
              </a:rPr>
              <a:t>​</a:t>
            </a:r>
            <a:endParaRPr lang="fr" dirty="0"/>
          </a:p>
        </p:txBody>
      </p:sp>
      <p:sp>
        <p:nvSpPr>
          <p:cNvPr id="4" name="Slide Number Placeholder 3"/>
          <p:cNvSpPr>
            <a:spLocks noGrp="1"/>
          </p:cNvSpPr>
          <p:nvPr>
            <p:ph type="sldNum" sz="quarter" idx="5"/>
          </p:nvPr>
        </p:nvSpPr>
        <p:spPr/>
        <p:txBody>
          <a:bodyPr/>
          <a:lstStyle/>
          <a:p>
            <a:fld id="{3263DED2-9D72-E84F-9DC8-B1050C91BE7A}" type="slidenum">
              <a:rPr lang="en-US" smtClean="0"/>
              <a:t>3</a:t>
            </a:fld>
            <a:endParaRPr lang="en-US"/>
          </a:p>
        </p:txBody>
      </p:sp>
    </p:spTree>
    <p:extLst>
      <p:ext uri="{BB962C8B-B14F-4D97-AF65-F5344CB8AC3E}">
        <p14:creationId xmlns:p14="http://schemas.microsoft.com/office/powerpoint/2010/main" val="7750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L’enquête, le Guide de suivi et les ressources peuvent être téléchargés directement sur le Portail de données de la GIRE. </a:t>
            </a: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12</a:t>
            </a:fld>
            <a:endParaRPr lang="en-US"/>
          </a:p>
        </p:txBody>
      </p:sp>
    </p:spTree>
    <p:extLst>
      <p:ext uri="{BB962C8B-B14F-4D97-AF65-F5344CB8AC3E}">
        <p14:creationId xmlns:p14="http://schemas.microsoft.com/office/powerpoint/2010/main" val="2002574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3. This video will take a closer look at the survey, which is the mechanism for reporting on SDG indicator 6.5.1.</a:t>
            </a:r>
          </a:p>
          <a:p>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13</a:t>
            </a:fld>
            <a:endParaRPr lang="en-US"/>
          </a:p>
        </p:txBody>
      </p:sp>
    </p:spTree>
    <p:extLst>
      <p:ext uri="{BB962C8B-B14F-4D97-AF65-F5344CB8AC3E}">
        <p14:creationId xmlns:p14="http://schemas.microsoft.com/office/powerpoint/2010/main" val="411425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cs typeface="Calibri"/>
              </a:rPr>
              <a:t>La partie gauche de cette infographie présente un schéma de l’enquête sur l’indicateur 6.5.1 des ODD, et la partie droite, la manière dont les notes sont calculées. </a:t>
            </a:r>
          </a:p>
          <a:p>
            <a:pPr rtl="0"/>
            <a:endParaRPr lang="en-US" dirty="0">
              <a:cs typeface="Calibri"/>
            </a:endParaRPr>
          </a:p>
          <a:p>
            <a:pPr rtl="0"/>
            <a:r>
              <a:rPr lang="fr" dirty="0"/>
              <a:t>Le questionnaire d’enquête comprend 33 questions, réparties dans quatre sections correspondant aux quatre dimensions principales de la GIRE. Les quatre sections sont les suivantes :</a:t>
            </a:r>
            <a:endParaRPr lang="en-US" dirty="0">
              <a:cs typeface="Calibri"/>
            </a:endParaRPr>
          </a:p>
          <a:p>
            <a:pPr marL="171450" indent="-171450" rtl="0">
              <a:buFont typeface="Arial,Sans-Serif"/>
              <a:buChar char="•"/>
            </a:pPr>
            <a:r>
              <a:rPr lang="fr" dirty="0"/>
              <a:t>{CLICK} La première, l’environnement favorable, notamment les politiques, lois et programmes principaux ; </a:t>
            </a:r>
          </a:p>
          <a:p>
            <a:pPr marL="171450" indent="-171450" rtl="0">
              <a:buFont typeface="Arial,Sans-Serif"/>
              <a:buChar char="•"/>
            </a:pPr>
            <a:r>
              <a:rPr lang="fr" dirty="0"/>
              <a:t>{CLICK} La deuxième, la coordination, les moyens institutionnels et la participation des parties prenantes ; </a:t>
            </a:r>
          </a:p>
          <a:p>
            <a:pPr marL="171450" indent="-171450" rtl="0">
              <a:buFont typeface="Arial,Sans-Serif"/>
              <a:buChar char="•"/>
            </a:pPr>
            <a:r>
              <a:rPr lang="fr" dirty="0"/>
              <a:t>{CLICK} La troisième, les instruments de gestion éclairant la prise de décision effective. </a:t>
            </a:r>
          </a:p>
          <a:p>
            <a:pPr marL="171450" indent="-171450" rtl="0">
              <a:buFont typeface="Arial,Sans-Serif"/>
              <a:buChar char="•"/>
            </a:pPr>
            <a:r>
              <a:rPr lang="fr" dirty="0"/>
              <a:t>{CLICK} Et la quatrième, le financement, la budgétisation et la collecte des recettes. </a:t>
            </a:r>
            <a:endParaRPr lang="en-US" dirty="0">
              <a:cs typeface="Calibri"/>
            </a:endParaRPr>
          </a:p>
          <a:p>
            <a:pPr marL="171450" indent="-171450" rtl="0">
              <a:buFont typeface="Arial,Sans-Serif"/>
              <a:buChar char="•"/>
            </a:pPr>
            <a:endParaRPr lang="en-US" dirty="0">
              <a:cs typeface="Calibri"/>
            </a:endParaRPr>
          </a:p>
          <a:p>
            <a:pPr rtl="0"/>
            <a:r>
              <a:rPr lang="fr" dirty="0">
                <a:cs typeface="Calibri"/>
              </a:rPr>
              <a:t>Sur la droite, on trouve une explication de la méthode de notation. </a:t>
            </a:r>
          </a:p>
          <a:p>
            <a:pPr rtl="0"/>
            <a:endParaRPr lang="en-US" dirty="0"/>
          </a:p>
          <a:p>
            <a:pPr marL="285750" indent="-285750" rtl="0">
              <a:buFont typeface="Arial" panose="020B0604020202020204" pitchFamily="34" charset="0"/>
              <a:buChar char="•"/>
            </a:pPr>
            <a:r>
              <a:rPr lang="fr" sz="1800" b="0" i="0" u="none" dirty="0">
                <a:solidFill>
                  <a:srgbClr val="D13438"/>
                </a:solidFill>
                <a:effectLst/>
                <a:latin typeface="Calibri"/>
                <a:cs typeface="Calibri"/>
              </a:rPr>
              <a:t>{CLICK} On attribue une note sur 100 pour chaque question. </a:t>
            </a:r>
          </a:p>
          <a:p>
            <a:pPr marL="285750" indent="-285750" rtl="0">
              <a:buFont typeface="Arial" panose="020B0604020202020204" pitchFamily="34" charset="0"/>
              <a:buChar char="•"/>
            </a:pPr>
            <a:r>
              <a:rPr lang="fr" sz="1800" b="0" i="0" u="none" dirty="0">
                <a:solidFill>
                  <a:srgbClr val="D13438"/>
                </a:solidFill>
                <a:effectLst/>
                <a:latin typeface="Calibri"/>
                <a:cs typeface="Calibri"/>
              </a:rPr>
              <a:t>{CLICK} Les moyennes des quatre dimensions sont calculées en faisant la moyenne des notes attribuées pour chaque question</a:t>
            </a:r>
            <a:r>
              <a:rPr lang="fr" sz="1800" dirty="0">
                <a:solidFill>
                  <a:srgbClr val="D13438"/>
                </a:solidFill>
                <a:latin typeface="Calibri"/>
                <a:cs typeface="Calibri"/>
              </a:rPr>
              <a:t> à chaque section</a:t>
            </a:r>
            <a:r>
              <a:rPr lang="fr" sz="1800" b="0" i="0" u="none" dirty="0">
                <a:solidFill>
                  <a:srgbClr val="D13438"/>
                </a:solidFill>
                <a:effectLst/>
                <a:latin typeface="Calibri"/>
                <a:cs typeface="Calibri"/>
              </a:rPr>
              <a:t>. </a:t>
            </a:r>
          </a:p>
          <a:p>
            <a:pPr marL="285750" indent="-285750" rtl="0">
              <a:buFont typeface="Arial" panose="020B0604020202020204" pitchFamily="34" charset="0"/>
              <a:buChar char="•"/>
            </a:pPr>
            <a:r>
              <a:rPr lang="fr" sz="1800" b="0" i="0" u="none" dirty="0">
                <a:solidFill>
                  <a:srgbClr val="D13438"/>
                </a:solidFill>
                <a:effectLst/>
                <a:latin typeface="Calibri"/>
                <a:cs typeface="Calibri"/>
              </a:rPr>
              <a:t>{CLICK} La note finale attribuée à l’indicateur est calculée en faisant la moyenne des notes relatives aux quatre dimensions. </a:t>
            </a:r>
            <a:r>
              <a:rPr lang="fr" sz="1800" b="0" i="0" u="none" dirty="0">
                <a:solidFill>
                  <a:srgbClr val="000000"/>
                </a:solidFill>
                <a:effectLst/>
                <a:latin typeface="Calibri"/>
                <a:cs typeface="Calibri"/>
              </a:rPr>
              <a:t> </a:t>
            </a:r>
            <a:endParaRPr lang="en-US" u="none" dirty="0">
              <a:latin typeface="Calibri"/>
              <a:cs typeface="Calibri"/>
            </a:endParaRPr>
          </a:p>
          <a:p>
            <a:pPr rtl="0"/>
            <a:endParaRPr lang="en-US" dirty="0">
              <a:cs typeface="Calibri" panose="020F0502020204030204"/>
            </a:endParaRPr>
          </a:p>
          <a:p>
            <a:pPr rtl="0"/>
            <a:endParaRPr lang="en-US" dirty="0">
              <a:cs typeface="Calibri" panose="020F0502020204030204"/>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14</a:t>
            </a:fld>
            <a:endParaRPr lang="en-US"/>
          </a:p>
        </p:txBody>
      </p:sp>
    </p:spTree>
    <p:extLst>
      <p:ext uri="{BB962C8B-B14F-4D97-AF65-F5344CB8AC3E}">
        <p14:creationId xmlns:p14="http://schemas.microsoft.com/office/powerpoint/2010/main" val="222049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buFont typeface="Arial"/>
              <a:buChar char="•"/>
              <a:defRPr/>
            </a:pPr>
            <a:r>
              <a:rPr lang="fr" dirty="0"/>
              <a:t>Plusieurs éléments clés sont à prendre en compte au moment de répondre à l’enquête :</a:t>
            </a:r>
            <a:endParaRPr lang="en-AU" dirty="0"/>
          </a:p>
          <a:p>
            <a:pPr rtl="0">
              <a:buFont typeface="Symbol"/>
              <a:buChar char="•"/>
              <a:defRPr/>
            </a:pPr>
            <a:r>
              <a:rPr lang="fr" b="0" dirty="0"/>
              <a:t>S’appuyer sur les rapports de 2017 et de 2020</a:t>
            </a:r>
            <a:r>
              <a:rPr lang="fr" dirty="0"/>
              <a:t> de votre pays</a:t>
            </a:r>
            <a:r>
              <a:rPr lang="fr" b="0" dirty="0"/>
              <a:t>.</a:t>
            </a:r>
            <a:endParaRPr lang="en-US" b="0" dirty="0">
              <a:cs typeface="Calibri"/>
            </a:endParaRPr>
          </a:p>
          <a:p>
            <a:pPr rtl="0">
              <a:buFont typeface="Symbol"/>
              <a:buChar char="•"/>
              <a:defRPr/>
            </a:pPr>
            <a:r>
              <a:rPr lang="fr" dirty="0"/>
              <a:t>Pour chaque question, </a:t>
            </a:r>
            <a:r>
              <a:rPr lang="fr" b="0" dirty="0"/>
              <a:t>les réponses peuvent être attribuées par paliers de 10</a:t>
            </a:r>
            <a:r>
              <a:rPr lang="fr" dirty="0"/>
              <a:t>, entre 0 et 100. </a:t>
            </a:r>
            <a:endParaRPr lang="en-AU" dirty="0"/>
          </a:p>
          <a:p>
            <a:pPr rtl="0">
              <a:buFont typeface="Symbol"/>
              <a:buChar char="•"/>
            </a:pPr>
            <a:r>
              <a:rPr lang="fr" dirty="0"/>
              <a:t>Les descriptions des six seuils vous aideront à répondre à chaque question.  </a:t>
            </a:r>
            <a:endParaRPr lang="en-AU" baseline="0" dirty="0"/>
          </a:p>
          <a:p>
            <a:pPr rtl="0">
              <a:buFont typeface="Symbol"/>
              <a:buChar char="•"/>
            </a:pPr>
            <a:r>
              <a:rPr lang="fr" dirty="0"/>
              <a:t>Nous vous invitons à prendre le temps de renseigner les zones de texte libre qui accompagnent chaque question.  </a:t>
            </a:r>
            <a:endParaRPr lang="en-AU" dirty="0"/>
          </a:p>
          <a:p>
            <a:pPr rtl="0">
              <a:buFont typeface="Symbol"/>
              <a:buChar char="•"/>
              <a:defRPr/>
            </a:pPr>
            <a:r>
              <a:rPr lang="fr" dirty="0"/>
              <a:t>Il convient de répondre à toutes les questions. Vous pouvez répondre « sans objet » à certaines questions, telles que celles relatives au niveau transfrontière si votre pays ne dispose pas de réserves d'eau douce transfrontière.  CLICK</a:t>
            </a:r>
            <a:endParaRPr lang="en-AU" baseline="0" dirty="0"/>
          </a:p>
          <a:p>
            <a:pPr rtl="0">
              <a:buFont typeface="Symbol"/>
              <a:buChar char="•"/>
              <a:defRPr/>
            </a:pPr>
            <a:r>
              <a:rPr lang="fr" dirty="0"/>
              <a:t>{CLICK} Veuillez par ailleurs lire attentivement toutes les explications et notes figurant dans l’enquête. </a:t>
            </a:r>
            <a:endParaRPr lang="en-AU" dirty="0"/>
          </a:p>
          <a:p>
            <a:pPr marL="171450" marR="0" indent="-171450" algn="l" defTabSz="914400" rtl="0">
              <a:lnSpc>
                <a:spcPct val="100000"/>
              </a:lnSpc>
              <a:spcBef>
                <a:spcPts val="0"/>
              </a:spcBef>
              <a:spcAft>
                <a:spcPts val="0"/>
              </a:spcAft>
              <a:buClrTx/>
              <a:buSzTx/>
              <a:buFont typeface="Arial"/>
              <a:buChar char="•"/>
              <a:tabLst/>
              <a:defRPr/>
            </a:pPr>
            <a:endParaRPr lang="en-AU" dirty="0">
              <a:solidFill>
                <a:srgbClr val="002060"/>
              </a:solidFill>
              <a:latin typeface="Arial"/>
              <a:cs typeface="Arial"/>
            </a:endParaRPr>
          </a:p>
        </p:txBody>
      </p:sp>
      <p:sp>
        <p:nvSpPr>
          <p:cNvPr id="4" name="Slide Number Placeholder 3"/>
          <p:cNvSpPr>
            <a:spLocks noGrp="1"/>
          </p:cNvSpPr>
          <p:nvPr>
            <p:ph type="sldNum" sz="quarter" idx="10"/>
          </p:nvPr>
        </p:nvSpPr>
        <p:spPr/>
        <p:txBody>
          <a:bodyPr rtlCol="0"/>
          <a:lstStyle/>
          <a:p>
            <a:pPr rtl="0"/>
            <a:fld id="{67340BB4-4280-4CEA-92D7-119E053EC25C}" type="slidenum">
              <a:rPr lang="de-DE" smtClean="0"/>
              <a:t>15</a:t>
            </a:fld>
            <a:endParaRPr lang="de-DE"/>
          </a:p>
        </p:txBody>
      </p:sp>
    </p:spTree>
    <p:extLst>
      <p:ext uri="{BB962C8B-B14F-4D97-AF65-F5344CB8AC3E}">
        <p14:creationId xmlns:p14="http://schemas.microsoft.com/office/powerpoint/2010/main" val="772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fr" dirty="0"/>
              <a:t>Examinons de plus près les questions de l’enquête qui doivent, par ailleurs, être au format Microsoft Word. Voici </a:t>
            </a:r>
            <a:r>
              <a:rPr lang="fr" noProof="0" dirty="0"/>
              <a:t>un exemple de question</a:t>
            </a:r>
            <a:r>
              <a:rPr lang="fr" dirty="0"/>
              <a:t>.  </a:t>
            </a:r>
            <a:endParaRPr lang="en-GB" noProof="0" dirty="0"/>
          </a:p>
          <a:p>
            <a:pPr marL="171450" indent="-171450" rtl="0">
              <a:buFont typeface="Symbol"/>
              <a:buChar char="•"/>
            </a:pPr>
            <a:r>
              <a:rPr lang="fr" kern="1200" dirty="0">
                <a:effectLst/>
              </a:rPr>
              <a:t>{CLICK} </a:t>
            </a:r>
            <a:r>
              <a:rPr lang="fr" noProof="0" dirty="0"/>
              <a:t>Premièrement, en haut à gauche figurent le numéro de section et le titre.</a:t>
            </a:r>
            <a:r>
              <a:rPr lang="fr" dirty="0"/>
              <a:t> </a:t>
            </a:r>
            <a:endParaRPr lang="en-GB" noProof="0" dirty="0"/>
          </a:p>
          <a:p>
            <a:pPr marL="171450" indent="-171450" rtl="0">
              <a:buFont typeface="Symbol"/>
              <a:buChar char="•"/>
            </a:pPr>
            <a:r>
              <a:rPr lang="fr" kern="1200" dirty="0">
                <a:effectLst/>
              </a:rPr>
              <a:t>{CLICK} </a:t>
            </a:r>
            <a:r>
              <a:rPr lang="fr" noProof="0" dirty="0"/>
              <a:t>En dessous se trouve le titre de la sous-section, sous forme de question, qui oriente toutes les questions de la sous-section</a:t>
            </a:r>
            <a:r>
              <a:rPr lang="fr" kern="1200" dirty="0">
                <a:effectLst/>
              </a:rPr>
              <a:t>.  </a:t>
            </a:r>
            <a:endParaRPr lang="en-GB" dirty="0"/>
          </a:p>
          <a:p>
            <a:pPr marL="171450" indent="-171450" rtl="0">
              <a:buFont typeface="Symbol"/>
              <a:buChar char="•"/>
            </a:pPr>
            <a:r>
              <a:rPr lang="fr" kern="1200" dirty="0">
                <a:effectLst/>
              </a:rPr>
              <a:t>{CLICK}</a:t>
            </a:r>
            <a:r>
              <a:rPr lang="fr" noProof="0" dirty="0"/>
              <a:t> Plus bas, nous remarquons la question, repérable grâce à la lettre qui l’accompagne. Cette question est appelée 1.1a.</a:t>
            </a:r>
            <a:r>
              <a:rPr lang="fr" dirty="0"/>
              <a:t> </a:t>
            </a:r>
            <a:endParaRPr lang="en-GB" baseline="0" noProof="0" dirty="0"/>
          </a:p>
          <a:p>
            <a:pPr marL="171450" indent="-171450" rtl="0">
              <a:buFont typeface="Symbol"/>
              <a:buChar char="•"/>
            </a:pPr>
            <a:r>
              <a:rPr lang="fr" kern="1200" dirty="0">
                <a:effectLst/>
              </a:rPr>
              <a:t>{CLICK}</a:t>
            </a:r>
            <a:r>
              <a:rPr lang="fr" noProof="0" dirty="0"/>
              <a:t> À droite de la question, les seuils et leur description sont indiqués pour les notes 0, 20, 40, 60, 80 et 100 et correspondent à des niveaux de mise en œuvre allant de « très faible » à « très élevé ». Si votre pays se trouve entre deux seuils, sélectionnez simplement le palier intermédiaire, à savoir 10, 30, 50, 70 ou 90</a:t>
            </a:r>
            <a:r>
              <a:rPr lang="fr" dirty="0"/>
              <a:t>.  </a:t>
            </a:r>
            <a:endParaRPr lang="en-GB" baseline="0" noProof="0" dirty="0"/>
          </a:p>
          <a:p>
            <a:pPr marL="171450" indent="-171450" rtl="0">
              <a:buFont typeface="Symbol"/>
              <a:buChar char="•"/>
            </a:pPr>
            <a:r>
              <a:rPr lang="fr" kern="1200" dirty="0">
                <a:effectLst/>
              </a:rPr>
              <a:t>{CLICK}</a:t>
            </a:r>
            <a:r>
              <a:rPr lang="fr" noProof="0" dirty="0"/>
              <a:t> Indiquez la note (palier de 10) dans la cellule jaune. Si la question ne s’applique pas à votre pays, mentionnez « n/a »</a:t>
            </a:r>
            <a:r>
              <a:rPr lang="fr" dirty="0"/>
              <a:t>.  </a:t>
            </a:r>
            <a:endParaRPr lang="en-GB" baseline="0" noProof="0" dirty="0"/>
          </a:p>
          <a:p>
            <a:pPr marL="171450" indent="-171450" rtl="0">
              <a:buFont typeface="Symbol"/>
              <a:buChar char="•"/>
            </a:pPr>
            <a:r>
              <a:rPr lang="fr" kern="1200" dirty="0">
                <a:effectLst/>
              </a:rPr>
              <a:t>{CLICK}</a:t>
            </a:r>
            <a:r>
              <a:rPr lang="fr" noProof="0" dirty="0"/>
              <a:t> En dessous de la note figure un aspect très important de l’enquête. Les champs « État actuel et progrès » et « Perspectives pour l’avenir » vous permettent de justifier votre note avec des éléments de contexte et de souligner les éventuels obstacles ou catalyseurs en lien avec cette dimension de la GIRE. Vous devez également réfléchir aux progrès réalisés depuis les cycles de communication de données précédents. Renseigner ces champs devrait vous permettre d’aboutir à un accord sur les notes avec les parties prenantes et de suivre les progrès dans le temps. Cela accroît en outre l’objectivité et la transparence des notes, en les soumettant à la prise en compte d’éléments factuels</a:t>
            </a:r>
            <a:r>
              <a:rPr lang="fr" dirty="0"/>
              <a:t>.  </a:t>
            </a:r>
          </a:p>
          <a:p>
            <a:pPr rtl="0"/>
            <a:endParaRPr lang="en-GB" baseline="0" noProof="0" dirty="0">
              <a:cs typeface="Calibri"/>
            </a:endParaRPr>
          </a:p>
        </p:txBody>
      </p:sp>
      <p:sp>
        <p:nvSpPr>
          <p:cNvPr id="4" name="Slide Number Placeholder 3"/>
          <p:cNvSpPr>
            <a:spLocks noGrp="1"/>
          </p:cNvSpPr>
          <p:nvPr>
            <p:ph type="sldNum" sz="quarter" idx="10"/>
          </p:nvPr>
        </p:nvSpPr>
        <p:spPr/>
        <p:txBody>
          <a:bodyPr rtlCol="0"/>
          <a:lstStyle/>
          <a:p>
            <a:pPr rtl="0"/>
            <a:fld id="{67340BB4-4280-4CEA-92D7-119E053EC25C}" type="slidenum">
              <a:rPr lang="de-DE" smtClean="0"/>
              <a:t>16</a:t>
            </a:fld>
            <a:endParaRPr lang="de-DE"/>
          </a:p>
        </p:txBody>
      </p:sp>
    </p:spTree>
    <p:extLst>
      <p:ext uri="{BB962C8B-B14F-4D97-AF65-F5344CB8AC3E}">
        <p14:creationId xmlns:p14="http://schemas.microsoft.com/office/powerpoint/2010/main" val="355910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fr"/>
              <a:t>Le questionnaire d’enquête s’accompagne également de cinq courtes annexes, le rendant ainsi plus utile et plus efficace aux niveaux national, régional et mondial, à savoir : </a:t>
            </a:r>
          </a:p>
          <a:p>
            <a:pPr rtl="0"/>
            <a:endParaRPr lang="en-GB" baseline="0" dirty="0"/>
          </a:p>
          <a:p>
            <a:pPr rtl="0"/>
            <a:endParaRPr lang="en-GB" baseline="0" dirty="0"/>
          </a:p>
          <a:p>
            <a:pPr rtl="0"/>
            <a:r>
              <a:rPr lang="fr" kern="1200">
                <a:effectLst/>
              </a:rPr>
              <a:t>{CLICK} </a:t>
            </a:r>
            <a:r>
              <a:rPr lang="fr"/>
              <a:t>Annexe A – Glossaire </a:t>
            </a:r>
          </a:p>
          <a:p>
            <a:pPr rtl="0"/>
            <a:r>
              <a:rPr lang="fr" kern="1200">
                <a:effectLst/>
              </a:rPr>
              <a:t>{CLICK} </a:t>
            </a:r>
            <a:r>
              <a:rPr lang="fr"/>
              <a:t>Annexe B – Priorités et objectifs clés pour la mise en œuvre de la GIRE </a:t>
            </a:r>
          </a:p>
          <a:p>
            <a:pPr rtl="0"/>
            <a:r>
              <a:rPr lang="fr" kern="1200">
                <a:effectLst/>
              </a:rPr>
              <a:t>{CLICK} </a:t>
            </a:r>
            <a:r>
              <a:rPr lang="fr"/>
              <a:t>Annexe C – Processus national de communication des données </a:t>
            </a:r>
          </a:p>
          <a:p>
            <a:pPr rtl="0"/>
            <a:endParaRPr lang="en-GB" baseline="0" dirty="0"/>
          </a:p>
          <a:p>
            <a:pPr rtl="0"/>
            <a:r>
              <a:rPr lang="fr"/>
              <a:t>Nous vous encourageons vivement à remplir les annexes B et C.  </a:t>
            </a:r>
            <a:endParaRPr lang="en-US" dirty="0"/>
          </a:p>
        </p:txBody>
      </p:sp>
      <p:sp>
        <p:nvSpPr>
          <p:cNvPr id="4" name="Slide Number Placeholder 3"/>
          <p:cNvSpPr>
            <a:spLocks noGrp="1"/>
          </p:cNvSpPr>
          <p:nvPr>
            <p:ph type="sldNum" sz="quarter" idx="10"/>
          </p:nvPr>
        </p:nvSpPr>
        <p:spPr/>
        <p:txBody>
          <a:bodyPr rtlCol="0"/>
          <a:lstStyle/>
          <a:p>
            <a:pPr rtl="0"/>
            <a:fld id="{67340BB4-4280-4CEA-92D7-119E053EC25C}" type="slidenum">
              <a:rPr lang="de-DE" smtClean="0"/>
              <a:t>17</a:t>
            </a:fld>
            <a:endParaRPr lang="de-DE"/>
          </a:p>
        </p:txBody>
      </p:sp>
    </p:spTree>
    <p:extLst>
      <p:ext uri="{BB962C8B-B14F-4D97-AF65-F5344CB8AC3E}">
        <p14:creationId xmlns:p14="http://schemas.microsoft.com/office/powerpoint/2010/main" val="1458329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Parmi les principaux changements que vous remarquerez dans l’enquête de 2023, citons notamment :</a:t>
            </a:r>
            <a:endParaRPr lang="en-GB" dirty="0"/>
          </a:p>
          <a:p>
            <a:pPr marL="171450" indent="-171450" rtl="0">
              <a:buFont typeface="Arial" panose="020B0604020202020204" pitchFamily="34" charset="0"/>
              <a:buChar char="•"/>
            </a:pPr>
            <a:r>
              <a:rPr lang="fr" kern="1200" dirty="0">
                <a:effectLst/>
              </a:rPr>
              <a:t>{CLICK} </a:t>
            </a:r>
            <a:r>
              <a:rPr lang="fr" dirty="0"/>
              <a:t>Deux annexes ont été supprimées : celle sur les questions transfrontalières et celle sur les défis prioritaires en matière de ressources en eau.  </a:t>
            </a:r>
            <a:endParaRPr lang="en-GB" dirty="0"/>
          </a:p>
          <a:p>
            <a:pPr marL="171450" indent="-171450" rtl="0">
              <a:buFont typeface="Arial" panose="020B0604020202020204" pitchFamily="34" charset="0"/>
              <a:buChar char="•"/>
            </a:pPr>
            <a:r>
              <a:rPr lang="fr" kern="1200" dirty="0">
                <a:effectLst/>
              </a:rPr>
              <a:t>{CLICK} </a:t>
            </a:r>
            <a:r>
              <a:rPr lang="fr" dirty="0"/>
              <a:t>À l’annexe B, il est désormais possible de discuter des objectifs nationaux.  </a:t>
            </a:r>
          </a:p>
          <a:p>
            <a:pPr marL="171450" indent="-171450" rtl="0">
              <a:buFont typeface="Arial" panose="020B0604020202020204" pitchFamily="34" charset="0"/>
              <a:buChar char="•"/>
            </a:pPr>
            <a:r>
              <a:rPr lang="fr" kern="1200" dirty="0">
                <a:effectLst/>
              </a:rPr>
              <a:t>{CLICK} </a:t>
            </a:r>
            <a:r>
              <a:rPr lang="fr" dirty="0"/>
              <a:t>Une attention accrue a été accordée aux aspects liés aux changements climatiques, grâce à l’ajout de zones de texte libre réservées à cinq questions.  </a:t>
            </a:r>
            <a:endParaRPr lang="en-GB" dirty="0"/>
          </a:p>
          <a:p>
            <a:pPr marL="171450" indent="-171450" rtl="0">
              <a:buFont typeface="Arial" panose="020B0604020202020204" pitchFamily="34" charset="0"/>
              <a:buChar char="•"/>
            </a:pPr>
            <a:r>
              <a:rPr lang="fr" kern="1200" dirty="0">
                <a:effectLst/>
              </a:rPr>
              <a:t>{CLICK} </a:t>
            </a:r>
            <a:r>
              <a:rPr lang="fr" dirty="0"/>
              <a:t>Des liens plus explicites avec d’autres indicateurs de l’ODD 6 ont été inclus. </a:t>
            </a:r>
            <a:endParaRPr lang="en-GB" dirty="0"/>
          </a:p>
          <a:p>
            <a:pPr marL="171450" indent="-171450" rtl="0">
              <a:buFont typeface="Arial" panose="020B0604020202020204" pitchFamily="34" charset="0"/>
              <a:buChar char="•"/>
            </a:pPr>
            <a:r>
              <a:rPr lang="fr" kern="1200" dirty="0">
                <a:effectLst/>
              </a:rPr>
              <a:t>{CLICK} </a:t>
            </a:r>
            <a:r>
              <a:rPr lang="fr" dirty="0"/>
              <a:t>Des mécanismes de reddition de comptes ont été intégrés dans les seuils correspondant à certaines questions. Ils concernent des aspects tels que l’intégrité, la transparence, la reddition de comptes, la participation et la lutte contre la corruption.  </a:t>
            </a:r>
            <a:endParaRPr lang="en-GB" dirty="0"/>
          </a:p>
          <a:p>
            <a:pPr marL="171450" indent="-171450" rtl="0">
              <a:buFont typeface="Arial" panose="020B0604020202020204" pitchFamily="34" charset="0"/>
              <a:buChar char="•"/>
            </a:pPr>
            <a:r>
              <a:rPr lang="fr" kern="1200" dirty="0">
                <a:effectLst/>
              </a:rPr>
              <a:t>{CLICK} Et les aspects </a:t>
            </a:r>
            <a:r>
              <a:rPr lang="fr" dirty="0"/>
              <a:t>relatifs à l’égalité des genres ont été soulignés. Une « liste de vérification sur l’égalité des genres » a été ajoutée aux ressources. </a:t>
            </a:r>
            <a:endParaRPr lang="en-GB" dirty="0"/>
          </a:p>
          <a:p>
            <a:pPr rtl="0">
              <a:lnSpc>
                <a:spcPct val="90000"/>
              </a:lnSpc>
              <a:spcBef>
                <a:spcPts val="1000"/>
              </a:spcBef>
            </a:pPr>
            <a:endParaRPr lang="en-GB" dirty="0">
              <a:cs typeface="Calibri" panose="020F0502020204030204"/>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18</a:t>
            </a:fld>
            <a:endParaRPr lang="en-US"/>
          </a:p>
        </p:txBody>
      </p:sp>
    </p:spTree>
    <p:extLst>
      <p:ext uri="{BB962C8B-B14F-4D97-AF65-F5344CB8AC3E}">
        <p14:creationId xmlns:p14="http://schemas.microsoft.com/office/powerpoint/2010/main" val="2130659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buFont typeface="Arial"/>
              <a:buNone/>
            </a:pPr>
            <a:r>
              <a:rPr lang="fr" dirty="0"/>
              <a:t>Les principales indications pour remplir l’enquête figurent dans l’enquête elle-même et dans le Guide de suivi. </a:t>
            </a:r>
          </a:p>
          <a:p>
            <a:pPr rtl="0">
              <a:buFont typeface="Arial"/>
              <a:buNone/>
            </a:pPr>
            <a:endParaRPr lang="fr" dirty="0"/>
          </a:p>
          <a:p>
            <a:pPr rtl="0">
              <a:buFont typeface="Arial"/>
              <a:buNone/>
            </a:pPr>
            <a:r>
              <a:rPr lang="fr" kern="1200" dirty="0">
                <a:effectLst/>
              </a:rPr>
              <a:t>{CLICK} </a:t>
            </a:r>
            <a:r>
              <a:rPr lang="fr" dirty="0"/>
              <a:t> Les ressources complémentaires, qui sont facultatives, sont notamment les suivantes : </a:t>
            </a:r>
            <a:endParaRPr lang="fr" kern="1200" dirty="0">
              <a:effectLst/>
            </a:endParaRPr>
          </a:p>
          <a:p>
            <a:pPr rtl="0">
              <a:buFont typeface="Arial"/>
              <a:buChar char="•"/>
            </a:pPr>
            <a:r>
              <a:rPr lang="fr" kern="1200" dirty="0">
                <a:effectLst/>
              </a:rPr>
              <a:t>{CLICK} </a:t>
            </a:r>
            <a:r>
              <a:rPr lang="fr" dirty="0"/>
              <a:t> L’aperçu de l’enquête. Il s’agit d’un résumé d’une page, qui peut être utile pour obtenir une vue d’ensemble, en particulier pour communiquer l’enquête aux parties prenantes, étant donné que le questionnaire d’enquête est assez long.  </a:t>
            </a:r>
            <a:endParaRPr lang="en-GB" dirty="0"/>
          </a:p>
          <a:p>
            <a:pPr rtl="0">
              <a:buFont typeface="Arial"/>
              <a:buChar char="•"/>
            </a:pPr>
            <a:r>
              <a:rPr lang="fr" kern="1200" dirty="0">
                <a:effectLst/>
              </a:rPr>
              <a:t>{CLICK} </a:t>
            </a:r>
            <a:r>
              <a:rPr lang="fr" dirty="0"/>
              <a:t> Le modèle de calcul est un simple fichier Excel qui permet de calculer correctement les notes relatives aux différentes dimensions et à l’indicateur. Il peut également servir à compléter le tableau relatif aux cibles de l’annexe B.  </a:t>
            </a:r>
          </a:p>
          <a:p>
            <a:pPr rtl="0">
              <a:buFont typeface="Arial"/>
              <a:buChar char="•"/>
            </a:pPr>
            <a:r>
              <a:rPr lang="fr" kern="1200" dirty="0">
                <a:effectLst/>
              </a:rPr>
              <a:t>{CLICK} </a:t>
            </a:r>
            <a:r>
              <a:rPr lang="fr" dirty="0"/>
              <a:t>La liste de vérification sur l’égalité des genres vise à étayer la discussion sur la question 2.2d de l’enquête, concernant les progrès de l’intégration de la dimension de genre dans la gestion des ressources en eau</a:t>
            </a:r>
            <a:r>
              <a:rPr lang="fr" kern="1200" dirty="0">
                <a:effectLst/>
              </a:rPr>
              <a:t>.</a:t>
            </a:r>
          </a:p>
          <a:p>
            <a:pPr rtl="0">
              <a:buFont typeface="Arial"/>
              <a:buChar char="•"/>
            </a:pPr>
            <a:r>
              <a:rPr lang="fr" sz="1800" kern="1200" dirty="0">
                <a:effectLst/>
              </a:rPr>
              <a:t>{CLICK} </a:t>
            </a:r>
            <a:r>
              <a:rPr lang="fr" sz="1800" b="0" i="0" u="none" dirty="0">
                <a:solidFill>
                  <a:srgbClr val="D13438"/>
                </a:solidFill>
                <a:effectLst/>
                <a:latin typeface="Calibri" panose="020F0502020204030204" pitchFamily="34" charset="0"/>
              </a:rPr>
              <a:t>Cette année, vous pouvez également utiliser le nouvel outil d’enquête en ligne, présenté dans la prochaine vidéo.</a:t>
            </a:r>
            <a:endParaRPr lang="en-GB" b="0" u="none" dirty="0"/>
          </a:p>
          <a:p>
            <a:pPr marL="171450" indent="-171450" rtl="0">
              <a:buFont typeface="Arial,Sans-Serif"/>
              <a:buChar char="•"/>
            </a:pPr>
            <a:endParaRPr lang="en-GB"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19</a:t>
            </a:fld>
            <a:endParaRPr lang="en-US"/>
          </a:p>
        </p:txBody>
      </p:sp>
    </p:spTree>
    <p:extLst>
      <p:ext uri="{BB962C8B-B14F-4D97-AF65-F5344CB8AC3E}">
        <p14:creationId xmlns:p14="http://schemas.microsoft.com/office/powerpoint/2010/main" val="3572042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u="none" strike="noStrike" dirty="0">
                <a:solidFill>
                  <a:srgbClr val="000000"/>
                </a:solidFill>
                <a:effectLst/>
                <a:latin typeface="Calibri" panose="020F0502020204030204" pitchFamily="34" charset="0"/>
              </a:rPr>
              <a:t>Bienvenue dans la quatrième partie. Cette vidéo présente le processus de consultation des parties prenantes pour l’indicateur 6.5.1 des ODD.</a:t>
            </a:r>
            <a:r>
              <a:rPr lang="fr-FR"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20</a:t>
            </a:fld>
            <a:endParaRPr lang="en-US"/>
          </a:p>
        </p:txBody>
      </p:sp>
    </p:spTree>
    <p:extLst>
      <p:ext uri="{BB962C8B-B14F-4D97-AF65-F5344CB8AC3E}">
        <p14:creationId xmlns:p14="http://schemas.microsoft.com/office/powerpoint/2010/main" val="3119851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buFont typeface="Arial" charset="0"/>
              <a:buChar char="•"/>
              <a:defRPr/>
            </a:pPr>
            <a:r>
              <a:rPr lang="fr" dirty="0"/>
              <a:t>L’objectif principal du processus de consultation des parties prenantes est d’accroître l’utilité et la fiabilité de cet instrument national en vue de la planification et de la mise en œuvre de la GIRE. </a:t>
            </a:r>
            <a:r>
              <a:rPr lang="fr" kern="1200" dirty="0">
                <a:effectLst/>
              </a:rPr>
              <a:t>Cette démarche appuie les efforts déployés pour atteindre la cible 6.5.</a:t>
            </a:r>
            <a:r>
              <a:rPr lang="fr" dirty="0"/>
              <a:t> </a:t>
            </a:r>
            <a:endParaRPr lang="en-US" baseline="0" dirty="0"/>
          </a:p>
          <a:p>
            <a:pPr rtl="0">
              <a:buFont typeface="Arial" charset="0"/>
              <a:buChar char="•"/>
            </a:pPr>
            <a:r>
              <a:rPr lang="fr" kern="1200" dirty="0">
                <a:effectLst/>
              </a:rPr>
              <a:t> {CLICK} Le point focal national est chargé de coordonner les contributions de ses collègues et des autres parties prenantes afin de remplir le questionnaire d’enquête. </a:t>
            </a:r>
            <a:r>
              <a:rPr lang="fr" dirty="0"/>
              <a:t>Les points focaux sont chargés de planifier un processus adapté au contexte national et de le gérer.  </a:t>
            </a:r>
          </a:p>
          <a:p>
            <a:pPr rtl="0">
              <a:buFont typeface="Arial" charset="0"/>
              <a:buChar char="•"/>
            </a:pPr>
            <a:r>
              <a:rPr lang="fr" kern="1200" dirty="0">
                <a:effectLst/>
              </a:rPr>
              <a:t> {CLICK}</a:t>
            </a:r>
            <a:r>
              <a:rPr lang="fr" dirty="0"/>
              <a:t> Les quatre prochaines diapositives portent sur les éléments à prendre en considération lors de la planification des consultations, à savoir : </a:t>
            </a:r>
          </a:p>
          <a:p>
            <a:pPr rtl="0">
              <a:buFont typeface="Calibri" charset="0"/>
              <a:buChar char="•"/>
            </a:pPr>
            <a:r>
              <a:rPr lang="fr" dirty="0"/>
              <a:t>Les groupes de parties prenantes potentielles ; </a:t>
            </a:r>
            <a:endParaRPr lang="en-US" baseline="0" dirty="0"/>
          </a:p>
          <a:p>
            <a:pPr rtl="0">
              <a:buFont typeface="Calibri" charset="0"/>
              <a:buChar char="•"/>
            </a:pPr>
            <a:r>
              <a:rPr lang="fr" dirty="0"/>
              <a:t>Les modalités de participation à leurs côtés ; </a:t>
            </a:r>
            <a:endParaRPr lang="en-US" baseline="0" dirty="0"/>
          </a:p>
          <a:p>
            <a:pPr rtl="0">
              <a:buFont typeface="Calibri" charset="0"/>
              <a:buChar char="•"/>
            </a:pPr>
            <a:r>
              <a:rPr lang="fr" dirty="0"/>
              <a:t>Les différents formats de consultation des parties prenantes ; </a:t>
            </a:r>
            <a:endParaRPr lang="en-US" baseline="0" dirty="0"/>
          </a:p>
          <a:p>
            <a:pPr rtl="0">
              <a:buFont typeface="Calibri" charset="0"/>
              <a:buChar char="•"/>
            </a:pPr>
            <a:r>
              <a:rPr lang="fr" dirty="0"/>
              <a:t>Et quelques bonnes pratiques en matière de consultation des parties prenantes.   </a:t>
            </a:r>
          </a:p>
          <a:p>
            <a:pPr rtl="0">
              <a:buFont typeface="Arial" charset="0"/>
              <a:buChar char="•"/>
            </a:pPr>
            <a:endParaRPr lang="en-US" dirty="0"/>
          </a:p>
          <a:p>
            <a:pPr marL="171450" indent="-171450" rtl="0">
              <a:buFont typeface="Arial" charset="0"/>
              <a:buChar char="•"/>
            </a:pPr>
            <a:endParaRPr lang="en-US" baseline="0" dirty="0">
              <a:cs typeface="Calibri"/>
            </a:endParaRPr>
          </a:p>
        </p:txBody>
      </p:sp>
      <p:sp>
        <p:nvSpPr>
          <p:cNvPr id="4" name="Slide Number Placeholder 3"/>
          <p:cNvSpPr>
            <a:spLocks noGrp="1"/>
          </p:cNvSpPr>
          <p:nvPr>
            <p:ph type="sldNum" sz="quarter" idx="10"/>
          </p:nvPr>
        </p:nvSpPr>
        <p:spPr/>
        <p:txBody>
          <a:bodyPr rtlCol="0"/>
          <a:lstStyle/>
          <a:p>
            <a:pPr rtl="0"/>
            <a:fld id="{67340BB4-4280-4CEA-92D7-119E053EC25C}" type="slidenum">
              <a:rPr lang="de-DE" smtClean="0"/>
              <a:t>21</a:t>
            </a:fld>
            <a:endParaRPr lang="de-DE"/>
          </a:p>
        </p:txBody>
      </p:sp>
    </p:spTree>
    <p:extLst>
      <p:ext uri="{BB962C8B-B14F-4D97-AF65-F5344CB8AC3E}">
        <p14:creationId xmlns:p14="http://schemas.microsoft.com/office/powerpoint/2010/main" val="190451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Les Nations Unies aident les pays à suivre les questions liées à l’eau et à l’assainissement dans le cadre du Programme 2030 ou des ODD. Ces efforts sont coordonnés par l’ONU-Eau dans le cadre de l’Initiative pour le suivi intégré de l’ODD 6 (« IMI-SDG6 »).  </a:t>
            </a:r>
          </a:p>
          <a:p>
            <a:pPr rtl="0"/>
            <a:endParaRPr lang="en-US" dirty="0"/>
          </a:p>
          <a:p>
            <a:pPr rtl="0"/>
            <a:r>
              <a:rPr lang="fr" dirty="0"/>
              <a:t>Au total, 12 indicateurs, répartis en huit cibles, sont utilisés pour mesurer les progrès accomplis vers l’ODD 6, divers </a:t>
            </a:r>
            <a:r>
              <a:rPr lang="fr" noProof="0" dirty="0"/>
              <a:t>organismes</a:t>
            </a:r>
            <a:r>
              <a:rPr lang="fr" dirty="0"/>
              <a:t> des Nations Unies jouant le rôle d’institutions dépositaires pour chaque indicateur. </a:t>
            </a:r>
            <a:endParaRPr lang="en-US" dirty="0">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4</a:t>
            </a:fld>
            <a:endParaRPr lang="en-US"/>
          </a:p>
        </p:txBody>
      </p:sp>
    </p:spTree>
    <p:extLst>
      <p:ext uri="{BB962C8B-B14F-4D97-AF65-F5344CB8AC3E}">
        <p14:creationId xmlns:p14="http://schemas.microsoft.com/office/powerpoint/2010/main" val="4007695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fr" b="0" kern="1200" dirty="0">
                <a:effectLst/>
              </a:rPr>
              <a:t>Les groupes de parties prenantes potentielles incluront des autorités </a:t>
            </a:r>
            <a:r>
              <a:rPr lang="fr" kern="1200" dirty="0">
                <a:effectLst/>
              </a:rPr>
              <a:t>rattachées au ministère principal chargé des ressources en eau ainsi qu’à d’autres ministères, notamment de l’agriculture, de l’énergie, de l’environnement et de la finance. Différents échelons de l’administration, nationaux ou locaux, sont ainsi susceptibles d’être mobilisés.</a:t>
            </a:r>
            <a:r>
              <a:rPr lang="fr" dirty="0"/>
              <a:t> </a:t>
            </a:r>
            <a:endParaRPr lang="en-US" kern="1200" dirty="0">
              <a:effectLst/>
              <a:ea typeface="+mn-ea"/>
              <a:cs typeface="+mn-cs"/>
            </a:endParaRPr>
          </a:p>
          <a:p>
            <a:pPr marL="285750" indent="-285750" rtl="0">
              <a:buFont typeface="Symbol"/>
              <a:buChar char="•"/>
            </a:pPr>
            <a:r>
              <a:rPr lang="fr" kern="1200" dirty="0">
                <a:effectLst/>
              </a:rPr>
              <a:t>{CLICK} Les organisations œuvrant au niveau des bassins et des aquifères</a:t>
            </a:r>
            <a:r>
              <a:rPr lang="fr" dirty="0"/>
              <a:t> sont de toute évidence essentielles dans le contexte de la gestion de l’eau et des terres</a:t>
            </a:r>
            <a:r>
              <a:rPr lang="fr" kern="1200" dirty="0">
                <a:effectLst/>
              </a:rPr>
              <a:t>.  </a:t>
            </a:r>
            <a:endParaRPr lang="en-US" kern="1200" baseline="0" dirty="0">
              <a:effectLst/>
              <a:ea typeface="+mn-ea"/>
              <a:cs typeface="+mn-cs"/>
            </a:endParaRPr>
          </a:p>
          <a:p>
            <a:pPr marL="285750" indent="-285750" rtl="0">
              <a:buFont typeface="Symbol"/>
              <a:buChar char="•"/>
            </a:pPr>
            <a:r>
              <a:rPr lang="fr" kern="1200" dirty="0">
                <a:effectLst/>
              </a:rPr>
              <a:t>{CLICK} Nous vous invitons en outre à vous rapprocher d’autres groupes de parties prenantes pertinents</a:t>
            </a:r>
            <a:r>
              <a:rPr lang="fr" dirty="0"/>
              <a:t>.  </a:t>
            </a:r>
            <a:endParaRPr lang="en-US" kern="1200" dirty="0">
              <a:effectLst/>
              <a:ea typeface="+mn-ea"/>
              <a:cs typeface="+mn-cs"/>
            </a:endParaRPr>
          </a:p>
          <a:p>
            <a:pPr marL="285750" indent="-285750" rtl="0">
              <a:buFont typeface="Symbol"/>
              <a:buChar char="•"/>
            </a:pPr>
            <a:r>
              <a:rPr lang="fr" kern="1200" dirty="0">
                <a:effectLst/>
              </a:rPr>
              <a:t>Attendez-vous à ce que certains groupes de parties prenantes répondent à toutes les questions, tandis que d’autres à quelques-unes seulement.</a:t>
            </a:r>
            <a:r>
              <a:rPr lang="fr" dirty="0"/>
              <a:t> </a:t>
            </a:r>
            <a:endParaRPr lang="en-US" kern="1200" dirty="0">
              <a:effectLst/>
              <a:ea typeface="+mn-ea"/>
              <a:cs typeface="+mn-cs"/>
            </a:endParaRPr>
          </a:p>
          <a:p>
            <a:pPr rtl="0"/>
            <a:r>
              <a:rPr lang="fr" kern="1200" dirty="0">
                <a:effectLst/>
              </a:rPr>
              <a:t>{CLICK} L’objectif est d’adopter une approche aussi consultative que possible, dans la limite du temps et des ressources disponibles</a:t>
            </a:r>
            <a:r>
              <a:rPr lang="fr" dirty="0"/>
              <a:t>.  </a:t>
            </a:r>
          </a:p>
          <a:p>
            <a:pPr rtl="0"/>
            <a:endParaRPr lang="en-US" dirty="0"/>
          </a:p>
          <a:p>
            <a:pPr indent="0" rtl="0">
              <a:buFont typeface="Arial" charset="0"/>
              <a:buNone/>
            </a:pPr>
            <a:endParaRPr lang="en-US" dirty="0">
              <a:cs typeface="Calibri"/>
            </a:endParaRPr>
          </a:p>
        </p:txBody>
      </p:sp>
      <p:sp>
        <p:nvSpPr>
          <p:cNvPr id="4" name="Slide Number Placeholder 3"/>
          <p:cNvSpPr>
            <a:spLocks noGrp="1"/>
          </p:cNvSpPr>
          <p:nvPr>
            <p:ph type="sldNum" sz="quarter" idx="10"/>
          </p:nvPr>
        </p:nvSpPr>
        <p:spPr/>
        <p:txBody>
          <a:bodyPr rtlCol="0"/>
          <a:lstStyle/>
          <a:p>
            <a:pPr rtl="0"/>
            <a:fld id="{67340BB4-4280-4CEA-92D7-119E053EC25C}" type="slidenum">
              <a:rPr lang="de-DE" smtClean="0"/>
              <a:t>22</a:t>
            </a:fld>
            <a:endParaRPr lang="de-DE"/>
          </a:p>
        </p:txBody>
      </p:sp>
    </p:spTree>
    <p:extLst>
      <p:ext uri="{BB962C8B-B14F-4D97-AF65-F5344CB8AC3E}">
        <p14:creationId xmlns:p14="http://schemas.microsoft.com/office/powerpoint/2010/main" val="1243458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fr" dirty="0"/>
              <a:t>Pour résumer, il existe deux approches d’élaboration d’un questionnaire consolidé, mais vous serez probablement amenés à les combiner.  </a:t>
            </a:r>
            <a:endParaRPr lang="en-US" baseline="0" dirty="0"/>
          </a:p>
          <a:p>
            <a:pPr marL="171450" indent="-171450" rtl="0">
              <a:buFont typeface="Symbol"/>
              <a:buChar char="•"/>
            </a:pPr>
            <a:r>
              <a:rPr lang="fr" dirty="0"/>
              <a:t>{CLICK} Pour l’</a:t>
            </a:r>
            <a:r>
              <a:rPr lang="fr" b="1" dirty="0"/>
              <a:t>approche en série</a:t>
            </a:r>
            <a:r>
              <a:rPr lang="fr" dirty="0"/>
              <a:t>, différents groupes de parties prenantes élaborent des ébauches d’enquête successivement, lesquelles sont affinées à chaque fois grâce aux contributions des parties prenantes.  </a:t>
            </a:r>
          </a:p>
          <a:p>
            <a:pPr marL="171450" indent="-171450" rtl="0">
              <a:buFont typeface="Symbol"/>
              <a:buChar char="•"/>
            </a:pPr>
            <a:r>
              <a:rPr lang="fr" dirty="0"/>
              <a:t>{CLICK} </a:t>
            </a:r>
            <a:r>
              <a:rPr lang="fr" b="0" dirty="0"/>
              <a:t>Pour l’</a:t>
            </a:r>
            <a:r>
              <a:rPr lang="fr" b="1" dirty="0"/>
              <a:t>approche en parallèle</a:t>
            </a:r>
            <a:r>
              <a:rPr lang="fr" dirty="0"/>
              <a:t>,</a:t>
            </a:r>
            <a:r>
              <a:rPr lang="fr" b="1" dirty="0"/>
              <a:t> </a:t>
            </a:r>
            <a:r>
              <a:rPr lang="fr" dirty="0"/>
              <a:t>vous </a:t>
            </a:r>
            <a:r>
              <a:rPr lang="fr" b="0" dirty="0"/>
              <a:t>chargez</a:t>
            </a:r>
            <a:r>
              <a:rPr lang="fr" dirty="0"/>
              <a:t> différents groupes de parties prenantes de remplir un questionnaire vierge avant d’analyser leurs réponses. Vous réunissez ensuite les différents groupes afin d’aboutir à un consensus.  </a:t>
            </a:r>
            <a:endParaRPr lang="en-US" baseline="0" dirty="0"/>
          </a:p>
          <a:p>
            <a:pPr marL="171450" indent="-171450" rtl="0">
              <a:buFont typeface="Symbol"/>
              <a:buChar char="•"/>
            </a:pPr>
            <a:r>
              <a:rPr lang="fr" dirty="0"/>
              <a:t>{CLICK} Bien sûr, vous êtes invités à suivre vos procédures nationales respectives de validation officielle finale avant soumission.  </a:t>
            </a:r>
          </a:p>
          <a:p>
            <a:pPr rtl="0"/>
            <a:endParaRPr lang="en-US" baseline="0" dirty="0"/>
          </a:p>
          <a:p>
            <a:pPr rtl="0"/>
            <a:endParaRPr lang="en-US" dirty="0">
              <a:cs typeface="Calibri"/>
            </a:endParaRPr>
          </a:p>
        </p:txBody>
      </p:sp>
      <p:sp>
        <p:nvSpPr>
          <p:cNvPr id="4" name="Slide Number Placeholder 3"/>
          <p:cNvSpPr>
            <a:spLocks noGrp="1"/>
          </p:cNvSpPr>
          <p:nvPr>
            <p:ph type="sldNum" sz="quarter" idx="10"/>
          </p:nvPr>
        </p:nvSpPr>
        <p:spPr/>
        <p:txBody>
          <a:bodyPr rtlCol="0"/>
          <a:lstStyle/>
          <a:p>
            <a:pPr rtl="0"/>
            <a:fld id="{67340BB4-4280-4CEA-92D7-119E053EC25C}" type="slidenum">
              <a:rPr lang="de-DE" smtClean="0"/>
              <a:t>23</a:t>
            </a:fld>
            <a:endParaRPr lang="de-DE"/>
          </a:p>
        </p:txBody>
      </p:sp>
    </p:spTree>
    <p:extLst>
      <p:ext uri="{BB962C8B-B14F-4D97-AF65-F5344CB8AC3E}">
        <p14:creationId xmlns:p14="http://schemas.microsoft.com/office/powerpoint/2010/main" val="487494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fr" dirty="0"/>
              <a:t>Vous devrez décider du degré et des modalités de participation des parties prenantes.  Il peut s’agir de consultations en personne, de consultations en ligne ou d’une combinaison des deux, ou encore de consultations par courrier électronique, par téléphone ou par webinaire. </a:t>
            </a:r>
            <a:endParaRPr lang="en-AU" baseline="0" dirty="0"/>
          </a:p>
          <a:p>
            <a:pPr rtl="0"/>
            <a:r>
              <a:rPr lang="fr" dirty="0"/>
              <a:t>{CLICK} Ces considérations doivent toujours être adaptées aux ressources et au temps dont vous disposez.  </a:t>
            </a:r>
            <a:endParaRPr lang="en-AU" dirty="0"/>
          </a:p>
          <a:p>
            <a:pPr rtl="0"/>
            <a:r>
              <a:rPr lang="fr" dirty="0"/>
              <a:t>{CLICK} Pour le cycle de communication des données de 2023, un nouvel outil d’enquête en ligne est disponible. L’enquête en ligne peut être partagée avec les parties prenantes concernées en amont des consultations, les résultats étant envoyés directement au point focal national. L’outil d’enquête en ligne ne peut pas être utilisé dans la procédure de soumission officielle, qui doit être effectuée au format Microsoft Word. Le Guide de consultation des parties prenantes contient de plus amples informations sur l’utilisation de l’outil d’enquête en ligne.</a:t>
            </a:r>
            <a:endParaRPr lang="en-AU" dirty="0"/>
          </a:p>
          <a:p>
            <a:pPr rtl="0"/>
            <a:endParaRPr lang="en-AU" dirty="0">
              <a:cs typeface="Calibri"/>
            </a:endParaRPr>
          </a:p>
        </p:txBody>
      </p:sp>
      <p:sp>
        <p:nvSpPr>
          <p:cNvPr id="4" name="Slide Number Placeholder 3"/>
          <p:cNvSpPr>
            <a:spLocks noGrp="1"/>
          </p:cNvSpPr>
          <p:nvPr>
            <p:ph type="sldNum" sz="quarter" idx="10"/>
          </p:nvPr>
        </p:nvSpPr>
        <p:spPr/>
        <p:txBody>
          <a:bodyPr rtlCol="0"/>
          <a:lstStyle/>
          <a:p>
            <a:pPr rtl="0"/>
            <a:fld id="{67340BB4-4280-4CEA-92D7-119E053EC25C}" type="slidenum">
              <a:rPr lang="de-DE" smtClean="0"/>
              <a:t>24</a:t>
            </a:fld>
            <a:endParaRPr lang="de-DE"/>
          </a:p>
        </p:txBody>
      </p:sp>
    </p:spTree>
    <p:extLst>
      <p:ext uri="{BB962C8B-B14F-4D97-AF65-F5344CB8AC3E}">
        <p14:creationId xmlns:p14="http://schemas.microsoft.com/office/powerpoint/2010/main" val="2046686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r>
              <a:rPr lang="fr" b="0" dirty="0"/>
              <a:t>Enfin, voici quelques bonnes pratiques à prendre en compte lors de la planification des consultations des parties prenantes nationales : </a:t>
            </a:r>
            <a:endParaRPr lang="en-GB" b="0" dirty="0"/>
          </a:p>
          <a:p>
            <a:pPr algn="just" rtl="0"/>
            <a:r>
              <a:rPr lang="fr" dirty="0"/>
              <a:t> </a:t>
            </a:r>
          </a:p>
          <a:p>
            <a:pPr algn="just" rtl="0"/>
            <a:r>
              <a:rPr lang="fr" b="1" dirty="0"/>
              <a:t>{CLICK} – Inclusion</a:t>
            </a:r>
            <a:r>
              <a:rPr lang="fr" dirty="0"/>
              <a:t> : un large éventail de parties prenantes doit être invité à participer aux consultations. </a:t>
            </a:r>
          </a:p>
          <a:p>
            <a:pPr algn="just" rtl="0"/>
            <a:r>
              <a:rPr lang="fr" b="1" dirty="0"/>
              <a:t>{CLICK} – Équité des procédures :</a:t>
            </a:r>
            <a:r>
              <a:rPr lang="fr" dirty="0"/>
              <a:t> il convient de veiller à ce que tous les participants disposent de l’espace et du temps nécessaires pour exprimer leur opinion dans le cadre de la consultation. </a:t>
            </a:r>
            <a:endParaRPr lang="en-GB" dirty="0"/>
          </a:p>
          <a:p>
            <a:pPr algn="just" rtl="0"/>
            <a:r>
              <a:rPr lang="fr" b="1" dirty="0"/>
              <a:t>{CLICK} – Accord par consensus </a:t>
            </a:r>
            <a:r>
              <a:rPr lang="fr" dirty="0"/>
              <a:t>: il est important que chacun ait la possibilité de s’exprimer, de formuler des critiques et d’apporter aux échanges de nouveaux arguments ou éléments d’information dans un environnement favorable. </a:t>
            </a:r>
            <a:endParaRPr lang="en-GB" dirty="0"/>
          </a:p>
          <a:p>
            <a:pPr algn="just" rtl="0"/>
            <a:r>
              <a:rPr lang="fr" b="1" dirty="0"/>
              <a:t>{CLICK} – Transparence </a:t>
            </a:r>
            <a:r>
              <a:rPr lang="fr" dirty="0"/>
              <a:t>: les informations doivent être rendues publiques. Toutes les parties prenantes doivent également pouvoir accéder aux informations avant la consultation, ainsi qu’à un compte rendu détaillé des discussions et des résultats obtenus.  </a:t>
            </a:r>
          </a:p>
          <a:p>
            <a:pPr algn="just" rtl="0"/>
            <a:endParaRPr lang="en-GB" dirty="0"/>
          </a:p>
          <a:p>
            <a:pPr algn="just" rtl="0"/>
            <a:r>
              <a:rPr lang="fr" dirty="0"/>
              <a:t>Pour plus d’informations et de conseils, n’oubliez pas de lire la ressource intitulée « Guide de consultation des parties prenantes ».  </a:t>
            </a:r>
          </a:p>
          <a:p>
            <a:pPr algn="just" rtl="0"/>
            <a:endParaRPr lang="en-GB" b="1"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25</a:t>
            </a:fld>
            <a:endParaRPr lang="en-US"/>
          </a:p>
        </p:txBody>
      </p:sp>
    </p:spTree>
    <p:extLst>
      <p:ext uri="{BB962C8B-B14F-4D97-AF65-F5344CB8AC3E}">
        <p14:creationId xmlns:p14="http://schemas.microsoft.com/office/powerpoint/2010/main" val="1760025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buFont typeface="Arial"/>
              <a:buChar char="•"/>
            </a:pPr>
            <a:r>
              <a:rPr lang="fr" dirty="0"/>
              <a:t>Outre le Guide de suivi, plusieurs ressources facultatives sont disponibles pour faciliter le processus de consultation des parties prenantes.   </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fr" dirty="0"/>
              <a:t>{CLICK} Le Guide de consultation des parties prenantes fournit des informations et des orientations complémentaires sur les processus recommandés en matière de consultation des parties prenantes. Il comprend également des annexes afférentes à l’outil d’enquête en ligne sur la GIRE ; un exemple de programme d’atelier ; un modèle de rapport de consultation facultatif ; et un exemple de mandat de facilitateur. </a:t>
            </a:r>
            <a:endParaRPr lang="en-GB" sz="1200" b="0" i="0" u="none" strike="noStrike" dirty="0">
              <a:solidFill>
                <a:schemeClr val="tx1"/>
              </a:solidFill>
              <a:effectLst/>
              <a:latin typeface="+mn-lt"/>
            </a:endParaRPr>
          </a:p>
          <a:p>
            <a:pPr rtl="0">
              <a:buFont typeface="Arial"/>
              <a:buChar char="•"/>
            </a:pPr>
            <a:r>
              <a:rPr lang="fr" dirty="0"/>
              <a:t>{CLICK} Les synthèses des résultats par pays sont des résumés visuels de deux pages des résultats obtenus par chaque pays en 2017 et en 2020, qui peuvent être téléchargés en plusieurs langues sur le Portail de données de la GIRE.  </a:t>
            </a:r>
            <a:endParaRPr lang="en-GB" dirty="0"/>
          </a:p>
          <a:p>
            <a:pPr rtl="0">
              <a:buFont typeface="Arial"/>
              <a:buChar char="•"/>
            </a:pPr>
            <a:r>
              <a:rPr lang="fr" sz="1800" b="0" i="0" u="none" strike="noStrike" dirty="0">
                <a:solidFill>
                  <a:srgbClr val="D13438"/>
                </a:solidFill>
                <a:effectLst/>
                <a:latin typeface="Calibri" panose="020F0502020204030204" pitchFamily="34" charset="0"/>
              </a:rPr>
              <a:t>{CLICK} La </a:t>
            </a:r>
            <a:r>
              <a:rPr lang="fr" sz="1800" b="0" i="0" u="none" dirty="0">
                <a:solidFill>
                  <a:srgbClr val="000000"/>
                </a:solidFill>
                <a:effectLst/>
                <a:latin typeface="Calibri" panose="020F0502020204030204" pitchFamily="34" charset="0"/>
              </a:rPr>
              <a:t>formation des facilitateurs est </a:t>
            </a:r>
            <a:r>
              <a:rPr lang="fr" sz="1800" b="0" i="0" dirty="0">
                <a:solidFill>
                  <a:srgbClr val="000000"/>
                </a:solidFill>
                <a:effectLst/>
                <a:latin typeface="Calibri" panose="020F0502020204030204" pitchFamily="34" charset="0"/>
              </a:rPr>
              <a:t>un cours en ligne facultatif et gratuit à suivre à son propre rythme</a:t>
            </a:r>
            <a:r>
              <a:rPr lang="fr" sz="1800" b="0" i="0" u="none" dirty="0">
                <a:solidFill>
                  <a:srgbClr val="D13438"/>
                </a:solidFill>
                <a:effectLst/>
                <a:latin typeface="Calibri" panose="020F0502020204030204" pitchFamily="34" charset="0"/>
              </a:rPr>
              <a:t>, d’une durée de</a:t>
            </a:r>
            <a:r>
              <a:rPr lang="fr" sz="1800" b="0" i="0" u="none" dirty="0">
                <a:solidFill>
                  <a:srgbClr val="000000"/>
                </a:solidFill>
                <a:effectLst/>
                <a:latin typeface="Calibri" panose="020F0502020204030204" pitchFamily="34" charset="0"/>
              </a:rPr>
              <a:t> 4 à 6</a:t>
            </a:r>
            <a:r>
              <a:rPr lang="fr" sz="1800" b="0" i="0" u="none" dirty="0">
                <a:solidFill>
                  <a:srgbClr val="D13438"/>
                </a:solidFill>
                <a:effectLst/>
                <a:latin typeface="Calibri" panose="020F0502020204030204" pitchFamily="34" charset="0"/>
              </a:rPr>
              <a:t> </a:t>
            </a:r>
            <a:r>
              <a:rPr lang="fr" sz="1800" b="0" i="0" u="none" dirty="0">
                <a:solidFill>
                  <a:srgbClr val="000000"/>
                </a:solidFill>
                <a:effectLst/>
                <a:latin typeface="Calibri" panose="020F0502020204030204" pitchFamily="34" charset="0"/>
              </a:rPr>
              <a:t>heures. Il est disponible en anglais, en espagnol ou en </a:t>
            </a:r>
            <a:r>
              <a:rPr lang="fr" sz="1800" b="0" i="0" u="none" dirty="0">
                <a:solidFill>
                  <a:srgbClr val="D13438"/>
                </a:solidFill>
                <a:effectLst/>
                <a:latin typeface="Calibri" panose="020F0502020204030204" pitchFamily="34" charset="0"/>
              </a:rPr>
              <a:t>français.</a:t>
            </a:r>
            <a:r>
              <a:rPr lang="fr" sz="1800" b="0" i="0" u="none" dirty="0">
                <a:solidFill>
                  <a:srgbClr val="000000"/>
                </a:solidFill>
                <a:effectLst/>
                <a:latin typeface="Calibri" panose="020F0502020204030204" pitchFamily="34" charset="0"/>
              </a:rPr>
              <a:t> </a:t>
            </a:r>
            <a:r>
              <a:rPr lang="fr" sz="1800" dirty="0"/>
              <a:t>Ce cours s’adresse à toute personne souhaitant organiser un processus de consultation multipartite sur l’indicateur 6.5.1 des ODD. Il permet de bien comprendre en quoi consiste cet indicateur, la manière dont il est calculé, ainsi que l’importance de solliciter de nombreuses parties prenantes et les moyens pratiques d’y parvenir.  </a:t>
            </a:r>
            <a:endParaRPr lang="en-GB" sz="1800" b="0" i="0" u="none" dirty="0">
              <a:solidFill>
                <a:srgbClr val="000000"/>
              </a:solidFill>
              <a:effectLst/>
              <a:latin typeface="Calibri" panose="020F0502020204030204" pitchFamily="34" charset="0"/>
            </a:endParaRPr>
          </a:p>
          <a:p>
            <a:pPr rtl="0">
              <a:buFont typeface="Arial"/>
              <a:buChar char="•"/>
            </a:pPr>
            <a:r>
              <a:rPr lang="fr" sz="1800" b="0" i="0" u="none" dirty="0">
                <a:solidFill>
                  <a:srgbClr val="000000"/>
                </a:solidFill>
                <a:effectLst/>
                <a:latin typeface="Calibri" panose="020F0502020204030204" pitchFamily="34" charset="0"/>
              </a:rPr>
              <a:t>{CLICK} Enfin, </a:t>
            </a:r>
            <a:r>
              <a:rPr lang="fr" sz="1800" b="0" i="0" u="none" dirty="0">
                <a:solidFill>
                  <a:srgbClr val="D13438"/>
                </a:solidFill>
                <a:effectLst/>
                <a:latin typeface="Calibri" panose="020F0502020204030204" pitchFamily="34" charset="0"/>
              </a:rPr>
              <a:t>le</a:t>
            </a:r>
            <a:r>
              <a:rPr lang="fr" sz="1800" b="0" i="0" u="none" dirty="0">
                <a:solidFill>
                  <a:srgbClr val="000000"/>
                </a:solidFill>
                <a:effectLst/>
                <a:latin typeface="Calibri" panose="020F0502020204030204" pitchFamily="34" charset="0"/>
              </a:rPr>
              <a:t> dispositif de soutien est disponible sur demande, </a:t>
            </a:r>
            <a:r>
              <a:rPr lang="fr" sz="1800" b="0" i="0" u="none" noProof="0" dirty="0">
                <a:solidFill>
                  <a:srgbClr val="000000"/>
                </a:solidFill>
                <a:effectLst/>
                <a:latin typeface="Calibri" panose="020F0502020204030204" pitchFamily="34" charset="0"/>
              </a:rPr>
              <a:t>pour</a:t>
            </a:r>
            <a:r>
              <a:rPr lang="fr" sz="1800" b="0" i="0" u="none" dirty="0">
                <a:solidFill>
                  <a:srgbClr val="000000"/>
                </a:solidFill>
                <a:effectLst/>
                <a:latin typeface="Calibri" panose="020F0502020204030204" pitchFamily="34" charset="0"/>
              </a:rPr>
              <a:t> les pays recevant une aide technique/financière dans le cadre du </a:t>
            </a:r>
            <a:r>
              <a:rPr lang="fr" sz="1800" b="0" i="0" u="none" strike="noStrike" dirty="0">
                <a:solidFill>
                  <a:srgbClr val="0563C1"/>
                </a:solidFill>
                <a:effectLst/>
                <a:latin typeface="Calibri" panose="020F0502020204030204" pitchFamily="34" charset="0"/>
                <a:hlinkClick r:id="rId3"/>
              </a:rPr>
              <a:t>Programme de soutien à l’ODD 6 GIRE,</a:t>
            </a:r>
            <a:r>
              <a:rPr lang="fr" sz="1800" b="0" i="0" u="none" dirty="0">
                <a:solidFill>
                  <a:srgbClr val="D13438"/>
                </a:solidFill>
                <a:effectLst/>
                <a:latin typeface="Calibri" panose="020F0502020204030204" pitchFamily="34" charset="0"/>
              </a:rPr>
              <a:t>que nous expliquerons dans la prochaine vidéo. </a:t>
            </a:r>
            <a:r>
              <a:rPr lang="fr" sz="1800" b="0" i="0" u="none" dirty="0">
                <a:solidFill>
                  <a:srgbClr val="000000"/>
                </a:solidFill>
                <a:effectLst/>
                <a:latin typeface="Calibri" panose="020F0502020204030204" pitchFamily="34" charset="0"/>
              </a:rPr>
              <a:t> </a:t>
            </a:r>
            <a:endParaRPr lang="en-GB" b="0" i="0" u="none" dirty="0">
              <a:solidFill>
                <a:srgbClr val="000000"/>
              </a:solidFill>
              <a:effectLst/>
              <a:latin typeface="Segoe UI" panose="020B0502040204020203" pitchFamily="34" charset="0"/>
            </a:endParaRPr>
          </a:p>
          <a:p>
            <a:pPr marL="171450" indent="-171450" rtl="0">
              <a:buFont typeface="Arial,Sans-Serif"/>
              <a:buChar char="•"/>
            </a:pPr>
            <a:endParaRPr lang="en-GB" dirty="0">
              <a:ea typeface="Calibri"/>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26</a:t>
            </a:fld>
            <a:endParaRPr lang="en-US"/>
          </a:p>
        </p:txBody>
      </p:sp>
    </p:spTree>
    <p:extLst>
      <p:ext uri="{BB962C8B-B14F-4D97-AF65-F5344CB8AC3E}">
        <p14:creationId xmlns:p14="http://schemas.microsoft.com/office/powerpoint/2010/main" val="1664858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u="none" strike="noStrike" dirty="0">
                <a:solidFill>
                  <a:srgbClr val="000000"/>
                </a:solidFill>
                <a:effectLst/>
                <a:latin typeface="Calibri" panose="020F0502020204030204" pitchFamily="34" charset="0"/>
              </a:rPr>
              <a:t>Bienvenue dans la cinquième partie. Cette vidéo présente le Programme de soutien à l’ODD 6 GIRE. Pour de plus amples informations, veuillez consulter le site Web à ce sujet, à l’adresse suivante : </a:t>
            </a:r>
            <a:r>
              <a:rPr lang="fr-FR" sz="1800" b="0" i="0" u="sng" strike="noStrike" dirty="0">
                <a:solidFill>
                  <a:srgbClr val="0563C1"/>
                </a:solidFill>
                <a:effectLst/>
                <a:latin typeface="Calibri" panose="020F0502020204030204" pitchFamily="34" charset="0"/>
                <a:hlinkClick r:id="rId3"/>
              </a:rPr>
              <a:t>www.gwp.org/en/sdg6support/</a:t>
            </a:r>
            <a:r>
              <a:rPr lang="fr-FR" sz="1800" b="0" i="0" u="none" strike="noStrike" dirty="0">
                <a:solidFill>
                  <a:srgbClr val="000000"/>
                </a:solidFill>
                <a:effectLst/>
                <a:latin typeface="Calibri" panose="020F0502020204030204" pitchFamily="34" charset="0"/>
              </a:rPr>
              <a:t>.</a:t>
            </a:r>
            <a:r>
              <a:rPr lang="fr-FR"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27</a:t>
            </a:fld>
            <a:endParaRPr lang="en-US"/>
          </a:p>
        </p:txBody>
      </p:sp>
    </p:spTree>
    <p:extLst>
      <p:ext uri="{BB962C8B-B14F-4D97-AF65-F5344CB8AC3E}">
        <p14:creationId xmlns:p14="http://schemas.microsoft.com/office/powerpoint/2010/main" val="659555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just" rtl="0"/>
            <a:r>
              <a:rPr lang="fr" dirty="0"/>
              <a:t>Le Programme de soutien à l’ODD 6 GIRE accompagne les pays dans la communication de données sur l’indicateur 6.5.1 des ODD. Il s’agit d’un point de départ pour accélérer les progrès vers la réalisation des ODD liés à l’eau et d’autres objectifs de développement, conformément aux priorités nationales. Ce programme est coordonné par le Partenariat mondial de l’eau (GWP) en collaboration avec le Centre PNUE-DHI pour l’eau et l’environnement et le réseau Cap-Net, sous la direction du PNUE. </a:t>
            </a:r>
            <a:endParaRPr lang="en-GB" dirty="0">
              <a:cs typeface="Calibri"/>
            </a:endParaRPr>
          </a:p>
          <a:p>
            <a:pPr algn="just" rtl="0"/>
            <a:endParaRPr lang="en-US" dirty="0"/>
          </a:p>
          <a:p>
            <a:pPr algn="just" rtl="0"/>
            <a:r>
              <a:rPr lang="fr" dirty="0">
                <a:cs typeface="Calibri" panose="020F0502020204030204"/>
              </a:rPr>
              <a:t>Il comporte trois étapes :</a:t>
            </a:r>
          </a:p>
          <a:p>
            <a:pPr algn="just" rtl="0"/>
            <a:endParaRPr lang="en-US" dirty="0">
              <a:cs typeface="Calibri" panose="020F0502020204030204"/>
            </a:endParaRPr>
          </a:p>
          <a:p>
            <a:pPr algn="just" rtl="0"/>
            <a:r>
              <a:rPr lang="fr" dirty="0">
                <a:cs typeface="Calibri" panose="020F0502020204030204"/>
              </a:rPr>
              <a:t>Étape 1 : Identifier les défis</a:t>
            </a:r>
          </a:p>
          <a:p>
            <a:pPr algn="just" rtl="0"/>
            <a:r>
              <a:rPr lang="fr" dirty="0">
                <a:cs typeface="Calibri" panose="020F0502020204030204"/>
              </a:rPr>
              <a:t>Étape 2 : Élaborer des plans d’action </a:t>
            </a:r>
          </a:p>
          <a:p>
            <a:pPr algn="just" rtl="0"/>
            <a:r>
              <a:rPr lang="fr" dirty="0">
                <a:cs typeface="Calibri" panose="020F0502020204030204"/>
              </a:rPr>
              <a:t>Étape 3 : Mettre en œuvre des solutions</a:t>
            </a:r>
          </a:p>
          <a:p>
            <a:pPr algn="just" rtl="0"/>
            <a:endParaRPr lang="en-US" dirty="0">
              <a:cs typeface="Calibri" panose="020F0502020204030204"/>
            </a:endParaRPr>
          </a:p>
          <a:p>
            <a:pPr algn="just" rtl="0"/>
            <a:r>
              <a:rPr lang="fr" dirty="0">
                <a:cs typeface="Calibri" panose="020F0502020204030204"/>
              </a:rPr>
              <a:t>De plus amples informations sur chacune de ces étapes seront présentées dans les prochaines diapositives. </a:t>
            </a:r>
            <a:endParaRPr lang="en-US" dirty="0"/>
          </a:p>
          <a:p>
            <a:pPr algn="just" rtl="0"/>
            <a:endParaRPr lang="en-GB" dirty="0">
              <a:cs typeface="Calibri"/>
            </a:endParaRPr>
          </a:p>
          <a:p>
            <a:pPr algn="just" rtl="0"/>
            <a:endParaRPr lang="en-GB"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28</a:t>
            </a:fld>
            <a:endParaRPr lang="en-US"/>
          </a:p>
        </p:txBody>
      </p:sp>
    </p:spTree>
    <p:extLst>
      <p:ext uri="{BB962C8B-B14F-4D97-AF65-F5344CB8AC3E}">
        <p14:creationId xmlns:p14="http://schemas.microsoft.com/office/powerpoint/2010/main" val="4110677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dirty="0"/>
              <a:t>L’objectif de l’étape 1 est de renforcer le suivi de la GIRE au niveau national, afin d’identifier les domaines essentiels à prendre en compte.</a:t>
            </a:r>
            <a:r>
              <a:rPr lang="fr" dirty="0"/>
              <a:t> </a:t>
            </a:r>
          </a:p>
          <a:p>
            <a:pPr rtl="0"/>
            <a:endParaRPr lang="en-US" dirty="0"/>
          </a:p>
          <a:p>
            <a:pPr rtl="0"/>
            <a:r>
              <a:rPr lang="fr" dirty="0"/>
              <a:t>Dans le cadre de l’étape 1, le programme de soutien a contribué au processus de communication de données sur les ODD dans plus de 70 pays jusqu’à présent, </a:t>
            </a:r>
            <a:r>
              <a:rPr lang="fr" b="0" i="0" dirty="0">
                <a:solidFill>
                  <a:srgbClr val="D13438"/>
                </a:solidFill>
                <a:effectLst/>
                <a:latin typeface="WordVisi_MSFontService"/>
              </a:rPr>
              <a:t>pour les cycles de 2017 et de 2020</a:t>
            </a:r>
            <a:r>
              <a:rPr lang="fr" dirty="0"/>
              <a:t>. Plus de 3 000 parties prenantes ont participé à ce processus.  </a:t>
            </a:r>
            <a:endParaRPr lang="en-US" dirty="0">
              <a:cs typeface="Calibri"/>
            </a:endParaRPr>
          </a:p>
          <a:p>
            <a:pPr rtl="0"/>
            <a:r>
              <a:rPr lang="fr" dirty="0"/>
              <a:t>Ce soutien doit être prodigué par le GWP, par l’intermédiaire de ses partenaires régionaux et nationaux de l’eau, qui œuvreront de concert avec le point focal national responsable de l’indicateur 6.5.1 des ODD dans les pays. </a:t>
            </a:r>
            <a:endParaRPr lang="en-US" dirty="0">
              <a:cs typeface="Calibri"/>
            </a:endParaRPr>
          </a:p>
          <a:p>
            <a:pPr rtl="0"/>
            <a:endParaRPr lang="en-US" b="1"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29</a:t>
            </a:fld>
            <a:endParaRPr lang="en-US"/>
          </a:p>
        </p:txBody>
      </p:sp>
    </p:spTree>
    <p:extLst>
      <p:ext uri="{BB962C8B-B14F-4D97-AF65-F5344CB8AC3E}">
        <p14:creationId xmlns:p14="http://schemas.microsoft.com/office/powerpoint/2010/main" val="2105103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À l’étape 1, deux types d’aide sont disponibles pour les pays :  </a:t>
            </a:r>
            <a:endParaRPr lang="en-US" dirty="0">
              <a:cs typeface="Calibri"/>
            </a:endParaRPr>
          </a:p>
          <a:p>
            <a:pPr rtl="0"/>
            <a:endParaRPr lang="en-US" dirty="0"/>
          </a:p>
          <a:p>
            <a:pPr marL="171450" indent="-171450" rtl="0">
              <a:buFont typeface="Symbol"/>
              <a:buChar char="•"/>
            </a:pPr>
            <a:r>
              <a:rPr lang="fr" dirty="0"/>
              <a:t>{CLICK} Une aide financière, lorsqu’un facilitateur est engagé et qu’un soutien est apporté pour mener des consultations. Ce service est disponible sur demande, pour un maximum de 60 pays.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Symbol"/>
              <a:buChar char="•"/>
              <a:tabLst/>
              <a:defRPr/>
            </a:pPr>
            <a:r>
              <a:rPr lang="fr" dirty="0"/>
              <a:t>{CLICK} Les critères de sélection relatifs à l’aide financière sont les suivants : le degré d’engagement du pays ; le cofinancement de la part du pays, le cas échéant ; et l’intégration des progrès de la GIRE dans le pays – sur la base des notes obtenues lors des cycles précédents de communication de données sur l’indicateur 6.5.1 (en 2017 et en 2020).  </a:t>
            </a:r>
          </a:p>
          <a:p>
            <a:pPr marL="171450" indent="-171450" rtl="0">
              <a:buFont typeface="Symbol"/>
              <a:buChar char="•"/>
            </a:pPr>
            <a:r>
              <a:rPr lang="fr" dirty="0"/>
              <a:t>{CLICK} Les orientations d’ordre technique comprennent un grand nombre de ressources présentées dans les vidéos précédentes, à savoir, par exemple, un </a:t>
            </a:r>
            <a:r>
              <a:rPr lang="fr" b="1" u="sng" dirty="0">
                <a:hlinkClick r:id="rId3"/>
              </a:rPr>
              <a:t>dispositif de soutien</a:t>
            </a:r>
            <a:r>
              <a:rPr lang="en" b="1" dirty="0"/>
              <a:t> </a:t>
            </a:r>
            <a:r>
              <a:rPr lang="en" dirty="0"/>
              <a:t>qui fournit des conseils et des outils beaucoup plus précis pour faciliter les processus de consultation des parties prenantes en vue de la réalisation de l’enquête sur l’indicateur 6.5.1 des ODD. Un soutien supplémentaire est apporté dans le cadre d’une formation en ligne </a:t>
            </a:r>
            <a:r>
              <a:rPr lang="fr" b="1" u="sng" dirty="0">
                <a:hlinkClick r:id="rId4"/>
              </a:rPr>
              <a:t>à l’intention des facilitateurs</a:t>
            </a:r>
            <a:r>
              <a:rPr lang="fr" u="sng" dirty="0">
                <a:hlinkClick r:id="rId4"/>
              </a:rPr>
              <a:t>, disponible en anglais, en espagnol et en français</a:t>
            </a:r>
            <a:r>
              <a:rPr lang="fr" dirty="0"/>
              <a:t>. </a:t>
            </a:r>
          </a:p>
          <a:p>
            <a:pPr marL="171450" indent="-171450" rtl="0">
              <a:buFont typeface="Symbol"/>
              <a:buChar char="•"/>
            </a:pPr>
            <a:endParaRPr lang="en-US" dirty="0">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30</a:t>
            </a:fld>
            <a:endParaRPr lang="en-US"/>
          </a:p>
        </p:txBody>
      </p:sp>
    </p:spTree>
    <p:extLst>
      <p:ext uri="{BB962C8B-B14F-4D97-AF65-F5344CB8AC3E}">
        <p14:creationId xmlns:p14="http://schemas.microsoft.com/office/powerpoint/2010/main" val="4116508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Des échanges d’enseignements peuvent être organisés à l’échelle régionale dans le cadre du Programme de soutien à l’ODD 6 GIRE. </a:t>
            </a:r>
            <a:endParaRPr lang="en-US" dirty="0">
              <a:cs typeface="Calibri"/>
            </a:endParaRPr>
          </a:p>
          <a:p>
            <a:pPr rtl="0"/>
            <a:r>
              <a:rPr lang="fr"/>
              <a:t>{CLICK} Les objectifs de ces échanges sont de partager les enseignements tirés des consultations entre les points focaux, d’identifier les possibilités et les défis communs, et de faire progresser la communication de données au niveau régional.  </a:t>
            </a:r>
            <a:endParaRPr lang="en-US" dirty="0">
              <a:cs typeface="Calibri"/>
            </a:endParaRPr>
          </a:p>
          <a:p>
            <a:pPr rtl="0"/>
            <a:r>
              <a:rPr lang="fr"/>
              <a:t>{CLICK} Le Programme peut fournir un soutien à la facilitation et des conseils techniques, ainsi que des outils en ligne, notamment via des communautés de pratique. Aucune aide financière n’est disponible dans le cadre des échanges d’enseignements à l’échelle régionale.  </a:t>
            </a:r>
            <a:endParaRPr lang="en-US" dirty="0">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31</a:t>
            </a:fld>
            <a:endParaRPr lang="en-US"/>
          </a:p>
        </p:txBody>
      </p:sp>
    </p:spTree>
    <p:extLst>
      <p:ext uri="{BB962C8B-B14F-4D97-AF65-F5344CB8AC3E}">
        <p14:creationId xmlns:p14="http://schemas.microsoft.com/office/powerpoint/2010/main" val="1879644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L’ODD 6 consiste à « garantir l’accès de tous à des services d’alimentation en eau et d’assainissement gérés de façon durable ».  Mais il va beaucoup plus loin que l’approvisionnement en eau et l’assainissement. </a:t>
            </a:r>
            <a:endParaRPr lang="en-GB" dirty="0"/>
          </a:p>
          <a:p>
            <a:pPr rtl="0"/>
            <a:r>
              <a:rPr lang="fr" dirty="0"/>
              <a:t> </a:t>
            </a:r>
          </a:p>
          <a:p>
            <a:pPr rtl="0"/>
            <a:r>
              <a:rPr lang="fr" dirty="0"/>
              <a:t>Il couvre l’ensemble des aspects de la gestion des ressources en eau et tient compte des dimensions sociales, économiques et environnementales du développement durable.  L’ODD 6 est essentiel pour atteindre d’autres objectifs, tels que ceux sur l’alimentation, l’énergie propre et la biodiversité. </a:t>
            </a:r>
          </a:p>
          <a:p>
            <a:pPr rtl="0"/>
            <a:endParaRPr lang="en-US" dirty="0"/>
          </a:p>
          <a:p>
            <a:pPr rtl="0"/>
            <a:r>
              <a:rPr lang="fr" dirty="0"/>
              <a:t>Comme vous le savez, la gestion de l’eau douce repose en grande partie sur la compréhension des différents besoins et rôles des personnes qui utilisent cette eau, ainsi que sur les lois, les institutions et les mécanismes de gouvernance qui sont en place pour assurer sa gestion.  Ces aspects sont pris en compte dans la stratégie de la GIRE, qui fait l’objet de la cible 6.5. </a:t>
            </a:r>
          </a:p>
          <a:p>
            <a:pPr rtl="0"/>
            <a:endParaRPr lang="en-GB" dirty="0"/>
          </a:p>
          <a:p>
            <a:pPr rtl="0"/>
            <a:r>
              <a:rPr lang="fr" dirty="0"/>
              <a:t>La cible 6.5 porte sur « </a:t>
            </a:r>
            <a:r>
              <a:rPr lang="fr" b="1" dirty="0"/>
              <a:t>la mise en œuvre</a:t>
            </a:r>
            <a:r>
              <a:rPr lang="fr" dirty="0"/>
              <a:t> » de la GIRE, plus que sur une simple planification, afin que les étapes de mise en œuvre, dans les différentes dimensions de la GIRE, fassent l’objet d’un suivi.  </a:t>
            </a:r>
            <a:endParaRPr lang="en-GB" dirty="0">
              <a:cs typeface="Calibri"/>
            </a:endParaRPr>
          </a:p>
          <a:p>
            <a:pPr rtl="0"/>
            <a:endParaRPr lang="en-GB" dirty="0"/>
          </a:p>
          <a:p>
            <a:pPr rtl="0"/>
            <a:r>
              <a:rPr lang="fr" dirty="0"/>
              <a:t>{CLICK} – L’indicateur 6.5.1 évalue le degré de mise en œuvre de la GIRE dans chaque pays au moyen de l’enquête sur la GIRE et l’ODD 6.5.1. </a:t>
            </a:r>
          </a:p>
          <a:p>
            <a:pPr rtl="0"/>
            <a:r>
              <a:rPr lang="fr" dirty="0"/>
              <a:t>L’indicateur 6.5.2 traite spécifiquement de la coopération transfrontalière. La collecte de données relatives aux indicateurs 6.5.2 fait l’objet d’un processus distinct, mené par les points focaux responsables des indicateurs 6.5.1 et 6.5.2, qui doivent échanger les uns avec les autres afin d’harmoniser au mieux leurs procédures. </a:t>
            </a:r>
          </a:p>
          <a:p>
            <a:pPr rtl="0"/>
            <a:endParaRPr lang="en-GB" dirty="0"/>
          </a:p>
          <a:p>
            <a:pPr rtl="0"/>
            <a:r>
              <a:rPr lang="fr" dirty="0"/>
              <a:t>{CLICK} Le PNUE est l’organisme dépositaire de l’indicateur 6.5.1. </a:t>
            </a:r>
            <a:endParaRPr lang="en-GB" dirty="0">
              <a:cs typeface="Calibri"/>
            </a:endParaRPr>
          </a:p>
          <a:p>
            <a:pPr rtl="0"/>
            <a:endParaRPr lang="en-GB"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5</a:t>
            </a:fld>
            <a:endParaRPr lang="en-US"/>
          </a:p>
        </p:txBody>
      </p:sp>
    </p:spTree>
    <p:extLst>
      <p:ext uri="{BB962C8B-B14F-4D97-AF65-F5344CB8AC3E}">
        <p14:creationId xmlns:p14="http://schemas.microsoft.com/office/powerpoint/2010/main" val="1921694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buFont typeface="Arial"/>
              <a:buNone/>
            </a:pPr>
            <a:r>
              <a:rPr lang="fr" dirty="0"/>
              <a:t>À l’étape 2, le Programme de soutien vise à formuler des solutions. </a:t>
            </a:r>
          </a:p>
          <a:p>
            <a:pPr rtl="0">
              <a:buFont typeface="Arial"/>
              <a:buChar char="•"/>
            </a:pPr>
            <a:r>
              <a:rPr lang="fr" dirty="0"/>
              <a:t>{CLICK} En s’appuyant sur les principaux obstacles à la mise en œuvre de la GIRE identifiés au cours de l’étape 1, l’étape 2 vise à faciliter un processus multipartite mené par le gouvernement afin de formuler et de hiérarchiser les mesures permettant de surmonter lesdits obstacles. </a:t>
            </a:r>
          </a:p>
          <a:p>
            <a:pPr rtl="0">
              <a:buFont typeface="Arial"/>
              <a:buChar char="•"/>
            </a:pPr>
            <a:r>
              <a:rPr lang="fr" dirty="0"/>
              <a:t>{CLICK} Un plan d’action en matière de GIRE est élaboré. Il s’agit d’une série de possibilités d’investissement attractives pour guider la mise en œuvre de solutions aux défis posés par la GIRE. </a:t>
            </a:r>
            <a:endParaRPr lang="en-US" dirty="0">
              <a:cs typeface="Calibri"/>
            </a:endParaRPr>
          </a:p>
          <a:p>
            <a:pPr rtl="0">
              <a:buFont typeface="Arial"/>
              <a:buChar char="•"/>
            </a:pPr>
            <a:r>
              <a:rPr lang="fr" dirty="0"/>
              <a:t>{CLICK} Les pays qui ont bénéficié de l’aide prodiguée à l’étape 1 seront éligibles à l’étape 2 à partir de 2024. </a:t>
            </a:r>
            <a:endParaRPr lang="en-US" dirty="0">
              <a:cs typeface="Calibri"/>
            </a:endParaRPr>
          </a:p>
          <a:p>
            <a:pPr marL="457200" indent="-457200" rtl="0">
              <a:lnSpc>
                <a:spcPct val="90000"/>
              </a:lnSpc>
              <a:spcBef>
                <a:spcPts val="10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32</a:t>
            </a:fld>
            <a:endParaRPr lang="en-US"/>
          </a:p>
        </p:txBody>
      </p:sp>
    </p:spTree>
    <p:extLst>
      <p:ext uri="{BB962C8B-B14F-4D97-AF65-F5344CB8AC3E}">
        <p14:creationId xmlns:p14="http://schemas.microsoft.com/office/powerpoint/2010/main" val="1675825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Enfin, à l’étape 3, le Programme accompagne les gouvernements en vue de faire progresser la mise en œuvre des plans d’action en matière de GIRE en créant de nouveaux partenariats ou en renforçant ceux qui existent, en identifiant les possibilités de financement, et en aidant les pays à accéder à l’assistance technique et aux bonnes pratiques.  </a:t>
            </a: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33</a:t>
            </a:fld>
            <a:endParaRPr lang="en-US"/>
          </a:p>
        </p:txBody>
      </p:sp>
    </p:spTree>
    <p:extLst>
      <p:ext uri="{BB962C8B-B14F-4D97-AF65-F5344CB8AC3E}">
        <p14:creationId xmlns:p14="http://schemas.microsoft.com/office/powerpoint/2010/main" val="1003074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part 6 and the final video in this series. This video highlights the progress on IWRM implementation to date and the need to accelerate progress in order to achieve SDG 6 by 2030.   </a:t>
            </a:r>
            <a:endParaRPr lang="en-US" dirty="0"/>
          </a:p>
          <a:p>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34</a:t>
            </a:fld>
            <a:endParaRPr lang="en-US"/>
          </a:p>
        </p:txBody>
      </p:sp>
    </p:spTree>
    <p:extLst>
      <p:ext uri="{BB962C8B-B14F-4D97-AF65-F5344CB8AC3E}">
        <p14:creationId xmlns:p14="http://schemas.microsoft.com/office/powerpoint/2010/main" val="1438857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fr" dirty="0"/>
              <a:t>En 2017 et en 2020, 186 pays ont communiqué des données sur l’indicateur 6.5.1. </a:t>
            </a:r>
          </a:p>
          <a:p>
            <a:pPr rtl="0">
              <a:defRPr/>
            </a:pPr>
            <a:r>
              <a:rPr lang="fr" sz="1800" b="0" i="0" u="none" dirty="0">
                <a:solidFill>
                  <a:srgbClr val="D13438"/>
                </a:solidFill>
                <a:effectLst/>
                <a:latin typeface="Calibri"/>
                <a:cs typeface="Calibri"/>
              </a:rPr>
              <a:t>En 2020, </a:t>
            </a:r>
            <a:r>
              <a:rPr lang="fr" sz="1800" b="0" i="0" dirty="0">
                <a:solidFill>
                  <a:srgbClr val="000000"/>
                </a:solidFill>
                <a:effectLst/>
                <a:latin typeface="Calibri"/>
                <a:cs typeface="Calibri"/>
              </a:rPr>
              <a:t>87 pays déclaraient que la mise en œuvre de la GIRE était encore faible ou moyenne-faible dans l’ensemble</a:t>
            </a:r>
            <a:r>
              <a:rPr lang="fr" sz="1800" b="0" i="0" u="none" dirty="0">
                <a:solidFill>
                  <a:srgbClr val="D13438"/>
                </a:solidFill>
                <a:effectLst/>
                <a:latin typeface="Calibri"/>
                <a:cs typeface="Calibri"/>
              </a:rPr>
              <a:t> – un retard illustré par les couleurs orange et jaune sur notre carte.</a:t>
            </a:r>
            <a:r>
              <a:rPr lang="fr" u="none" dirty="0"/>
              <a:t>Au rythme actuel de leur mise en œuvre, il est donc peu probable qu’ils </a:t>
            </a:r>
            <a:r>
              <a:rPr lang="fr" dirty="0"/>
              <a:t>atteignent l’objectif mondial d’ici à 2030.  </a:t>
            </a:r>
            <a:endParaRPr lang="en-GB" dirty="0"/>
          </a:p>
          <a:p>
            <a:pPr rtl="0"/>
            <a:endParaRPr lang="en-GB"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35</a:t>
            </a:fld>
            <a:endParaRPr lang="en-US"/>
          </a:p>
        </p:txBody>
      </p:sp>
    </p:spTree>
    <p:extLst>
      <p:ext uri="{BB962C8B-B14F-4D97-AF65-F5344CB8AC3E}">
        <p14:creationId xmlns:p14="http://schemas.microsoft.com/office/powerpoint/2010/main" val="4068264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gn="l" rtl="0" fontAlgn="base"/>
            <a:r>
              <a:rPr lang="fr" sz="1800" b="0" i="0" u="none">
                <a:solidFill>
                  <a:srgbClr val="D13438"/>
                </a:solidFill>
                <a:effectLst/>
                <a:latin typeface="Calibri" panose="020F0502020204030204" pitchFamily="34" charset="0"/>
              </a:rPr>
              <a:t>Alors que la</a:t>
            </a:r>
            <a:r>
              <a:rPr lang="fr" sz="1800" b="0" i="0" u="none">
                <a:solidFill>
                  <a:srgbClr val="000000"/>
                </a:solidFill>
                <a:effectLst/>
                <a:latin typeface="Calibri" panose="020F0502020204030204" pitchFamily="34" charset="0"/>
              </a:rPr>
              <a:t> note globale moyenne en la matière est passée de 49à 54 </a:t>
            </a:r>
            <a:r>
              <a:rPr lang="fr" sz="1800" b="0" i="0" u="none">
                <a:solidFill>
                  <a:srgbClr val="D13438"/>
                </a:solidFill>
                <a:effectLst/>
                <a:latin typeface="Calibri" panose="020F0502020204030204" pitchFamily="34" charset="0"/>
              </a:rPr>
              <a:t>entre </a:t>
            </a:r>
            <a:r>
              <a:rPr lang="fr" sz="1800" b="0" i="0" u="none">
                <a:solidFill>
                  <a:srgbClr val="000000"/>
                </a:solidFill>
                <a:effectLst/>
                <a:latin typeface="Calibri" panose="020F0502020204030204" pitchFamily="34" charset="0"/>
              </a:rPr>
              <a:t>2017 et 2020</a:t>
            </a:r>
            <a:r>
              <a:rPr lang="fr" sz="1800" b="0" i="0" u="none">
                <a:solidFill>
                  <a:srgbClr val="D13438"/>
                </a:solidFill>
                <a:effectLst/>
                <a:latin typeface="Calibri" panose="020F0502020204030204" pitchFamily="34" charset="0"/>
              </a:rPr>
              <a:t>, le taux mondial de mise en œuvre de la GIRE doit doubler de toute urgence</a:t>
            </a:r>
            <a:r>
              <a:rPr lang="fr" sz="1800" b="0" i="0" u="none">
                <a:solidFill>
                  <a:srgbClr val="000000"/>
                </a:solidFill>
                <a:effectLst/>
                <a:latin typeface="Calibri" panose="020F0502020204030204" pitchFamily="34" charset="0"/>
              </a:rPr>
              <a:t>. </a:t>
            </a:r>
            <a:endParaRPr lang="en-GB" b="0" i="0" u="none" dirty="0">
              <a:solidFill>
                <a:srgbClr val="000000"/>
              </a:solidFill>
              <a:effectLst/>
              <a:latin typeface="Segoe UI" panose="020B0502040204020203" pitchFamily="34" charset="0"/>
            </a:endParaRPr>
          </a:p>
          <a:p>
            <a:pPr algn="l" rtl="0" fontAlgn="base"/>
            <a:r>
              <a:rPr lang="fr" sz="1800"/>
              <a:t>{CLICK} </a:t>
            </a:r>
            <a:r>
              <a:rPr lang="fr" sz="1800" b="0" i="0" u="none">
                <a:solidFill>
                  <a:srgbClr val="D13438"/>
                </a:solidFill>
                <a:effectLst/>
                <a:latin typeface="Calibri" panose="020F0502020204030204" pitchFamily="34" charset="0"/>
              </a:rPr>
              <a:t>Et pour cause, 107 pays ne sont pas en mesure d’atteindre l’objectif mondial d’ici à 2030</a:t>
            </a:r>
            <a:r>
              <a:rPr lang="fr" sz="1800"/>
              <a:t>. </a:t>
            </a:r>
            <a:r>
              <a:rPr lang="fr" sz="1800" b="0" i="0" u="none">
                <a:solidFill>
                  <a:srgbClr val="000000"/>
                </a:solidFill>
                <a:effectLst/>
                <a:latin typeface="Calibri" panose="020F0502020204030204" pitchFamily="34" charset="0"/>
              </a:rPr>
              <a:t> </a:t>
            </a:r>
            <a:endParaRPr lang="en-GB" b="0" i="0" u="none" dirty="0">
              <a:solidFill>
                <a:srgbClr val="000000"/>
              </a:solidFill>
              <a:effectLst/>
              <a:latin typeface="Segoe UI" panose="020B0502040204020203" pitchFamily="34" charset="0"/>
            </a:endParaRPr>
          </a:p>
          <a:p>
            <a:pPr algn="l" rtl="0" fontAlgn="base"/>
            <a:r>
              <a:rPr lang="fr" sz="1800" b="0" i="0" u="none">
                <a:solidFill>
                  <a:srgbClr val="D13438"/>
                </a:solidFill>
                <a:effectLst/>
                <a:latin typeface="Calibri" panose="020F0502020204030204" pitchFamily="34" charset="0"/>
              </a:rPr>
              <a:t>Dans la plupart de ces pays, le taux de mise en œuvre devra plus que doubler. Compte tenu des autres défis et priorités en matière de développement, et des niveaux de capacité relativement faibles qui sont susceptibles d’être atteints dans ces pays, il s’agira là d’une entreprise difficile. </a:t>
            </a:r>
            <a:endParaRPr lang="en-GB" b="0" i="0" u="none" dirty="0">
              <a:solidFill>
                <a:srgbClr val="000000"/>
              </a:solidFill>
              <a:effectLst/>
              <a:latin typeface="Segoe UI" panose="020B0502040204020203" pitchFamily="34" charset="0"/>
            </a:endParaRPr>
          </a:p>
          <a:p>
            <a:pPr rtl="0"/>
            <a:endParaRPr lang="en-GB" dirty="0">
              <a:ea typeface="Calibri"/>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36</a:t>
            </a:fld>
            <a:endParaRPr lang="en-US"/>
          </a:p>
        </p:txBody>
      </p:sp>
    </p:spTree>
    <p:extLst>
      <p:ext uri="{BB962C8B-B14F-4D97-AF65-F5344CB8AC3E}">
        <p14:creationId xmlns:p14="http://schemas.microsoft.com/office/powerpoint/2010/main" val="3853342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fr" sz="1800" b="0" i="0" u="none" dirty="0">
                <a:solidFill>
                  <a:srgbClr val="000000"/>
                </a:solidFill>
                <a:effectLst/>
                <a:latin typeface="Calibri"/>
                <a:cs typeface="Calibri"/>
              </a:rPr>
              <a:t>Pour en savoir plus sur les progrès </a:t>
            </a:r>
            <a:r>
              <a:rPr lang="fr" sz="1800" dirty="0">
                <a:solidFill>
                  <a:srgbClr val="000000"/>
                </a:solidFill>
                <a:latin typeface="Calibri"/>
                <a:cs typeface="Calibri"/>
              </a:rPr>
              <a:t>de la mise en œuvre de la GIRE et obtenir des exemples et</a:t>
            </a:r>
            <a:r>
              <a:rPr lang="fr" sz="1800" b="0" i="0" u="none" dirty="0">
                <a:solidFill>
                  <a:srgbClr val="000000"/>
                </a:solidFill>
                <a:effectLst/>
                <a:latin typeface="Calibri"/>
                <a:cs typeface="Calibri"/>
              </a:rPr>
              <a:t> </a:t>
            </a:r>
            <a:r>
              <a:rPr lang="fr" sz="1800" dirty="0">
                <a:solidFill>
                  <a:srgbClr val="000000"/>
                </a:solidFill>
                <a:latin typeface="Calibri"/>
                <a:cs typeface="Calibri"/>
              </a:rPr>
              <a:t>des suggestions en vue d’une accélération, </a:t>
            </a:r>
            <a:r>
              <a:rPr lang="fr" dirty="0"/>
              <a:t>{CLICK} </a:t>
            </a:r>
            <a:r>
              <a:rPr lang="fr" sz="1800" b="0" i="0" u="none" dirty="0">
                <a:solidFill>
                  <a:srgbClr val="000000"/>
                </a:solidFill>
                <a:effectLst/>
                <a:latin typeface="Calibri"/>
                <a:cs typeface="Calibri"/>
              </a:rPr>
              <a:t>consultez </a:t>
            </a:r>
            <a:r>
              <a:rPr lang="fr" sz="1800" dirty="0">
                <a:solidFill>
                  <a:srgbClr val="000000"/>
                </a:solidFill>
                <a:latin typeface="Calibri"/>
                <a:cs typeface="Calibri"/>
              </a:rPr>
              <a:t>les différents rapports d’avancement mondiaux et régionaux disponibles </a:t>
            </a:r>
            <a:r>
              <a:rPr lang="fr" sz="1800" b="0" i="0" u="none" dirty="0">
                <a:solidFill>
                  <a:srgbClr val="000000"/>
                </a:solidFill>
                <a:effectLst/>
                <a:latin typeface="Calibri"/>
                <a:cs typeface="Calibri"/>
              </a:rPr>
              <a:t>sur le Portail de données de la GIRE.</a:t>
            </a:r>
            <a:r>
              <a:rPr lang="fr" sz="1800" dirty="0">
                <a:solidFill>
                  <a:srgbClr val="000000"/>
                </a:solidFill>
                <a:latin typeface="Calibri"/>
                <a:cs typeface="Calibri"/>
              </a:rPr>
              <a:t> </a:t>
            </a:r>
            <a:endParaRPr lang="en-US" b="0" i="0" u="none" dirty="0">
              <a:solidFill>
                <a:srgbClr val="000000"/>
              </a:solidFill>
              <a:effectLst/>
              <a:latin typeface="Segoe UI" panose="020B0502040204020203" pitchFamily="34" charset="0"/>
              <a:cs typeface="Segoe UI"/>
            </a:endParaRPr>
          </a:p>
          <a:p>
            <a:pPr algn="l" rtl="0" fontAlgn="base"/>
            <a:r>
              <a:rPr lang="fr" sz="1800" b="0" i="0" u="none" dirty="0">
                <a:solidFill>
                  <a:srgbClr val="000000"/>
                </a:solidFill>
                <a:effectLst/>
                <a:latin typeface="Calibri"/>
                <a:cs typeface="Calibri"/>
              </a:rPr>
              <a:t>Des rapports régionaux sont disponibles pour </a:t>
            </a:r>
            <a:r>
              <a:rPr lang="fr" sz="1800" b="0" i="0" u="none" dirty="0">
                <a:solidFill>
                  <a:srgbClr val="D13438"/>
                </a:solidFill>
                <a:effectLst/>
                <a:latin typeface="Calibri"/>
                <a:cs typeface="Calibri"/>
              </a:rPr>
              <a:t>l’Amérique</a:t>
            </a:r>
            <a:r>
              <a:rPr lang="fr" sz="1800" b="0" i="0" u="none" dirty="0">
                <a:solidFill>
                  <a:srgbClr val="000000"/>
                </a:solidFill>
                <a:effectLst/>
                <a:latin typeface="Calibri"/>
                <a:cs typeface="Calibri"/>
              </a:rPr>
              <a:t>centrale</a:t>
            </a:r>
            <a:r>
              <a:rPr lang="fr" sz="1800" b="0" i="0" u="none" dirty="0">
                <a:solidFill>
                  <a:srgbClr val="D13438"/>
                </a:solidFill>
                <a:effectLst/>
                <a:latin typeface="Calibri"/>
                <a:cs typeface="Calibri"/>
              </a:rPr>
              <a:t>,</a:t>
            </a:r>
            <a:r>
              <a:rPr lang="fr" sz="1800" b="0" i="0" u="none" dirty="0">
                <a:solidFill>
                  <a:srgbClr val="000000"/>
                </a:solidFill>
                <a:effectLst/>
                <a:latin typeface="Calibri"/>
                <a:cs typeface="Calibri"/>
              </a:rPr>
              <a:t> les pays arabes</a:t>
            </a:r>
            <a:r>
              <a:rPr lang="fr" sz="1800" b="0" i="0" u="none" dirty="0">
                <a:solidFill>
                  <a:srgbClr val="D13438"/>
                </a:solidFill>
                <a:effectLst/>
                <a:latin typeface="Calibri"/>
                <a:cs typeface="Calibri"/>
              </a:rPr>
              <a:t>, </a:t>
            </a:r>
            <a:r>
              <a:rPr lang="fr" sz="1800" b="0" i="0" u="none" dirty="0">
                <a:solidFill>
                  <a:srgbClr val="000000"/>
                </a:solidFill>
                <a:effectLst/>
                <a:latin typeface="Calibri"/>
                <a:cs typeface="Calibri"/>
              </a:rPr>
              <a:t>l’Afrique,</a:t>
            </a:r>
            <a:r>
              <a:rPr lang="fr" sz="1800" b="0" i="0" u="none" dirty="0">
                <a:solidFill>
                  <a:srgbClr val="D13438"/>
                </a:solidFill>
                <a:effectLst/>
                <a:latin typeface="Calibri"/>
                <a:cs typeface="Calibri"/>
              </a:rPr>
              <a:t> et</a:t>
            </a:r>
            <a:r>
              <a:rPr lang="fr" sz="1800" b="0" i="0" u="none" dirty="0">
                <a:solidFill>
                  <a:srgbClr val="000000"/>
                </a:solidFill>
                <a:effectLst/>
                <a:latin typeface="Calibri"/>
                <a:cs typeface="Calibri"/>
              </a:rPr>
              <a:t> l’Asie-Pacifique.</a:t>
            </a:r>
            <a:endParaRPr lang="en-US" b="0" i="0" u="none" dirty="0">
              <a:solidFill>
                <a:srgbClr val="000000"/>
              </a:solidFill>
              <a:effectLst/>
              <a:latin typeface="Calibri"/>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37</a:t>
            </a:fld>
            <a:endParaRPr lang="en-US"/>
          </a:p>
        </p:txBody>
      </p:sp>
    </p:spTree>
    <p:extLst>
      <p:ext uri="{BB962C8B-B14F-4D97-AF65-F5344CB8AC3E}">
        <p14:creationId xmlns:p14="http://schemas.microsoft.com/office/powerpoint/2010/main" val="475680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i="1"/>
              <a:t>{afficher la diapositive pendant environ 5 secondes au début de la vidéo, sans parler}</a:t>
            </a:r>
          </a:p>
          <a:p>
            <a:pPr rtl="0"/>
            <a:endParaRPr lang="en-US" dirty="0"/>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38</a:t>
            </a:fld>
            <a:endParaRPr lang="en-US"/>
          </a:p>
        </p:txBody>
      </p:sp>
    </p:spTree>
    <p:extLst>
      <p:ext uri="{BB962C8B-B14F-4D97-AF65-F5344CB8AC3E}">
        <p14:creationId xmlns:p14="http://schemas.microsoft.com/office/powerpoint/2010/main" val="90632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a:buChar char="•"/>
            </a:pPr>
            <a:r>
              <a:rPr lang="fr" dirty="0">
                <a:cs typeface="Calibri"/>
              </a:rPr>
              <a:t>Le processus de communication de données sur l’indicateur 6.5.1 des ODD est présenté dans cette infographie.</a:t>
            </a:r>
          </a:p>
          <a:p>
            <a:pPr marL="171450" indent="-171450" rtl="0">
              <a:buFont typeface="Arial"/>
              <a:buChar char="•"/>
            </a:pPr>
            <a:r>
              <a:rPr lang="fr" kern="1200" dirty="0">
                <a:effectLst/>
              </a:rPr>
              <a:t>{CLICK} </a:t>
            </a:r>
            <a:r>
              <a:rPr lang="fr" dirty="0">
                <a:cs typeface="Calibri"/>
              </a:rPr>
              <a:t>En tant qu’organisme dépositaire de l’indicateur 6.5.1, le PNUE invite les pays à entreprendre une collecte de données</a:t>
            </a:r>
            <a:r>
              <a:rPr lang="fr" kern="1200" dirty="0">
                <a:effectLst/>
              </a:rPr>
              <a:t>. </a:t>
            </a:r>
          </a:p>
          <a:p>
            <a:pPr marL="171450" indent="-171450" rtl="0">
              <a:buFont typeface="Arial"/>
              <a:buChar char="•"/>
            </a:pPr>
            <a:r>
              <a:rPr lang="fr" kern="1200" dirty="0">
                <a:effectLst/>
              </a:rPr>
              <a:t>{CLICK}</a:t>
            </a:r>
            <a:r>
              <a:rPr lang="fr" dirty="0">
                <a:cs typeface="Calibri"/>
              </a:rPr>
              <a:t> Chaque pays désigne ensuite un point focal national chargé de l’indicateur 6.5.1 des ODD, ou « point focal ». Ces points focaux nationaux sont chargés de coordonner un processus de consultation multipartite afin de garantir une large participation à l’enquête. </a:t>
            </a:r>
          </a:p>
          <a:p>
            <a:pPr marL="171450" indent="-171450" rtl="0">
              <a:buFont typeface="Arial"/>
              <a:buChar char="•"/>
            </a:pPr>
            <a:r>
              <a:rPr lang="fr" kern="1200" dirty="0">
                <a:effectLst/>
              </a:rPr>
              <a:t>{CLICK} </a:t>
            </a:r>
            <a:r>
              <a:rPr lang="fr" dirty="0">
                <a:cs typeface="Calibri"/>
              </a:rPr>
              <a:t>Les parties prenantes discutent des résultats de l’enquête et s’accordent sur les notes à attribuer, dans le cadre d’une consultation en personne ou en ligne, par exemple</a:t>
            </a:r>
            <a:r>
              <a:rPr lang="fr" kern="1200" dirty="0">
                <a:effectLst/>
              </a:rPr>
              <a:t>. </a:t>
            </a:r>
          </a:p>
          <a:p>
            <a:pPr marL="171450" indent="-171450" rtl="0">
              <a:buFont typeface="Arial"/>
              <a:buChar char="•"/>
            </a:pPr>
            <a:r>
              <a:rPr lang="fr" kern="1200" dirty="0">
                <a:effectLst/>
              </a:rPr>
              <a:t>{CLICK} </a:t>
            </a:r>
            <a:r>
              <a:rPr lang="fr" dirty="0">
                <a:cs typeface="Calibri"/>
              </a:rPr>
              <a:t>Le service d’assistance relatif à l’indicateur 6.5.1 des ODD est disponible tout au long du processus pour soutenir les points focaux et garantir la qualité des résultats de la version provisoire de l’enquête</a:t>
            </a:r>
            <a:r>
              <a:rPr lang="fr" kern="1200" dirty="0">
                <a:effectLst/>
              </a:rPr>
              <a:t>. </a:t>
            </a:r>
          </a:p>
          <a:p>
            <a:pPr marL="171450" indent="-171450" rtl="0">
              <a:buFont typeface="Arial"/>
              <a:buChar char="•"/>
            </a:pPr>
            <a:r>
              <a:rPr lang="fr" kern="1200" dirty="0">
                <a:effectLst/>
              </a:rPr>
              <a:t>{CLICK}</a:t>
            </a:r>
            <a:r>
              <a:rPr lang="fr" dirty="0">
                <a:cs typeface="Calibri"/>
              </a:rPr>
              <a:t> Un rapport national final concernant l’indicateur 6.5.1 des ODD, qui porte sur l’avancement de la mise en œuvre de la GIRE dans un pays donné, est publié. Le PNUE élabore une analyse et un rapport généraux, puis les partage sur le Portail de données de la GIRE. Il transmet ensuite les résultats à la Division de statistique des Nations Unies. Les parties prenantes peuvent alors utiliser ces informations pour hiérarchiser les activités principales afin d’améliorer la mise en œuvre de la GIRE. </a:t>
            </a: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6</a:t>
            </a:fld>
            <a:endParaRPr lang="en-US"/>
          </a:p>
        </p:txBody>
      </p:sp>
    </p:spTree>
    <p:extLst>
      <p:ext uri="{BB962C8B-B14F-4D97-AF65-F5344CB8AC3E}">
        <p14:creationId xmlns:p14="http://schemas.microsoft.com/office/powerpoint/2010/main" val="3521994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dirty="0">
                <a:solidFill>
                  <a:srgbClr val="000000"/>
                </a:solidFill>
                <a:effectLst/>
                <a:latin typeface="Calibri" panose="020F0502020204030204" pitchFamily="34" charset="0"/>
              </a:rPr>
              <a:t>Bienvenue dans la deuxième partie, qui présente le calendrier de la série de rapports de 2023 concernant l’indicateur 6.5.1 des ODD, ainsi que le service d’assistance compétent et le Guide de suivi.</a:t>
            </a:r>
            <a:r>
              <a:rPr lang="fr-FR"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7</a:t>
            </a:fld>
            <a:endParaRPr lang="en-US"/>
          </a:p>
        </p:txBody>
      </p:sp>
    </p:spTree>
    <p:extLst>
      <p:ext uri="{BB962C8B-B14F-4D97-AF65-F5344CB8AC3E}">
        <p14:creationId xmlns:p14="http://schemas.microsoft.com/office/powerpoint/2010/main" val="94130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fr-FR" sz="1800" b="0" i="0" u="none" strike="noStrike" dirty="0">
                <a:solidFill>
                  <a:srgbClr val="000000"/>
                </a:solidFill>
                <a:effectLst/>
                <a:latin typeface="Calibri" panose="020F0502020204030204" pitchFamily="34" charset="0"/>
              </a:rPr>
              <a:t>Le calendrier du processus de communication des données pour 2023 est présenté ici.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dirty="0">
                <a:solidFill>
                  <a:srgbClr val="000000"/>
                </a:solidFill>
                <a:effectLst/>
                <a:latin typeface="Calibri" panose="020F0502020204030204" pitchFamily="34" charset="0"/>
              </a:rPr>
              <a:t>En février et mars, le service d’assistance relatif à l’indicateur 6.5.1 des ODD a contacté les pays pour leur demander de confirmer l’identité de leurs points focaux nationaux.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dirty="0">
                <a:solidFill>
                  <a:srgbClr val="000000"/>
                </a:solidFill>
                <a:effectLst/>
                <a:latin typeface="Calibri" panose="020F0502020204030204" pitchFamily="34" charset="0"/>
              </a:rPr>
              <a:t>À la mi-avril, l’enquête officielle et les ressources y afférentes sont envoyées. Les pays disposent d’environ cinq mois pour répondre à l’enquête. Au cours de cette période, les points focaux sont chargés de mener un processus de consultation multipartite afin d’élaborer un rapport national pour 2023.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dirty="0">
                <a:solidFill>
                  <a:srgbClr val="000000"/>
                </a:solidFill>
                <a:effectLst/>
                <a:latin typeface="Calibri" panose="020F0502020204030204" pitchFamily="34" charset="0"/>
              </a:rPr>
              <a:t>La version finale de l’enquête doit être soumise au service d’assistance avant le 1</a:t>
            </a:r>
            <a:r>
              <a:rPr lang="en-US" sz="1800" b="0" i="0" u="none" strike="noStrike" dirty="0">
                <a:solidFill>
                  <a:srgbClr val="000000"/>
                </a:solidFill>
                <a:effectLst/>
                <a:latin typeface="Calibri" panose="020F0502020204030204" pitchFamily="34" charset="0"/>
              </a:rPr>
              <a:t>er </a:t>
            </a:r>
            <a:r>
              <a:rPr lang="en-US" sz="1800" b="0" i="0" u="none" strike="noStrike" dirty="0" err="1">
                <a:solidFill>
                  <a:srgbClr val="000000"/>
                </a:solidFill>
                <a:effectLst/>
                <a:latin typeface="Calibri" panose="020F0502020204030204" pitchFamily="34" charset="0"/>
              </a:rPr>
              <a:t>octobre</a:t>
            </a:r>
            <a:r>
              <a:rPr lang="en-US" sz="1800" b="0" i="0" u="none" strike="noStrike" dirty="0">
                <a:solidFill>
                  <a:srgbClr val="000000"/>
                </a:solidFill>
                <a:effectLst/>
                <a:latin typeface="Calibri" panose="020F0502020204030204" pitchFamily="34" charset="0"/>
              </a:rPr>
              <a:t> 2023.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dirty="0">
                <a:solidFill>
                  <a:srgbClr val="000000"/>
                </a:solidFill>
                <a:effectLst/>
                <a:latin typeface="Calibri" panose="020F0502020204030204" pitchFamily="34" charset="0"/>
              </a:rPr>
              <a:t>En octobre et novembre, le service d’assistance procédera à une assurance qualité type avant de convenir avec les points focaux de la version finale de l’enquête nationale.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dirty="0">
                <a:solidFill>
                  <a:srgbClr val="000000"/>
                </a:solidFill>
                <a:effectLst/>
                <a:latin typeface="Calibri" panose="020F0502020204030204" pitchFamily="34" charset="0"/>
              </a:rPr>
              <a:t>Le PNUE soumettra ensuite les rapports finaux à la Division de statistique des Nations Unies début 2024, en vue de l’établissement de rapports annuels sur les progrès accomplis vers la réalisation de l’ensemble des ODD.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8</a:t>
            </a:fld>
            <a:endParaRPr lang="en-US"/>
          </a:p>
        </p:txBody>
      </p:sp>
    </p:spTree>
    <p:extLst>
      <p:ext uri="{BB962C8B-B14F-4D97-AF65-F5344CB8AC3E}">
        <p14:creationId xmlns:p14="http://schemas.microsoft.com/office/powerpoint/2010/main" val="234504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FR" sz="1800" b="0" i="0" u="none" strike="noStrike" dirty="0">
                <a:solidFill>
                  <a:srgbClr val="000000"/>
                </a:solidFill>
                <a:effectLst/>
                <a:latin typeface="Calibri" panose="020F0502020204030204" pitchFamily="34" charset="0"/>
              </a:rPr>
              <a:t>Le processus relatif à l’indicateur 6.5.1 des ODD soutient tous les points focaux nationaux dans leurs efforts de collecte de données au moyen d’un service de messagerie électronique dédié, appelé « Service d’assistance ». Ce service peut être sollicité dans les domaines suivants :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FR" sz="1800" b="0" i="0" u="none" strike="noStrike" dirty="0">
                <a:solidFill>
                  <a:srgbClr val="000000"/>
                </a:solidFill>
                <a:effectLst/>
                <a:latin typeface="Calibri" panose="020F0502020204030204" pitchFamily="34" charset="0"/>
              </a:rPr>
              <a:t>{CLICK} – Toute question relative à la procédure de communication des données</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FR" sz="1800" b="0" i="0" u="none" strike="noStrike" dirty="0">
                <a:solidFill>
                  <a:srgbClr val="000000"/>
                </a:solidFill>
                <a:effectLst/>
                <a:latin typeface="Calibri" panose="020F0502020204030204" pitchFamily="34" charset="0"/>
              </a:rPr>
              <a:t>{CLICK} – Assurance qualité : les points focaux sont encouragés à transmettre des « versions provisoires » du questionnaire rempli au service d’assistance, afin que celui-ci leur fournisse des commentaires et des éclaircissements de manière informelle.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FR" sz="1800" b="0" i="0" u="none" strike="noStrike" dirty="0">
                <a:solidFill>
                  <a:srgbClr val="000000"/>
                </a:solidFill>
                <a:effectLst/>
                <a:latin typeface="Calibri" panose="020F0502020204030204" pitchFamily="34" charset="0"/>
              </a:rPr>
              <a:t>{CLICK} La version finale intégrale de l’enquête doit être soumise au service d’assistance par les points focaux, qui appliqueront les procédures d’assurance qualité types afin de vérifier que le questionnaire d’enquête a été rempli correctement, en utilisant la formule appropriée pour calculer les notes relatives à l’indicateur.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FR" sz="1800" b="0" i="0" u="none" strike="noStrike" dirty="0">
                <a:solidFill>
                  <a:srgbClr val="000000"/>
                </a:solidFill>
                <a:effectLst/>
                <a:latin typeface="Calibri" panose="020F0502020204030204" pitchFamily="34" charset="0"/>
              </a:rPr>
              <a:t>{CLICK} – Enfin, le service d’assistance peut aider les pays à demander l’aide du Programme de soutien à l’ODD 6 GIRE.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9</a:t>
            </a:fld>
            <a:endParaRPr lang="en-US"/>
          </a:p>
        </p:txBody>
      </p:sp>
    </p:spTree>
    <p:extLst>
      <p:ext uri="{BB962C8B-B14F-4D97-AF65-F5344CB8AC3E}">
        <p14:creationId xmlns:p14="http://schemas.microsoft.com/office/powerpoint/2010/main" val="1474219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0" u="none" strike="noStrike" dirty="0">
                <a:solidFill>
                  <a:srgbClr val="000000"/>
                </a:solidFill>
                <a:effectLst/>
                <a:latin typeface="Calibri" panose="020F0502020204030204" pitchFamily="34" charset="0"/>
              </a:rPr>
              <a:t>L’équipe du service d’assistance, basée au sein du PNUE – l’organisme dépositaire de l’indicateur 6.5.1 – est prête à vous aider dans toutes les langues officielles des Nations Unies : anglais, arabe, chinois, espagnol, français et russe, ainsi que portugais.  </a:t>
            </a:r>
            <a:r>
              <a:rPr lang="fr-FR"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263DED2-9D72-E84F-9DC8-B1050C91BE7A}" type="slidenum">
              <a:rPr lang="en-US" smtClean="0"/>
              <a:t>10</a:t>
            </a:fld>
            <a:endParaRPr lang="en-US"/>
          </a:p>
        </p:txBody>
      </p:sp>
    </p:spTree>
    <p:extLst>
      <p:ext uri="{BB962C8B-B14F-4D97-AF65-F5344CB8AC3E}">
        <p14:creationId xmlns:p14="http://schemas.microsoft.com/office/powerpoint/2010/main" val="353636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buFont typeface="Arial" panose="020B0604020202020204" pitchFamily="34" charset="0"/>
              <a:buChar char="•"/>
            </a:pPr>
            <a:r>
              <a:rPr lang="fr" dirty="0"/>
              <a:t>Le Guide de suivi de l’indicateur 6.5.1 est une ressource principale. </a:t>
            </a:r>
          </a:p>
          <a:p>
            <a:pPr rtl="0">
              <a:buFont typeface="Arial" panose="020B0604020202020204" pitchFamily="34" charset="0"/>
              <a:buChar char="•"/>
            </a:pPr>
            <a:r>
              <a:rPr lang="fr" dirty="0"/>
              <a:t> Ce document, qui donne un aperçu de l’ensemble du processus de communication des données, constitue une lecture indispensable pour tous les points focaux et leurs équipes. Il ne comporte que trois pages, dont deux pages d’annexes.  </a:t>
            </a:r>
          </a:p>
          <a:p>
            <a:pPr rtl="0">
              <a:buFont typeface="Arial" panose="020B0604020202020204" pitchFamily="34" charset="0"/>
              <a:buChar char="•"/>
            </a:pPr>
            <a:r>
              <a:rPr lang="fr" dirty="0"/>
              <a:t>Toutes les autres ressources sont « facultatives » (leur utilité varie d’un pays à l’autre). L’annexe du Guide de suivi en fournit la liste.  </a:t>
            </a:r>
            <a:endParaRPr lang="en-US" dirty="0">
              <a:cs typeface="Calibri"/>
            </a:endParaRPr>
          </a:p>
          <a:p>
            <a:pPr rtl="0">
              <a:buFont typeface="Arial" panose="020B0604020202020204" pitchFamily="34" charset="0"/>
              <a:buChar char="•"/>
            </a:pPr>
            <a:r>
              <a:rPr lang="fr" dirty="0"/>
              <a:t>{CLICK} – L’ensemble des ressources, des rapports précédents et des supports liés à l’indicateur 6.5.1 des ODD sont disponibles sur le Portail de données de la GIRE.   </a:t>
            </a:r>
            <a:endParaRPr lang="en-US" dirty="0">
              <a:cs typeface="Calibri"/>
            </a:endParaRPr>
          </a:p>
          <a:p>
            <a:pPr rtl="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rtlCol="0"/>
          <a:lstStyle/>
          <a:p>
            <a:pPr rtl="0"/>
            <a:fld id="{532CADAE-12EF-3142-925B-473B8B4371C2}" type="slidenum">
              <a:rPr lang="en-US" smtClean="0"/>
              <a:t>11</a:t>
            </a:fld>
            <a:endParaRPr lang="en-US"/>
          </a:p>
        </p:txBody>
      </p:sp>
    </p:spTree>
    <p:extLst>
      <p:ext uri="{BB962C8B-B14F-4D97-AF65-F5344CB8AC3E}">
        <p14:creationId xmlns:p14="http://schemas.microsoft.com/office/powerpoint/2010/main" val="4240211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8233A42-179B-804A-A9CB-F4723EFD1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DF67573-9386-5E4C-A351-83433A90E899}"/>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9E9146E4-51CE-8F4E-BC0F-E6D2D2E52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20F8C-A80A-4241-BDA9-1FE579A8032E}"/>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92194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53A9-7D0E-E94F-8F55-748D5411D2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612B847-A802-E84B-A191-993D1FCA40D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84FB66A-902E-7E47-9225-87888CDDE1F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D5CD056-0FF1-F84F-94A8-111309C5068D}"/>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7F238259-A02D-2540-ABA3-6D6C0A071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E0DBE-4C4D-5948-81A1-C10F8DBF3D77}"/>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98983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5AF8-DB4A-A648-BE2C-EC4380AF7E8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64E039-D044-604E-8509-D75DE6F3E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878A40-22F8-1F4C-A61B-B11A06B94B5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FDC50E-B290-A641-94A5-71C815F34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0B8A766-CA64-9148-9D70-D783A08966F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F6F6AE-9CD6-CE43-90F8-71E85BF55E53}"/>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8" name="Footer Placeholder 7">
            <a:extLst>
              <a:ext uri="{FF2B5EF4-FFF2-40B4-BE49-F238E27FC236}">
                <a16:creationId xmlns:a16="http://schemas.microsoft.com/office/drawing/2014/main" id="{301E411F-BD36-E34D-9519-18686C310C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B6BA02-1F0E-2049-B075-AE73DE2B0DDB}"/>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175569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B25A7-15C2-2B45-AFFC-408767B56A5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84AA7-7CE6-314E-91AD-FFF6659200F4}"/>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4" name="Footer Placeholder 3">
            <a:extLst>
              <a:ext uri="{FF2B5EF4-FFF2-40B4-BE49-F238E27FC236}">
                <a16:creationId xmlns:a16="http://schemas.microsoft.com/office/drawing/2014/main" id="{5DF24BD5-6385-ED48-B79F-A36622227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60B104-E946-854E-9832-616F010E7C0F}"/>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4132009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62D409-8004-7342-AF20-33618B00F265}"/>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3" name="Footer Placeholder 2">
            <a:extLst>
              <a:ext uri="{FF2B5EF4-FFF2-40B4-BE49-F238E27FC236}">
                <a16:creationId xmlns:a16="http://schemas.microsoft.com/office/drawing/2014/main" id="{66FD32C9-413F-1B4F-85DB-E904DBB73E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56856F-E98D-4446-84BA-DCAF35F0BFE3}"/>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10251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70AA-64C3-C643-A7C3-D90CE10F53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E1EF65-8506-6640-A441-6A5ED2659C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9481A53-1430-4644-B4CC-0ADCF875F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4D5095-17B2-AD43-9147-031066999230}"/>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A73B8A23-487D-8443-901A-120099056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29872-910B-CC46-9AFE-79DF4B35E7F2}"/>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766979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9551-2A34-6747-B23A-EF2B218246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D6C26DD-E54B-5649-A9DD-EA8CF89471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B060EA-B588-3D4B-AEA9-A18FCCDFA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B0FF77-39A4-9647-AE00-19AA8E61EF95}"/>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A1B950CA-6C5A-9B46-A548-4A5EE8526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34F3A-DEDF-FF4A-97CB-8F3DC3D4297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659454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9AAC-22FF-5540-9ADE-74747FA2238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67140D0-9F7C-F345-9808-0639FB37950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11B8C1-DBE5-3548-91B9-3DBE9C8D5A53}"/>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C390B5B8-80B5-A448-8D84-42482085D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DCC72-30B1-834C-808B-90134D5FB715}"/>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4075916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1FE6B1-9A17-5444-ADEA-782D9014559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79E31A-0E1C-6742-A618-0CCE11E0977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A9E8B5-A29A-BF4B-87F1-2EBEE8223EDF}"/>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A6D292BA-8490-F147-AA45-46BC31C2A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75A07-4021-7445-BDC0-51799C3C157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248137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hasCustomPrompt="1"/>
          </p:nvPr>
        </p:nvSpPr>
        <p:spPr>
          <a:xfrm>
            <a:off x="530258" y="575036"/>
            <a:ext cx="5861116" cy="1809946"/>
          </a:xfrm>
        </p:spPr>
        <p:txBody>
          <a:bodyPr anchor="b"/>
          <a:lstStyle>
            <a:lvl1pPr algn="l">
              <a:defRPr sz="6000">
                <a:solidFill>
                  <a:schemeClr val="bg1"/>
                </a:solidFill>
                <a:latin typeface="Calibri" panose="020F0502020204030204" pitchFamily="34" charset="0"/>
                <a:cs typeface="Calibri" panose="020F0502020204030204" pitchFamily="34" charset="0"/>
              </a:defRPr>
            </a:lvl1pPr>
          </a:lstStyle>
          <a:p>
            <a:r>
              <a:rPr lang="en-GB"/>
              <a:t>01.</a:t>
            </a:r>
            <a:br>
              <a:rPr lang="en-GB"/>
            </a:br>
            <a:r>
              <a:rPr lang="en-GB"/>
              <a:t>Chapter Title</a:t>
            </a:r>
            <a:endParaRPr lang="en-US"/>
          </a:p>
        </p:txBody>
      </p:sp>
      <p:sp>
        <p:nvSpPr>
          <p:cNvPr id="27" name="Picture Placeholder 26">
            <a:extLst>
              <a:ext uri="{FF2B5EF4-FFF2-40B4-BE49-F238E27FC236}">
                <a16:creationId xmlns:a16="http://schemas.microsoft.com/office/drawing/2014/main" id="{071D836D-1A16-F441-A757-3C9447A9EBBA}"/>
              </a:ext>
            </a:extLst>
          </p:cNvPr>
          <p:cNvSpPr>
            <a:spLocks noGrp="1"/>
          </p:cNvSpPr>
          <p:nvPr>
            <p:ph type="pic" sz="quarter" idx="10"/>
          </p:nvPr>
        </p:nvSpPr>
        <p:spPr>
          <a:xfrm>
            <a:off x="7202488" y="0"/>
            <a:ext cx="4989512" cy="6858000"/>
          </a:xfr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33" name="Text Placeholder 32">
            <a:extLst>
              <a:ext uri="{FF2B5EF4-FFF2-40B4-BE49-F238E27FC236}">
                <a16:creationId xmlns:a16="http://schemas.microsoft.com/office/drawing/2014/main" id="{87218413-DD37-7442-9AB4-EB8095BA0FB4}"/>
              </a:ext>
            </a:extLst>
          </p:cNvPr>
          <p:cNvSpPr>
            <a:spLocks noGrp="1"/>
          </p:cNvSpPr>
          <p:nvPr>
            <p:ph type="body" sz="quarter" idx="11" hasCustomPrompt="1"/>
          </p:nvPr>
        </p:nvSpPr>
        <p:spPr>
          <a:xfrm>
            <a:off x="530225" y="2724150"/>
            <a:ext cx="5861050" cy="3243263"/>
          </a:xfrm>
        </p:spPr>
        <p:txBody>
          <a:bodyPr>
            <a:normAutofit/>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Introduce chapter here</a:t>
            </a:r>
            <a:endParaRPr lang="en-US"/>
          </a:p>
        </p:txBody>
      </p:sp>
    </p:spTree>
    <p:extLst>
      <p:ext uri="{BB962C8B-B14F-4D97-AF65-F5344CB8AC3E}">
        <p14:creationId xmlns:p14="http://schemas.microsoft.com/office/powerpoint/2010/main" val="402396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hasCustomPrompt="1"/>
          </p:nvPr>
        </p:nvSpPr>
        <p:spPr>
          <a:xfrm>
            <a:off x="530258" y="575036"/>
            <a:ext cx="5861116" cy="1809946"/>
          </a:xfrm>
        </p:spPr>
        <p:txBody>
          <a:bodyPr anchor="b"/>
          <a:lstStyle>
            <a:lvl1pPr algn="l">
              <a:defRPr sz="6000">
                <a:solidFill>
                  <a:schemeClr val="accent1"/>
                </a:solidFill>
              </a:defRPr>
            </a:lvl1pPr>
          </a:lstStyle>
          <a:p>
            <a:r>
              <a:rPr lang="en-GB"/>
              <a:t>01.</a:t>
            </a:r>
            <a:br>
              <a:rPr lang="en-GB"/>
            </a:br>
            <a:r>
              <a:rPr lang="en-GB"/>
              <a:t>Chapter Title</a:t>
            </a:r>
            <a:endParaRPr lang="en-US"/>
          </a:p>
        </p:txBody>
      </p:sp>
      <p:sp>
        <p:nvSpPr>
          <p:cNvPr id="27" name="Picture Placeholder 26">
            <a:extLst>
              <a:ext uri="{FF2B5EF4-FFF2-40B4-BE49-F238E27FC236}">
                <a16:creationId xmlns:a16="http://schemas.microsoft.com/office/drawing/2014/main" id="{071D836D-1A16-F441-A757-3C9447A9EBBA}"/>
              </a:ext>
            </a:extLst>
          </p:cNvPr>
          <p:cNvSpPr>
            <a:spLocks noGrp="1"/>
          </p:cNvSpPr>
          <p:nvPr>
            <p:ph type="pic" sz="quarter" idx="10"/>
          </p:nvPr>
        </p:nvSpPr>
        <p:spPr>
          <a:xfrm>
            <a:off x="7202488" y="0"/>
            <a:ext cx="4989512" cy="6858000"/>
          </a:xfrm>
        </p:spPr>
        <p:txBody>
          <a:bodyPr/>
          <a:lstStyle>
            <a:lvl1pPr>
              <a:defRPr>
                <a:solidFill>
                  <a:schemeClr val="accent1"/>
                </a:solidFill>
              </a:defRPr>
            </a:lvl1pPr>
          </a:lstStyle>
          <a:p>
            <a:r>
              <a:rPr lang="en-US"/>
              <a:t>Click icon to add picture</a:t>
            </a:r>
          </a:p>
        </p:txBody>
      </p:sp>
      <p:sp>
        <p:nvSpPr>
          <p:cNvPr id="33" name="Text Placeholder 32">
            <a:extLst>
              <a:ext uri="{FF2B5EF4-FFF2-40B4-BE49-F238E27FC236}">
                <a16:creationId xmlns:a16="http://schemas.microsoft.com/office/drawing/2014/main" id="{87218413-DD37-7442-9AB4-EB8095BA0FB4}"/>
              </a:ext>
            </a:extLst>
          </p:cNvPr>
          <p:cNvSpPr>
            <a:spLocks noGrp="1"/>
          </p:cNvSpPr>
          <p:nvPr>
            <p:ph type="body" sz="quarter" idx="11" hasCustomPrompt="1"/>
          </p:nvPr>
        </p:nvSpPr>
        <p:spPr>
          <a:xfrm>
            <a:off x="530225" y="2724150"/>
            <a:ext cx="5861050" cy="3243263"/>
          </a:xfrm>
        </p:spPr>
        <p:txBody>
          <a:bodyPr>
            <a:normAutofit/>
          </a:bodyPr>
          <a:lstStyle>
            <a:lvl1pPr marL="0" indent="0">
              <a:buNone/>
              <a:defRPr sz="2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Introduce chapter here</a:t>
            </a:r>
            <a:endParaRPr lang="en-US"/>
          </a:p>
        </p:txBody>
      </p:sp>
    </p:spTree>
    <p:extLst>
      <p:ext uri="{BB962C8B-B14F-4D97-AF65-F5344CB8AC3E}">
        <p14:creationId xmlns:p14="http://schemas.microsoft.com/office/powerpoint/2010/main" val="140599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4A7C46-BF12-0443-8F05-58EB407FE068}"/>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2C58A0A7-1F43-9348-BC0C-7A35B5E25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42EEA-4677-414E-86C4-3952C301AE18}"/>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838749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a:xfrm>
            <a:off x="838200" y="1692219"/>
            <a:ext cx="10515600" cy="1325563"/>
          </a:xfrm>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p:nvPr>
        </p:nvSpPr>
        <p:spPr>
          <a:xfrm>
            <a:off x="838200" y="3450389"/>
            <a:ext cx="10515600" cy="258840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text, outdoor, sign&#10;&#10;Description automatically generated">
            <a:extLst>
              <a:ext uri="{FF2B5EF4-FFF2-40B4-BE49-F238E27FC236}">
                <a16:creationId xmlns:a16="http://schemas.microsoft.com/office/drawing/2014/main" id="{512296DC-1B87-F9DD-C947-EE563BE964B2}"/>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180677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A picture containing text, outdoor, sign&#10;&#10;Description automatically generated">
            <a:extLst>
              <a:ext uri="{FF2B5EF4-FFF2-40B4-BE49-F238E27FC236}">
                <a16:creationId xmlns:a16="http://schemas.microsoft.com/office/drawing/2014/main" id="{280951B0-D3E7-3EA1-3667-9D3501D2F3F4}"/>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16611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hasCustomPrompt="1"/>
          </p:nvPr>
        </p:nvSpPr>
        <p:spPr/>
        <p:txBody>
          <a:bodyPr/>
          <a:lstStyle>
            <a:lvl1pPr marL="0" indent="0">
              <a:buNone/>
              <a:defRPr lang="en-GB" b="0" i="0" u="none" strike="noStrike" smtClean="0">
                <a:effectLst/>
                <a:latin typeface="Calibri" panose="020F0502020204030204" pitchFamily="34" charset="0"/>
                <a:cs typeface="Calibri" panose="020F050202020403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a:t>This is a sample paragraph.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endParaRPr lang="en-US"/>
          </a:p>
        </p:txBody>
      </p:sp>
    </p:spTree>
    <p:extLst>
      <p:ext uri="{BB962C8B-B14F-4D97-AF65-F5344CB8AC3E}">
        <p14:creationId xmlns:p14="http://schemas.microsoft.com/office/powerpoint/2010/main" val="132520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CD1AB-FA57-2C4A-BE1B-EAA17C92B023}"/>
              </a:ext>
            </a:extLst>
          </p:cNvPr>
          <p:cNvSpPr>
            <a:spLocks noGrp="1"/>
          </p:cNvSpPr>
          <p:nvPr>
            <p:ph idx="1" hasCustomPrompt="1"/>
          </p:nvPr>
        </p:nvSpPr>
        <p:spPr>
          <a:xfrm>
            <a:off x="838200" y="3180169"/>
            <a:ext cx="10515600" cy="2996793"/>
          </a:xfrm>
        </p:spPr>
        <p:txBody>
          <a:bodyPr/>
          <a:lstStyle>
            <a:lvl1pPr marL="0" indent="0">
              <a:buNone/>
              <a:defRPr lang="en-GB" b="0" i="0" u="none" strike="noStrike" smtClean="0">
                <a:effectLst/>
                <a:latin typeface="Calibri" panose="020F0502020204030204" pitchFamily="34" charset="0"/>
                <a:cs typeface="Calibri" panose="020F050202020403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a:t>This is a sample paragraph.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endParaRPr lang="en-US"/>
          </a:p>
        </p:txBody>
      </p:sp>
      <p:sp>
        <p:nvSpPr>
          <p:cNvPr id="7" name="Title 6">
            <a:extLst>
              <a:ext uri="{FF2B5EF4-FFF2-40B4-BE49-F238E27FC236}">
                <a16:creationId xmlns:a16="http://schemas.microsoft.com/office/drawing/2014/main" id="{01E06445-32DD-09A9-C854-9EF6937AA201}"/>
              </a:ext>
            </a:extLst>
          </p:cNvPr>
          <p:cNvSpPr>
            <a:spLocks noGrp="1"/>
          </p:cNvSpPr>
          <p:nvPr>
            <p:ph type="title"/>
          </p:nvPr>
        </p:nvSpPr>
        <p:spPr>
          <a:xfrm>
            <a:off x="838200" y="1619390"/>
            <a:ext cx="10515600" cy="1325563"/>
          </a:xfrm>
        </p:spPr>
        <p:txBody>
          <a:bodyPr/>
          <a:lstStyle/>
          <a:p>
            <a:r>
              <a:rPr lang="en-GB"/>
              <a:t>Click to edit Master title style</a:t>
            </a:r>
            <a:endParaRPr lang="en-US"/>
          </a:p>
        </p:txBody>
      </p:sp>
      <p:pic>
        <p:nvPicPr>
          <p:cNvPr id="2" name="Picture 1" descr="A picture containing text, outdoor, sign&#10;&#10;Description automatically generated">
            <a:extLst>
              <a:ext uri="{FF2B5EF4-FFF2-40B4-BE49-F238E27FC236}">
                <a16:creationId xmlns:a16="http://schemas.microsoft.com/office/drawing/2014/main" id="{62BF4676-60EC-7F1B-DB89-BFED28F0CE60}"/>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2997060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7B2-73DC-204A-9FE8-139D74B2C17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BCA5367-A322-7040-94F6-232159AE6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7C09378-E77E-FB4A-919D-39522A756549}"/>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8AAE89D9-F6DC-4146-86E8-D0A6BBC19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9612A-5BFE-6B4A-80F1-7980CF0D505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7559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87E2C-95FF-344D-9C30-A3949D3AA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4E5102-995A-A548-98A1-451E86F5C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9CDFC7-CF91-C44F-9DB1-384518C81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46E95F42-C551-A34D-8112-98AB1B5E6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49C128-A633-7C41-884E-77346682F7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9079F-867C-3049-A9CD-A4131F758290}" type="slidenum">
              <a:rPr lang="en-US" smtClean="0"/>
              <a:t>‹#›</a:t>
            </a:fld>
            <a:endParaRPr lang="en-US"/>
          </a:p>
        </p:txBody>
      </p:sp>
    </p:spTree>
    <p:extLst>
      <p:ext uri="{BB962C8B-B14F-4D97-AF65-F5344CB8AC3E}">
        <p14:creationId xmlns:p14="http://schemas.microsoft.com/office/powerpoint/2010/main" val="388624214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65" r:id="rId5"/>
    <p:sldLayoutId id="2147483664" r:id="rId6"/>
    <p:sldLayoutId id="2147483661" r:id="rId7"/>
    <p:sldLayoutId id="2147483663"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b="1" i="0" kern="1200">
          <a:solidFill>
            <a:schemeClr val="accent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hyperlink" Target="mailto:iwrmsdg651@un.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12.xml"/><Relationship Id="rId7" Type="http://schemas.openxmlformats.org/officeDocument/2006/relationships/slideLayout" Target="../slideLayouts/slideLayout4.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17.png"/><Relationship Id="rId5" Type="http://schemas.openxmlformats.org/officeDocument/2006/relationships/tags" Target="../tags/tag14.xml"/><Relationship Id="rId10" Type="http://schemas.openxmlformats.org/officeDocument/2006/relationships/image" Target="../media/image16.png"/><Relationship Id="rId4" Type="http://schemas.openxmlformats.org/officeDocument/2006/relationships/tags" Target="../tags/tag13.xml"/><Relationship Id="rId9" Type="http://schemas.microsoft.com/office/2018/10/relationships/comments" Target="../comments/modernComment_190_C0C7C9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8.jpeg"/><Relationship Id="rId4" Type="http://schemas.microsoft.com/office/2018/10/relationships/comments" Target="../comments/modernComment_187_BAF1134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0.png"/><Relationship Id="rId4" Type="http://schemas.microsoft.com/office/2018/10/relationships/comments" Target="../comments/modernComment_172_2E062247.xml"/></Relationships>
</file>

<file path=ppt/slides/_rels/slide15.xml.rels><?xml version="1.0" encoding="UTF-8" standalone="yes"?>
<Relationships xmlns="http://schemas.openxmlformats.org/package/2006/relationships"><Relationship Id="rId3" Type="http://schemas.openxmlformats.org/officeDocument/2006/relationships/tags" Target="../tags/tag20.xml"/><Relationship Id="rId7" Type="http://schemas.microsoft.com/office/2018/10/relationships/comments" Target="../comments/modernComment_10F_6DC79C59.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tags" Target="../tags/tag21.xml"/></Relationships>
</file>

<file path=ppt/slides/_rels/slide16.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12" Type="http://schemas.microsoft.com/office/2018/10/relationships/comments" Target="../comments/modernComment_110_21D1905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notesSlide" Target="../notesSlides/notesSlide14.xml"/><Relationship Id="rId5" Type="http://schemas.openxmlformats.org/officeDocument/2006/relationships/tags" Target="../tags/tag26.xml"/><Relationship Id="rId10" Type="http://schemas.openxmlformats.org/officeDocument/2006/relationships/slideLayout" Target="../slideLayouts/slideLayout4.xml"/><Relationship Id="rId4" Type="http://schemas.openxmlformats.org/officeDocument/2006/relationships/tags" Target="../tags/tag25.xml"/><Relationship Id="rId9" Type="http://schemas.openxmlformats.org/officeDocument/2006/relationships/tags" Target="../tags/tag30.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33.xml"/><Relationship Id="rId7" Type="http://schemas.openxmlformats.org/officeDocument/2006/relationships/slideLayout" Target="../slideLayouts/slideLayout4.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23.png"/><Relationship Id="rId5" Type="http://schemas.openxmlformats.org/officeDocument/2006/relationships/tags" Target="../tags/tag35.xml"/><Relationship Id="rId10" Type="http://schemas.openxmlformats.org/officeDocument/2006/relationships/image" Target="../media/image22.png"/><Relationship Id="rId4" Type="http://schemas.openxmlformats.org/officeDocument/2006/relationships/tags" Target="../tags/tag34.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microsoft.com/office/2018/10/relationships/comments" Target="../comments/modernComment_176_34D47ECE.xml"/><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42.xml"/><Relationship Id="rId7" Type="http://schemas.openxmlformats.org/officeDocument/2006/relationships/slideLayout" Target="../slideLayouts/slideLayout4.xml"/><Relationship Id="rId12" Type="http://schemas.openxmlformats.org/officeDocument/2006/relationships/hyperlink" Target="https://www.gwptoolbox.org/explore/iwrm-survey" TargetMode="Externa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image" Target="../media/image25.png"/><Relationship Id="rId5" Type="http://schemas.openxmlformats.org/officeDocument/2006/relationships/tags" Target="../tags/tag44.xml"/><Relationship Id="rId10" Type="http://schemas.openxmlformats.org/officeDocument/2006/relationships/image" Target="../media/image24.png"/><Relationship Id="rId4" Type="http://schemas.openxmlformats.org/officeDocument/2006/relationships/tags" Target="../tags/tag43.xml"/><Relationship Id="rId9" Type="http://schemas.microsoft.com/office/2018/10/relationships/comments" Target="../comments/modernComment_18C_D374F9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8.xml"/><Relationship Id="rId7" Type="http://schemas.openxmlformats.org/officeDocument/2006/relationships/notesSlide" Target="../notesSlides/notesSlide19.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4.xml"/><Relationship Id="rId5" Type="http://schemas.openxmlformats.org/officeDocument/2006/relationships/tags" Target="../tags/tag50.xml"/><Relationship Id="rId4" Type="http://schemas.openxmlformats.org/officeDocument/2006/relationships/tags" Target="../tags/tag49.xml"/></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53.xml"/><Relationship Id="rId7" Type="http://schemas.microsoft.com/office/2018/10/relationships/comments" Target="../comments/modernComment_115_616853B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tags" Target="../tags/tag54.xml"/><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57.xml"/><Relationship Id="rId7" Type="http://schemas.openxmlformats.org/officeDocument/2006/relationships/slideLayout" Target="../slideLayouts/slideLayout4.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microsoft.com/office/2018/10/relationships/comments" Target="../comments/modernComment_109_66A22D03.xml"/><Relationship Id="rId3" Type="http://schemas.openxmlformats.org/officeDocument/2006/relationships/tags" Target="../tags/tag63.xml"/><Relationship Id="rId7" Type="http://schemas.openxmlformats.org/officeDocument/2006/relationships/notesSlide" Target="../notesSlides/notesSlide2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Layout" Target="../slideLayouts/slideLayout4.xml"/><Relationship Id="rId11" Type="http://schemas.openxmlformats.org/officeDocument/2006/relationships/hyperlink" Target="https://www.gwptoolbox.org/explore/iwrm-survey" TargetMode="External"/><Relationship Id="rId5" Type="http://schemas.openxmlformats.org/officeDocument/2006/relationships/tags" Target="../tags/tag65.xml"/><Relationship Id="rId10" Type="http://schemas.microsoft.com/office/2007/relationships/hdphoto" Target="../media/hdphoto2.wdp"/><Relationship Id="rId4" Type="http://schemas.openxmlformats.org/officeDocument/2006/relationships/tags" Target="../tags/tag64.xml"/><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68.xml"/><Relationship Id="rId7" Type="http://schemas.microsoft.com/office/2018/10/relationships/comments" Target="../comments/modernComment_15B_3C9D944F.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tags" Target="../tags/tag69.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image" Target="../media/image33.png"/><Relationship Id="rId3" Type="http://schemas.openxmlformats.org/officeDocument/2006/relationships/tags" Target="../tags/tag72.xml"/><Relationship Id="rId7" Type="http://schemas.openxmlformats.org/officeDocument/2006/relationships/slideLayout" Target="../slideLayouts/slideLayout4.xml"/><Relationship Id="rId12" Type="http://schemas.openxmlformats.org/officeDocument/2006/relationships/image" Target="../media/image32.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hyperlink" Target="https://cap-net.org/sdg-6-iwrm-support-program/" TargetMode="External"/><Relationship Id="rId5" Type="http://schemas.openxmlformats.org/officeDocument/2006/relationships/tags" Target="../tags/tag74.xml"/><Relationship Id="rId10" Type="http://schemas.openxmlformats.org/officeDocument/2006/relationships/hyperlink" Target="http://iwrmdataportal.unepdhi.org/country-reports" TargetMode="External"/><Relationship Id="rId4" Type="http://schemas.openxmlformats.org/officeDocument/2006/relationships/tags" Target="../tags/tag73.xml"/><Relationship Id="rId9" Type="http://schemas.microsoft.com/office/2018/10/relationships/comments" Target="../comments/modernComment_18D_91892690.xml"/><Relationship Id="rId1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5F_F39749E.xm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38.png"/><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image" Target="../media/image39.png"/><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hyperlink" Target="http://www.gwp.org/en/sdg6support/consultations/where-we-are/stage-1-activities/" TargetMode="Externa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hyperlink" Target="mailto:sdg6iwrmsp@gwp.org" TargetMode="External"/><Relationship Id="rId5" Type="http://schemas.openxmlformats.org/officeDocument/2006/relationships/tags" Target="../tags/tag83.xml"/><Relationship Id="rId10" Type="http://schemas.openxmlformats.org/officeDocument/2006/relationships/notesSlide" Target="../notesSlides/notesSlide28.xml"/><Relationship Id="rId4" Type="http://schemas.openxmlformats.org/officeDocument/2006/relationships/tags" Target="../tags/tag82.xml"/><Relationship Id="rId9"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42.jpeg"/><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image" Target="../media/image41.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image" Target="../media/image40.png"/><Relationship Id="rId5" Type="http://schemas.openxmlformats.org/officeDocument/2006/relationships/tags" Target="../tags/tag91.xml"/><Relationship Id="rId10" Type="http://schemas.microsoft.com/office/2018/10/relationships/comments" Target="../comments/modernComment_17D_2AD8E03D.xml"/><Relationship Id="rId4" Type="http://schemas.openxmlformats.org/officeDocument/2006/relationships/tags" Target="../tags/tag90.xml"/><Relationship Id="rId9"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8" Type="http://schemas.openxmlformats.org/officeDocument/2006/relationships/hyperlink" Target="https://www.gwp.org/en/sdg6support/consultations/where-we-need-to-go/stage-2-activities/" TargetMode="External"/><Relationship Id="rId3" Type="http://schemas.openxmlformats.org/officeDocument/2006/relationships/tags" Target="../tags/tag96.xml"/><Relationship Id="rId7" Type="http://schemas.microsoft.com/office/2018/10/relationships/comments" Target="../comments/modernComment_175_D5437CB.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notesSlide" Target="../notesSlides/notesSlide30.xml"/><Relationship Id="rId5" Type="http://schemas.openxmlformats.org/officeDocument/2006/relationships/slideLayout" Target="../slideLayouts/slideLayout4.xml"/><Relationship Id="rId4" Type="http://schemas.openxmlformats.org/officeDocument/2006/relationships/tags" Target="../tags/tag97.xml"/><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0.xml"/><Relationship Id="rId7" Type="http://schemas.openxmlformats.org/officeDocument/2006/relationships/hyperlink" Target="https://www.gwp.org/en/sdg6support/consultations/getting-there/stage-3-activities/" TargetMode="External"/><Relationship Id="rId2" Type="http://schemas.openxmlformats.org/officeDocument/2006/relationships/tags" Target="../tags/tag99.xml"/><Relationship Id="rId1" Type="http://schemas.openxmlformats.org/officeDocument/2006/relationships/tags" Target="../tags/tag98.xml"/><Relationship Id="rId6" Type="http://schemas.microsoft.com/office/2018/10/relationships/comments" Target="../comments/modernComment_17F_1BF2ECFB.xml"/><Relationship Id="rId5" Type="http://schemas.openxmlformats.org/officeDocument/2006/relationships/notesSlide" Target="../notesSlides/notesSlide31.xml"/><Relationship Id="rId4"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48.png"/><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image" Target="../media/image47.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image" Target="../media/image46.png"/><Relationship Id="rId5" Type="http://schemas.openxmlformats.org/officeDocument/2006/relationships/tags" Target="../tags/tag105.xml"/><Relationship Id="rId10" Type="http://schemas.microsoft.com/office/2018/10/relationships/comments" Target="../comments/modernComment_192_25E637F.xml"/><Relationship Id="rId4" Type="http://schemas.openxmlformats.org/officeDocument/2006/relationships/tags" Target="../tags/tag104.xml"/><Relationship Id="rId9"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108.xml"/><Relationship Id="rId5" Type="http://schemas.openxmlformats.org/officeDocument/2006/relationships/image" Target="../media/image49.png"/><Relationship Id="rId4" Type="http://schemas.microsoft.com/office/2018/10/relationships/comments" Target="../comments/modernComment_17E_8074646D.xml"/></Relationships>
</file>

<file path=ppt/slides/_rels/slide37.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tags" Target="../tags/tag111.xml"/><Relationship Id="rId7" Type="http://schemas.openxmlformats.org/officeDocument/2006/relationships/tags" Target="../tags/tag115.xml"/><Relationship Id="rId12" Type="http://schemas.microsoft.com/office/2018/10/relationships/comments" Target="../comments/modernComment_17B_4F1F5C1.xml"/><Relationship Id="rId17" Type="http://schemas.openxmlformats.org/officeDocument/2006/relationships/image" Target="../media/image54.png"/><Relationship Id="rId2" Type="http://schemas.openxmlformats.org/officeDocument/2006/relationships/tags" Target="../tags/tag110.xml"/><Relationship Id="rId16" Type="http://schemas.openxmlformats.org/officeDocument/2006/relationships/image" Target="../media/image53.png"/><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notesSlide" Target="../notesSlides/notesSlide35.xml"/><Relationship Id="rId5" Type="http://schemas.openxmlformats.org/officeDocument/2006/relationships/tags" Target="../tags/tag113.xml"/><Relationship Id="rId15" Type="http://schemas.openxmlformats.org/officeDocument/2006/relationships/image" Target="../media/image52.png"/><Relationship Id="rId10" Type="http://schemas.openxmlformats.org/officeDocument/2006/relationships/slideLayout" Target="../slideLayouts/slideLayout4.xml"/><Relationship Id="rId19" Type="http://schemas.openxmlformats.org/officeDocument/2006/relationships/image" Target="../media/image56.png"/><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png"/><Relationship Id="rId3" Type="http://schemas.openxmlformats.org/officeDocument/2006/relationships/tags" Target="../tags/tag120.xml"/><Relationship Id="rId7" Type="http://schemas.openxmlformats.org/officeDocument/2006/relationships/diagramData" Target="../diagrams/data2.xml"/><Relationship Id="rId12" Type="http://schemas.openxmlformats.org/officeDocument/2006/relationships/image" Target="../media/image2.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notesSlide" Target="../notesSlides/notesSlide36.xml"/><Relationship Id="rId11" Type="http://schemas.microsoft.com/office/2007/relationships/diagramDrawing" Target="../diagrams/drawing2.xml"/><Relationship Id="rId5" Type="http://schemas.openxmlformats.org/officeDocument/2006/relationships/slideLayout" Target="../slideLayouts/slideLayout4.xml"/><Relationship Id="rId10" Type="http://schemas.openxmlformats.org/officeDocument/2006/relationships/diagramColors" Target="../diagrams/colors2.xml"/><Relationship Id="rId4" Type="http://schemas.openxmlformats.org/officeDocument/2006/relationships/tags" Target="../tags/tag121.xm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6.xml"/><Relationship Id="rId7" Type="http://schemas.openxmlformats.org/officeDocument/2006/relationships/notesSlide" Target="../notesSlides/notesSlide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4.xml"/><Relationship Id="rId5" Type="http://schemas.openxmlformats.org/officeDocument/2006/relationships/tags" Target="../tags/tag8.xml"/><Relationship Id="rId4"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hyperlink" Target="mailto:iwrmsdg651@un.org" TargetMode="Externa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E942CD6-1766-864C-9A66-6AA9B68E0D68}"/>
              </a:ext>
            </a:extLst>
          </p:cNvPr>
          <p:cNvSpPr txBox="1"/>
          <p:nvPr/>
        </p:nvSpPr>
        <p:spPr>
          <a:xfrm>
            <a:off x="523424" y="1560964"/>
            <a:ext cx="6431879" cy="2800767"/>
          </a:xfrm>
          <a:prstGeom prst="rect">
            <a:avLst/>
          </a:prstGeom>
          <a:noFill/>
        </p:spPr>
        <p:txBody>
          <a:bodyPr wrap="square" rtlCol="0">
            <a:spAutoFit/>
          </a:bodyPr>
          <a:lstStyle/>
          <a:p>
            <a:r>
              <a:rPr lang="fr-FR" sz="4400" b="1" dirty="0">
                <a:solidFill>
                  <a:srgbClr val="194869"/>
                </a:solidFill>
                <a:latin typeface="Calibri" panose="020F0502020204030204" pitchFamily="34" charset="0"/>
                <a:cs typeface="Calibri" panose="020F0502020204030204" pitchFamily="34" charset="0"/>
              </a:rPr>
              <a:t>Indicateur 6.5.1 des ODD​</a:t>
            </a:r>
          </a:p>
          <a:p>
            <a:r>
              <a:rPr lang="fr-FR" sz="4400" b="1" dirty="0">
                <a:solidFill>
                  <a:srgbClr val="194869"/>
                </a:solidFill>
                <a:latin typeface="Calibri" panose="020F0502020204030204" pitchFamily="34" charset="0"/>
                <a:cs typeface="Calibri" panose="020F0502020204030204" pitchFamily="34" charset="0"/>
              </a:rPr>
              <a:t>Mise en œuvre de la gestion intégrée des ressources en eau (GIRE)​</a:t>
            </a:r>
            <a:endParaRPr lang="en-US" sz="4400" b="1" dirty="0">
              <a:solidFill>
                <a:srgbClr val="194869"/>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F806305B-3B97-AA4F-B6EB-B0223C9D44C0}"/>
              </a:ext>
            </a:extLst>
          </p:cNvPr>
          <p:cNvSpPr txBox="1"/>
          <p:nvPr/>
        </p:nvSpPr>
        <p:spPr>
          <a:xfrm>
            <a:off x="523424" y="4561786"/>
            <a:ext cx="6811231" cy="954107"/>
          </a:xfrm>
          <a:prstGeom prst="rect">
            <a:avLst/>
          </a:prstGeom>
          <a:noFill/>
        </p:spPr>
        <p:txBody>
          <a:bodyPr wrap="square" rtlCol="0">
            <a:spAutoFit/>
          </a:bodyPr>
          <a:lstStyle/>
          <a:p>
            <a:pPr lvl="0">
              <a:defRPr/>
            </a:pPr>
            <a:r>
              <a:rPr lang="fr-FR" sz="2800" dirty="0">
                <a:solidFill>
                  <a:srgbClr val="4EB3B9"/>
                </a:solidFill>
                <a:latin typeface="Calibri" panose="020F0502020204030204" pitchFamily="34" charset="0"/>
                <a:cs typeface="Calibri" panose="020F0502020204030204" pitchFamily="34" charset="0"/>
              </a:rPr>
              <a:t>Aperçu du suivi et de la communication des données pour 2023 ​</a:t>
            </a:r>
            <a:endParaRPr lang="en-US" sz="2800" dirty="0">
              <a:solidFill>
                <a:srgbClr val="4EB3B9"/>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2"/>
          <a:stretch>
            <a:fillRect/>
          </a:stretch>
        </p:blipFill>
        <p:spPr>
          <a:xfrm>
            <a:off x="717711" y="312242"/>
            <a:ext cx="1159654" cy="966379"/>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3"/>
          <a:stretch>
            <a:fillRect/>
          </a:stretch>
        </p:blipFill>
        <p:spPr>
          <a:xfrm>
            <a:off x="717711" y="5808281"/>
            <a:ext cx="6043307" cy="784468"/>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2100642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ctrTitle"/>
          </p:nvPr>
        </p:nvSpPr>
        <p:spPr>
          <a:xfrm>
            <a:off x="530257" y="507252"/>
            <a:ext cx="8749930" cy="1809946"/>
          </a:xfrm>
        </p:spPr>
        <p:txBody>
          <a:bodyPr>
            <a:normAutofit fontScale="90000"/>
          </a:bodyPr>
          <a:lstStyle/>
          <a:p>
            <a:r>
              <a:rPr lang="fr-FR" dirty="0"/>
              <a:t>Service d’assistance relatif à l’indicateur 6.5.1 des ODD ​</a:t>
            </a:r>
            <a:endParaRPr lang="en-US" dirty="0"/>
          </a:p>
        </p:txBody>
      </p:sp>
      <p:pic>
        <p:nvPicPr>
          <p:cNvPr id="6" name="Picture 5">
            <a:extLst>
              <a:ext uri="{FF2B5EF4-FFF2-40B4-BE49-F238E27FC236}">
                <a16:creationId xmlns:a16="http://schemas.microsoft.com/office/drawing/2014/main" id="{0F5D3AD4-49C5-93D4-D63D-790D12C8CC47}"/>
              </a:ext>
            </a:extLst>
          </p:cNvPr>
          <p:cNvPicPr>
            <a:picLocks noChangeAspect="1"/>
          </p:cNvPicPr>
          <p:nvPr/>
        </p:nvPicPr>
        <p:blipFill>
          <a:blip r:embed="rId3"/>
          <a:stretch>
            <a:fillRect/>
          </a:stretch>
        </p:blipFill>
        <p:spPr>
          <a:xfrm>
            <a:off x="9397619" y="2593711"/>
            <a:ext cx="1961284" cy="2331027"/>
          </a:xfrm>
          <a:prstGeom prst="rect">
            <a:avLst/>
          </a:prstGeom>
        </p:spPr>
      </p:pic>
      <p:pic>
        <p:nvPicPr>
          <p:cNvPr id="7" name="Picture 6" descr="A person with a beard in front of a bookshelf&#10;&#10;Description automatically generated">
            <a:extLst>
              <a:ext uri="{FF2B5EF4-FFF2-40B4-BE49-F238E27FC236}">
                <a16:creationId xmlns:a16="http://schemas.microsoft.com/office/drawing/2014/main" id="{9495E2B0-2050-7204-9133-2FADB58B9F42}"/>
              </a:ext>
            </a:extLst>
          </p:cNvPr>
          <p:cNvPicPr>
            <a:picLocks noChangeAspect="1"/>
          </p:cNvPicPr>
          <p:nvPr/>
        </p:nvPicPr>
        <p:blipFill>
          <a:blip r:embed="rId4"/>
          <a:stretch>
            <a:fillRect/>
          </a:stretch>
        </p:blipFill>
        <p:spPr>
          <a:xfrm>
            <a:off x="6824714" y="2474793"/>
            <a:ext cx="2131002" cy="2455718"/>
          </a:xfrm>
          <a:prstGeom prst="rect">
            <a:avLst/>
          </a:prstGeom>
        </p:spPr>
      </p:pic>
      <p:pic>
        <p:nvPicPr>
          <p:cNvPr id="8" name="Picture 7" descr="A picture containing person, clothing&#10;&#10;Description automatically generated">
            <a:extLst>
              <a:ext uri="{FF2B5EF4-FFF2-40B4-BE49-F238E27FC236}">
                <a16:creationId xmlns:a16="http://schemas.microsoft.com/office/drawing/2014/main" id="{02D3064D-9FDB-0292-8383-7907FD7EB4E8}"/>
              </a:ext>
            </a:extLst>
          </p:cNvPr>
          <p:cNvPicPr>
            <a:picLocks noChangeAspect="1"/>
          </p:cNvPicPr>
          <p:nvPr/>
        </p:nvPicPr>
        <p:blipFill>
          <a:blip r:embed="rId5"/>
          <a:stretch>
            <a:fillRect/>
          </a:stretch>
        </p:blipFill>
        <p:spPr>
          <a:xfrm>
            <a:off x="3844689" y="2489224"/>
            <a:ext cx="2382982" cy="2452256"/>
          </a:xfrm>
          <a:prstGeom prst="rect">
            <a:avLst/>
          </a:prstGeom>
        </p:spPr>
      </p:pic>
      <p:sp>
        <p:nvSpPr>
          <p:cNvPr id="9" name="TextBox 8">
            <a:extLst>
              <a:ext uri="{FF2B5EF4-FFF2-40B4-BE49-F238E27FC236}">
                <a16:creationId xmlns:a16="http://schemas.microsoft.com/office/drawing/2014/main" id="{255160A4-2E75-D755-7291-17B98AB8BE7F}"/>
              </a:ext>
            </a:extLst>
          </p:cNvPr>
          <p:cNvSpPr txBox="1"/>
          <p:nvPr/>
        </p:nvSpPr>
        <p:spPr>
          <a:xfrm>
            <a:off x="9585760"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002060"/>
                </a:solidFill>
                <a:cs typeface="Calibri"/>
              </a:rPr>
              <a:t>Maija</a:t>
            </a:r>
            <a:r>
              <a:rPr lang="en-US">
                <a:solidFill>
                  <a:srgbClr val="002060"/>
                </a:solidFill>
                <a:cs typeface="Calibri"/>
              </a:rPr>
              <a:t> </a:t>
            </a:r>
            <a:r>
              <a:rPr lang="en-US" err="1">
                <a:solidFill>
                  <a:srgbClr val="002060"/>
                </a:solidFill>
                <a:cs typeface="Calibri"/>
              </a:rPr>
              <a:t>Bertule</a:t>
            </a:r>
            <a:endParaRPr lang="en-US">
              <a:solidFill>
                <a:srgbClr val="002060"/>
              </a:solidFill>
              <a:cs typeface="Calibri"/>
            </a:endParaRPr>
          </a:p>
        </p:txBody>
      </p:sp>
      <p:sp>
        <p:nvSpPr>
          <p:cNvPr id="10" name="TextBox 9">
            <a:extLst>
              <a:ext uri="{FF2B5EF4-FFF2-40B4-BE49-F238E27FC236}">
                <a16:creationId xmlns:a16="http://schemas.microsoft.com/office/drawing/2014/main" id="{013E1EF9-7645-FB81-2618-6123DA8B21C8}"/>
              </a:ext>
            </a:extLst>
          </p:cNvPr>
          <p:cNvSpPr txBox="1"/>
          <p:nvPr/>
        </p:nvSpPr>
        <p:spPr>
          <a:xfrm>
            <a:off x="7202778"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Calibri"/>
              </a:rPr>
              <a:t>Paul Glennie </a:t>
            </a:r>
          </a:p>
        </p:txBody>
      </p:sp>
      <p:sp>
        <p:nvSpPr>
          <p:cNvPr id="11" name="TextBox 10">
            <a:extLst>
              <a:ext uri="{FF2B5EF4-FFF2-40B4-BE49-F238E27FC236}">
                <a16:creationId xmlns:a16="http://schemas.microsoft.com/office/drawing/2014/main" id="{C717D743-3C47-42BC-22AF-3492AA3878E2}"/>
              </a:ext>
            </a:extLst>
          </p:cNvPr>
          <p:cNvSpPr txBox="1"/>
          <p:nvPr/>
        </p:nvSpPr>
        <p:spPr>
          <a:xfrm>
            <a:off x="4250605" y="5088105"/>
            <a:ext cx="1870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Calibri"/>
              </a:rPr>
              <a:t>Lisbet R Hansen </a:t>
            </a:r>
          </a:p>
        </p:txBody>
      </p:sp>
      <p:sp>
        <p:nvSpPr>
          <p:cNvPr id="12" name="TextBox 11">
            <a:extLst>
              <a:ext uri="{FF2B5EF4-FFF2-40B4-BE49-F238E27FC236}">
                <a16:creationId xmlns:a16="http://schemas.microsoft.com/office/drawing/2014/main" id="{FAD8060F-E9CC-A145-D121-16FA0C5E2A18}"/>
              </a:ext>
            </a:extLst>
          </p:cNvPr>
          <p:cNvSpPr txBox="1"/>
          <p:nvPr/>
        </p:nvSpPr>
        <p:spPr>
          <a:xfrm>
            <a:off x="1419165"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2060"/>
                </a:solidFill>
                <a:cs typeface="Calibri"/>
              </a:rPr>
              <a:t>Julian </a:t>
            </a:r>
            <a:r>
              <a:rPr lang="en-US" err="1">
                <a:solidFill>
                  <a:srgbClr val="002060"/>
                </a:solidFill>
                <a:cs typeface="Calibri"/>
              </a:rPr>
              <a:t>Serafin</a:t>
            </a:r>
            <a:endParaRPr lang="en-US">
              <a:solidFill>
                <a:srgbClr val="002060"/>
              </a:solidFill>
              <a:cs typeface="Calibri"/>
            </a:endParaRPr>
          </a:p>
        </p:txBody>
      </p:sp>
      <p:pic>
        <p:nvPicPr>
          <p:cNvPr id="13" name="Picture 12">
            <a:extLst>
              <a:ext uri="{FF2B5EF4-FFF2-40B4-BE49-F238E27FC236}">
                <a16:creationId xmlns:a16="http://schemas.microsoft.com/office/drawing/2014/main" id="{6952C0E2-CD30-C8AE-606F-D6D788529E13}"/>
              </a:ext>
            </a:extLst>
          </p:cNvPr>
          <p:cNvPicPr>
            <a:picLocks noChangeAspect="1"/>
          </p:cNvPicPr>
          <p:nvPr/>
        </p:nvPicPr>
        <p:blipFill>
          <a:blip r:embed="rId6"/>
          <a:stretch>
            <a:fillRect/>
          </a:stretch>
        </p:blipFill>
        <p:spPr>
          <a:xfrm>
            <a:off x="782959" y="2547221"/>
            <a:ext cx="2647950" cy="2388052"/>
          </a:xfrm>
          <a:prstGeom prst="rect">
            <a:avLst/>
          </a:prstGeom>
        </p:spPr>
      </p:pic>
      <p:sp>
        <p:nvSpPr>
          <p:cNvPr id="14" name="Content Placeholder 2">
            <a:extLst>
              <a:ext uri="{FF2B5EF4-FFF2-40B4-BE49-F238E27FC236}">
                <a16:creationId xmlns:a16="http://schemas.microsoft.com/office/drawing/2014/main" id="{42824418-1F5B-120B-5BE5-DDA538304964}"/>
              </a:ext>
            </a:extLst>
          </p:cNvPr>
          <p:cNvSpPr txBox="1">
            <a:spLocks/>
          </p:cNvSpPr>
          <p:nvPr/>
        </p:nvSpPr>
        <p:spPr>
          <a:xfrm>
            <a:off x="837677" y="5608313"/>
            <a:ext cx="10783802" cy="1168714"/>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fr-FR" b="0" i="0" u="none" strike="noStrike" dirty="0">
                <a:solidFill>
                  <a:srgbClr val="002060"/>
                </a:solidFill>
                <a:effectLst/>
                <a:latin typeface="Calibri" panose="020F0502020204030204" pitchFamily="34" charset="0"/>
              </a:rPr>
              <a:t>Les points focaux sont encouragés à contacter l’équipe du service d’assistance :</a:t>
            </a:r>
            <a:r>
              <a:rPr lang="en-US" b="0" i="0" dirty="0">
                <a:solidFill>
                  <a:srgbClr val="00206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0" indent="0" algn="l" rtl="0" fontAlgn="base">
              <a:buNone/>
            </a:pPr>
            <a:r>
              <a:rPr lang="fr-FR" b="0" i="0" u="sng" strike="noStrike" dirty="0">
                <a:solidFill>
                  <a:srgbClr val="0563C1"/>
                </a:solidFill>
                <a:effectLst/>
                <a:latin typeface="Calibri" panose="020F0502020204030204" pitchFamily="34" charset="0"/>
                <a:hlinkClick r:id="rId7"/>
              </a:rPr>
              <a:t>iwrmsdg651@un.org</a:t>
            </a:r>
            <a:r>
              <a:rPr lang="fr-FR" b="0" i="0" u="none" strike="noStrike" dirty="0">
                <a:solidFill>
                  <a:srgbClr val="002060"/>
                </a:solidFill>
                <a:effectLst/>
                <a:latin typeface="Calibri" panose="020F0502020204030204" pitchFamily="34" charset="0"/>
              </a:rPr>
              <a:t> </a:t>
            </a:r>
            <a:r>
              <a:rPr lang="en-US" b="0" i="0" dirty="0">
                <a:solidFill>
                  <a:srgbClr val="00206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p:txBody>
      </p:sp>
      <p:pic>
        <p:nvPicPr>
          <p:cNvPr id="15" name="Graphic 4" descr="Questions with solid fill">
            <a:extLst>
              <a:ext uri="{FF2B5EF4-FFF2-40B4-BE49-F238E27FC236}">
                <a16:creationId xmlns:a16="http://schemas.microsoft.com/office/drawing/2014/main" id="{DC967B6D-1839-6B42-D130-8D129C12BF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3103" y="361760"/>
            <a:ext cx="1548376" cy="1548376"/>
          </a:xfrm>
          <a:prstGeom prst="rect">
            <a:avLst/>
          </a:prstGeom>
        </p:spPr>
      </p:pic>
    </p:spTree>
    <p:extLst>
      <p:ext uri="{BB962C8B-B14F-4D97-AF65-F5344CB8AC3E}">
        <p14:creationId xmlns:p14="http://schemas.microsoft.com/office/powerpoint/2010/main" val="27434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B008-341E-A2B5-B43D-32BBF6BC6C70}"/>
              </a:ext>
            </a:extLst>
          </p:cNvPr>
          <p:cNvSpPr>
            <a:spLocks noGrp="1"/>
          </p:cNvSpPr>
          <p:nvPr>
            <p:ph type="title"/>
            <p:custDataLst>
              <p:tags r:id="rId2"/>
            </p:custDataLst>
          </p:nvPr>
        </p:nvSpPr>
        <p:spPr>
          <a:xfrm>
            <a:off x="478766" y="235729"/>
            <a:ext cx="4216400" cy="879865"/>
          </a:xfrm>
        </p:spPr>
        <p:txBody>
          <a:bodyPr rtlCol="0">
            <a:normAutofit/>
          </a:bodyPr>
          <a:lstStyle/>
          <a:p>
            <a:pPr rtl="0"/>
            <a:r>
              <a:rPr lang="fr" sz="4000" b="1">
                <a:solidFill>
                  <a:srgbClr val="194869"/>
                </a:solidFill>
                <a:latin typeface="Calibri"/>
                <a:cs typeface="Calibri"/>
              </a:rPr>
              <a:t>Guide de suivi</a:t>
            </a:r>
          </a:p>
        </p:txBody>
      </p:sp>
      <p:pic>
        <p:nvPicPr>
          <p:cNvPr id="3" name="Picture 4" descr="Graphical user interface, website&#10;&#10;Description automatically generated">
            <a:extLst>
              <a:ext uri="{FF2B5EF4-FFF2-40B4-BE49-F238E27FC236}">
                <a16:creationId xmlns:a16="http://schemas.microsoft.com/office/drawing/2014/main" id="{FA7DA04C-5AD3-3620-091F-9D844E4D5695}"/>
              </a:ext>
            </a:extLst>
          </p:cNvPr>
          <p:cNvPicPr>
            <a:picLocks noChangeAspect="1"/>
          </p:cNvPicPr>
          <p:nvPr>
            <p:custDataLst>
              <p:tags r:id="rId3"/>
            </p:custDataLst>
          </p:nvPr>
        </p:nvPicPr>
        <p:blipFill>
          <a:blip r:embed="rId10"/>
          <a:stretch>
            <a:fillRect/>
          </a:stretch>
        </p:blipFill>
        <p:spPr>
          <a:xfrm>
            <a:off x="4695645" y="1347097"/>
            <a:ext cx="7502105" cy="3761239"/>
          </a:xfrm>
          <a:prstGeom prst="rect">
            <a:avLst/>
          </a:prstGeom>
        </p:spPr>
      </p:pic>
      <p:pic>
        <p:nvPicPr>
          <p:cNvPr id="7" name="Picture 7" descr="Text&#10;&#10;Description automatically generated">
            <a:extLst>
              <a:ext uri="{FF2B5EF4-FFF2-40B4-BE49-F238E27FC236}">
                <a16:creationId xmlns:a16="http://schemas.microsoft.com/office/drawing/2014/main" id="{ED8868FB-DB0E-1A16-D7F6-FE4B47C2546F}"/>
              </a:ext>
            </a:extLst>
          </p:cNvPr>
          <p:cNvPicPr>
            <a:picLocks noChangeAspect="1"/>
          </p:cNvPicPr>
          <p:nvPr>
            <p:custDataLst>
              <p:tags r:id="rId4"/>
            </p:custDataLst>
          </p:nvPr>
        </p:nvPicPr>
        <p:blipFill>
          <a:blip r:embed="rId11"/>
          <a:stretch>
            <a:fillRect/>
          </a:stretch>
        </p:blipFill>
        <p:spPr>
          <a:xfrm>
            <a:off x="181156" y="1410267"/>
            <a:ext cx="4525991" cy="3749919"/>
          </a:xfrm>
          <a:prstGeom prst="rect">
            <a:avLst/>
          </a:prstGeom>
        </p:spPr>
      </p:pic>
      <p:sp>
        <p:nvSpPr>
          <p:cNvPr id="12" name="TextBox 11">
            <a:extLst>
              <a:ext uri="{FF2B5EF4-FFF2-40B4-BE49-F238E27FC236}">
                <a16:creationId xmlns:a16="http://schemas.microsoft.com/office/drawing/2014/main" id="{4F6E298E-CE33-659A-C3DB-DB7B490BF244}"/>
              </a:ext>
            </a:extLst>
          </p:cNvPr>
          <p:cNvSpPr txBox="1"/>
          <p:nvPr>
            <p:custDataLst>
              <p:tags r:id="rId5"/>
            </p:custDataLst>
          </p:nvPr>
        </p:nvSpPr>
        <p:spPr>
          <a:xfrm rot="-2280000">
            <a:off x="604607" y="2694531"/>
            <a:ext cx="34616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fr" sz="4800" b="1">
                <a:solidFill>
                  <a:srgbClr val="C00000"/>
                </a:solidFill>
                <a:cs typeface="Calibri"/>
              </a:rPr>
              <a:t>À LIRE</a:t>
            </a:r>
          </a:p>
        </p:txBody>
      </p:sp>
      <p:sp>
        <p:nvSpPr>
          <p:cNvPr id="4" name="Title 1">
            <a:extLst>
              <a:ext uri="{FF2B5EF4-FFF2-40B4-BE49-F238E27FC236}">
                <a16:creationId xmlns:a16="http://schemas.microsoft.com/office/drawing/2014/main" id="{0EEF7DE3-1A1F-EFEE-60FF-95DFB5784D44}"/>
              </a:ext>
            </a:extLst>
          </p:cNvPr>
          <p:cNvSpPr txBox="1">
            <a:spLocks/>
          </p:cNvSpPr>
          <p:nvPr>
            <p:custDataLst>
              <p:tags r:id="rId6"/>
            </p:custDataLst>
          </p:nvPr>
        </p:nvSpPr>
        <p:spPr>
          <a:xfrm>
            <a:off x="4977920" y="235728"/>
            <a:ext cx="7214080" cy="105951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fr" sz="4300" b="1">
                <a:solidFill>
                  <a:srgbClr val="194869"/>
                </a:solidFill>
                <a:latin typeface="Calibri"/>
                <a:cs typeface="Calibri"/>
              </a:rPr>
              <a:t>Portail de données de la GIRE</a:t>
            </a:r>
            <a:br>
              <a:rPr lang="en-US" sz="4000" b="1" dirty="0">
                <a:solidFill>
                  <a:srgbClr val="194869"/>
                </a:solidFill>
                <a:latin typeface="Calibri"/>
                <a:cs typeface="Calibri"/>
              </a:rPr>
            </a:br>
            <a:r>
              <a:rPr lang="fr" sz="4000" b="1">
                <a:solidFill>
                  <a:srgbClr val="194869"/>
                </a:solidFill>
                <a:latin typeface="Calibri"/>
                <a:cs typeface="Calibri"/>
              </a:rPr>
              <a:t> </a:t>
            </a:r>
            <a:r>
              <a:rPr lang="fr" sz="1900" b="1">
                <a:solidFill>
                  <a:srgbClr val="194869"/>
                </a:solidFill>
                <a:latin typeface="Calibri"/>
                <a:cs typeface="Calibri"/>
              </a:rPr>
              <a:t>http://iwrmdataportal.unepdhi.org/</a:t>
            </a:r>
          </a:p>
        </p:txBody>
      </p:sp>
    </p:spTree>
    <p:custDataLst>
      <p:tags r:id="rId1"/>
    </p:custDataLst>
    <p:extLst>
      <p:ext uri="{BB962C8B-B14F-4D97-AF65-F5344CB8AC3E}">
        <p14:creationId xmlns:p14="http://schemas.microsoft.com/office/powerpoint/2010/main" val="323431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extLst>
    <p:ext uri="{6950BFC3-D8DA-4A85-94F7-54DA5524770B}">
      <p188:commentRel xmlns:p188="http://schemas.microsoft.com/office/powerpoint/2018/8/main" r:id="rId9"/>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E9A6D-F904-CD40-0BF0-D99231D5E82A}"/>
              </a:ext>
            </a:extLst>
          </p:cNvPr>
          <p:cNvSpPr>
            <a:spLocks noGrp="1"/>
          </p:cNvSpPr>
          <p:nvPr>
            <p:ph type="title"/>
            <p:custDataLst>
              <p:tags r:id="rId1"/>
            </p:custDataLst>
          </p:nvPr>
        </p:nvSpPr>
        <p:spPr/>
        <p:txBody>
          <a:bodyPr rtlCol="0"/>
          <a:lstStyle/>
          <a:p>
            <a:pPr rtl="0"/>
            <a:endParaRPr lang="en-US"/>
          </a:p>
        </p:txBody>
      </p:sp>
      <p:sp>
        <p:nvSpPr>
          <p:cNvPr id="15" name="Content Placeholder 14">
            <a:extLst>
              <a:ext uri="{FF2B5EF4-FFF2-40B4-BE49-F238E27FC236}">
                <a16:creationId xmlns:a16="http://schemas.microsoft.com/office/drawing/2014/main" id="{B80CAC71-08F2-9839-F905-28FA1F317B48}"/>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67427C7B-3B42-2FDB-E7FC-C2CB392ABB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00" y="680062"/>
            <a:ext cx="11047197" cy="542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361283"/>
      </p:ext>
    </p:extLst>
  </p:cSld>
  <p:clrMapOvr>
    <a:masterClrMapping/>
  </p:clrMapOvr>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431879" cy="2800767"/>
          </a:xfrm>
          <a:prstGeom prst="rect">
            <a:avLst/>
          </a:prstGeom>
          <a:noFill/>
        </p:spPr>
        <p:txBody>
          <a:bodyPr wrap="square" rtlCol="0">
            <a:spAutoFit/>
          </a:bodyPr>
          <a:lstStyle/>
          <a:p>
            <a:r>
              <a:rPr lang="fr-FR" sz="4400" b="1" dirty="0">
                <a:solidFill>
                  <a:srgbClr val="194869"/>
                </a:solidFill>
                <a:latin typeface="Calibri" panose="020F0502020204030204" pitchFamily="34" charset="0"/>
                <a:cs typeface="Calibri" panose="020F0502020204030204" pitchFamily="34" charset="0"/>
              </a:rPr>
              <a:t>Partie 3 : ​</a:t>
            </a:r>
          </a:p>
          <a:p>
            <a:r>
              <a:rPr lang="fr-FR" sz="4400" b="1" dirty="0">
                <a:solidFill>
                  <a:srgbClr val="194869"/>
                </a:solidFill>
                <a:latin typeface="Calibri" panose="020F0502020204030204" pitchFamily="34" charset="0"/>
                <a:cs typeface="Calibri" panose="020F0502020204030204" pitchFamily="34" charset="0"/>
              </a:rPr>
              <a:t>​</a:t>
            </a:r>
          </a:p>
          <a:p>
            <a:r>
              <a:rPr lang="fr-FR" sz="4400" b="1" dirty="0">
                <a:solidFill>
                  <a:srgbClr val="194869"/>
                </a:solidFill>
                <a:latin typeface="Calibri" panose="020F0502020204030204" pitchFamily="34" charset="0"/>
                <a:cs typeface="Calibri" panose="020F0502020204030204" pitchFamily="34" charset="0"/>
              </a:rPr>
              <a:t>Indicateur 6.5.1 des ODD ​</a:t>
            </a:r>
          </a:p>
          <a:p>
            <a:r>
              <a:rPr lang="fr-FR" sz="4400" b="1" dirty="0">
                <a:solidFill>
                  <a:srgbClr val="194869"/>
                </a:solidFill>
                <a:latin typeface="Calibri" panose="020F0502020204030204" pitchFamily="34" charset="0"/>
                <a:cs typeface="Calibri" panose="020F0502020204030204" pitchFamily="34" charset="0"/>
              </a:rPr>
              <a:t>Aperçu de l’enquête​</a:t>
            </a:r>
            <a:endParaRPr lang="en-US" sz="3600" b="1" dirty="0">
              <a:solidFill>
                <a:srgbClr val="194869"/>
              </a:solidFill>
              <a:latin typeface="Calibri" panose="020F0502020204030204" pitchFamily="34" charset="0"/>
              <a:cs typeface="Calibri" panose="020F0502020204030204" pitchFamily="34" charset="0"/>
            </a:endParaRPr>
          </a:p>
        </p:txBody>
      </p:sp>
      <p:pic>
        <p:nvPicPr>
          <p:cNvPr id="7" name="Picture Placeholder 5">
            <a:extLst>
              <a:ext uri="{FF2B5EF4-FFF2-40B4-BE49-F238E27FC236}">
                <a16:creationId xmlns:a16="http://schemas.microsoft.com/office/drawing/2014/main" id="{16D9D361-D86B-D1AA-2B2E-E379A411AB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52094" y="0"/>
            <a:ext cx="4239905" cy="6858000"/>
          </a:xfrm>
          <a:prstGeom prst="rect">
            <a:avLst/>
          </a:prstGeom>
        </p:spPr>
      </p:pic>
      <p:sp>
        <p:nvSpPr>
          <p:cNvPr id="5" name="TextBox 1">
            <a:extLst>
              <a:ext uri="{FF2B5EF4-FFF2-40B4-BE49-F238E27FC236}">
                <a16:creationId xmlns:a16="http://schemas.microsoft.com/office/drawing/2014/main" id="{E32C1E31-897A-AC82-00EE-2AF7E0DF6ECE}"/>
              </a:ext>
            </a:extLst>
          </p:cNvPr>
          <p:cNvSpPr txBox="1"/>
          <p:nvPr/>
        </p:nvSpPr>
        <p:spPr>
          <a:xfrm>
            <a:off x="421824" y="122321"/>
            <a:ext cx="11060106" cy="400110"/>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2000" b="1" dirty="0">
                <a:solidFill>
                  <a:srgbClr val="194869"/>
                </a:solidFill>
                <a:latin typeface="Calibri" panose="020F0502020204030204" pitchFamily="34" charset="0"/>
                <a:cs typeface="Calibri" panose="020F0502020204030204" pitchFamily="34" charset="0"/>
              </a:rPr>
              <a:t>Indicateur 6.5.1 des ODD : Mise en œuvre de la gestion intégrée des ressources en eau (GIRE)</a:t>
            </a:r>
          </a:p>
        </p:txBody>
      </p:sp>
      <p:sp>
        <p:nvSpPr>
          <p:cNvPr id="8" name="TextBox 2">
            <a:extLst>
              <a:ext uri="{FF2B5EF4-FFF2-40B4-BE49-F238E27FC236}">
                <a16:creationId xmlns:a16="http://schemas.microsoft.com/office/drawing/2014/main" id="{74899FCD-6158-4E6F-F50B-B5EDA645CE6A}"/>
              </a:ext>
            </a:extLst>
          </p:cNvPr>
          <p:cNvSpPr txBox="1"/>
          <p:nvPr/>
        </p:nvSpPr>
        <p:spPr>
          <a:xfrm>
            <a:off x="421824" y="424904"/>
            <a:ext cx="7349594" cy="369332"/>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Aperçu du suivi et de la communication des données pour 2023 </a:t>
            </a:r>
          </a:p>
        </p:txBody>
      </p:sp>
    </p:spTree>
    <p:extLst>
      <p:ext uri="{BB962C8B-B14F-4D97-AF65-F5344CB8AC3E}">
        <p14:creationId xmlns:p14="http://schemas.microsoft.com/office/powerpoint/2010/main" val="335718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6D3CAF-F017-6C08-FB5C-036B91F7D142}"/>
              </a:ext>
            </a:extLst>
          </p:cNvPr>
          <p:cNvSpPr>
            <a:spLocks noGrp="1"/>
          </p:cNvSpPr>
          <p:nvPr>
            <p:ph type="title"/>
            <p:custDataLst>
              <p:tags r:id="rId1"/>
            </p:custDataLst>
          </p:nvPr>
        </p:nvSpPr>
        <p:spPr>
          <a:xfrm>
            <a:off x="591526" y="-103395"/>
            <a:ext cx="7950045" cy="879865"/>
          </a:xfrm>
        </p:spPr>
        <p:txBody>
          <a:bodyPr rtlCol="0">
            <a:normAutofit/>
          </a:bodyPr>
          <a:lstStyle/>
          <a:p>
            <a:pPr rtl="0"/>
            <a:endParaRPr lang="fr" sz="3200" b="1" dirty="0">
              <a:solidFill>
                <a:srgbClr val="194869"/>
              </a:solidFill>
              <a:latin typeface="Calibri"/>
              <a:cs typeface="Calibri"/>
            </a:endParaRPr>
          </a:p>
        </p:txBody>
      </p:sp>
      <p:pic>
        <p:nvPicPr>
          <p:cNvPr id="5" name="Picture 7" descr="Diagram&#10;&#10;Description automatically generated">
            <a:extLst>
              <a:ext uri="{FF2B5EF4-FFF2-40B4-BE49-F238E27FC236}">
                <a16:creationId xmlns:a16="http://schemas.microsoft.com/office/drawing/2014/main" id="{63C15022-F6CD-8342-687F-8CA57890B1A7}"/>
              </a:ext>
            </a:extLst>
          </p:cNvPr>
          <p:cNvPicPr>
            <a:picLocks noChangeAspect="1"/>
          </p:cNvPicPr>
          <p:nvPr/>
        </p:nvPicPr>
        <p:blipFill>
          <a:blip r:embed="rId5"/>
          <a:stretch>
            <a:fillRect/>
          </a:stretch>
        </p:blipFill>
        <p:spPr>
          <a:xfrm>
            <a:off x="1270820" y="104955"/>
            <a:ext cx="9920747" cy="6758702"/>
          </a:xfrm>
          <a:prstGeom prst="rect">
            <a:avLst/>
          </a:prstGeom>
        </p:spPr>
      </p:pic>
    </p:spTree>
    <p:extLst>
      <p:ext uri="{BB962C8B-B14F-4D97-AF65-F5344CB8AC3E}">
        <p14:creationId xmlns:p14="http://schemas.microsoft.com/office/powerpoint/2010/main" val="772153927"/>
      </p:ext>
    </p:extLst>
  </p:cSld>
  <p:clrMapOvr>
    <a:masterClrMapping/>
  </p:clrMapOvr>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85287" y="84655"/>
            <a:ext cx="9504910" cy="1325563"/>
          </a:xfrm>
        </p:spPr>
        <p:txBody>
          <a:bodyPr rtlCol="0">
            <a:normAutofit/>
          </a:bodyPr>
          <a:lstStyle/>
          <a:p>
            <a:pPr rtl="0"/>
            <a:r>
              <a:rPr lang="fr" b="1" dirty="0">
                <a:solidFill>
                  <a:srgbClr val="194869"/>
                </a:solidFill>
                <a:latin typeface="Calibri"/>
                <a:cs typeface="Calibri Light"/>
              </a:rPr>
              <a:t>Comment répondre aux questions de l’enquête ?</a:t>
            </a:r>
          </a:p>
        </p:txBody>
      </p:sp>
      <p:sp>
        <p:nvSpPr>
          <p:cNvPr id="3" name="Content Placeholder 2"/>
          <p:cNvSpPr>
            <a:spLocks noGrp="1"/>
          </p:cNvSpPr>
          <p:nvPr>
            <p:ph idx="1"/>
            <p:custDataLst>
              <p:tags r:id="rId3"/>
            </p:custDataLst>
          </p:nvPr>
        </p:nvSpPr>
        <p:spPr>
          <a:xfrm>
            <a:off x="985287" y="1494873"/>
            <a:ext cx="8894983" cy="4231634"/>
          </a:xfrm>
        </p:spPr>
        <p:txBody>
          <a:bodyPr vert="horz" lIns="91440" tIns="45720" rIns="91440" bIns="45720" rtlCol="0" anchor="t">
            <a:normAutofit fontScale="92500"/>
          </a:bodyPr>
          <a:lstStyle/>
          <a:p>
            <a:pPr rtl="0">
              <a:spcAft>
                <a:spcPts val="1200"/>
              </a:spcAft>
            </a:pPr>
            <a:r>
              <a:rPr lang="fr" b="1" dirty="0">
                <a:solidFill>
                  <a:srgbClr val="194869"/>
                </a:solidFill>
                <a:latin typeface="Calibri"/>
                <a:cs typeface="Arial"/>
              </a:rPr>
              <a:t>S’appuyer sur les rapports de 2017 et de 2020.</a:t>
            </a:r>
          </a:p>
          <a:p>
            <a:pPr rtl="0">
              <a:spcAft>
                <a:spcPts val="1200"/>
              </a:spcAft>
            </a:pPr>
            <a:r>
              <a:rPr lang="fr" b="1" dirty="0">
                <a:solidFill>
                  <a:srgbClr val="194869"/>
                </a:solidFill>
                <a:latin typeface="Calibri"/>
                <a:cs typeface="Arial"/>
              </a:rPr>
              <a:t>Attribuer une note par paliers de 10, entre 0 et 100 : </a:t>
            </a:r>
            <a:br>
              <a:rPr lang="en-AU" dirty="0">
                <a:solidFill>
                  <a:srgbClr val="194869"/>
                </a:solidFill>
                <a:latin typeface="Calibri"/>
                <a:cs typeface="Arial" panose="020B0604020202020204" pitchFamily="34" charset="0"/>
              </a:rPr>
            </a:br>
            <a:r>
              <a:rPr lang="fr" sz="2400" dirty="0">
                <a:solidFill>
                  <a:srgbClr val="194869"/>
                </a:solidFill>
                <a:latin typeface="Calibri"/>
                <a:cs typeface="Arial"/>
              </a:rPr>
              <a:t>0, 10, 20, 30, 40, 50, 60, 70, 80, 90 ou 100.</a:t>
            </a:r>
          </a:p>
          <a:p>
            <a:pPr rtl="0">
              <a:spcAft>
                <a:spcPts val="1200"/>
              </a:spcAft>
            </a:pPr>
            <a:r>
              <a:rPr lang="fr" b="1" dirty="0">
                <a:solidFill>
                  <a:srgbClr val="194869"/>
                </a:solidFill>
                <a:latin typeface="Calibri"/>
                <a:cs typeface="Arial"/>
              </a:rPr>
              <a:t>6 descriptions associées aux différents seuils </a:t>
            </a:r>
            <a:r>
              <a:rPr lang="fr" dirty="0">
                <a:solidFill>
                  <a:srgbClr val="194869"/>
                </a:solidFill>
                <a:latin typeface="Calibri"/>
                <a:cs typeface="Arial"/>
              </a:rPr>
              <a:t>afin de guider la notation (pour chaque question). </a:t>
            </a:r>
            <a:endParaRPr lang="en-AU" dirty="0">
              <a:solidFill>
                <a:srgbClr val="194869"/>
              </a:solidFill>
              <a:latin typeface="Calibri"/>
              <a:cs typeface="Arial" panose="020B0604020202020204" pitchFamily="34" charset="0"/>
            </a:endParaRPr>
          </a:p>
          <a:p>
            <a:pPr rtl="0">
              <a:spcAft>
                <a:spcPts val="1200"/>
              </a:spcAft>
            </a:pPr>
            <a:r>
              <a:rPr lang="fr" b="1" dirty="0">
                <a:solidFill>
                  <a:srgbClr val="194869"/>
                </a:solidFill>
                <a:latin typeface="Calibri"/>
                <a:cs typeface="Arial"/>
              </a:rPr>
              <a:t>Renseigner les zones de texte libre :</a:t>
            </a:r>
            <a:r>
              <a:rPr lang="fr" dirty="0">
                <a:solidFill>
                  <a:srgbClr val="194869"/>
                </a:solidFill>
                <a:latin typeface="Calibri"/>
                <a:cs typeface="Arial"/>
              </a:rPr>
              <a:t> « État actuel et progrès » et « Perspectives pour l’avenir » (pour chaque question).</a:t>
            </a:r>
          </a:p>
          <a:p>
            <a:pPr rtl="0">
              <a:spcAft>
                <a:spcPts val="1200"/>
              </a:spcAft>
            </a:pPr>
            <a:r>
              <a:rPr lang="fr" dirty="0">
                <a:solidFill>
                  <a:srgbClr val="194869"/>
                </a:solidFill>
                <a:latin typeface="Calibri"/>
                <a:cs typeface="Arial"/>
              </a:rPr>
              <a:t>Répondre à </a:t>
            </a:r>
            <a:r>
              <a:rPr lang="fr" b="1" dirty="0">
                <a:solidFill>
                  <a:srgbClr val="194869"/>
                </a:solidFill>
                <a:latin typeface="Calibri"/>
                <a:cs typeface="Arial"/>
              </a:rPr>
              <a:t>toutes les questions</a:t>
            </a:r>
            <a:r>
              <a:rPr lang="fr" dirty="0">
                <a:solidFill>
                  <a:srgbClr val="194869"/>
                </a:solidFill>
                <a:latin typeface="Calibri"/>
                <a:cs typeface="Arial"/>
              </a:rPr>
              <a:t>, sans exception.</a:t>
            </a:r>
          </a:p>
        </p:txBody>
      </p:sp>
      <p:sp>
        <p:nvSpPr>
          <p:cNvPr id="6" name="Rectangle 5"/>
          <p:cNvSpPr/>
          <p:nvPr>
            <p:custDataLst>
              <p:tags r:id="rId4"/>
            </p:custDataLst>
          </p:nvPr>
        </p:nvSpPr>
        <p:spPr>
          <a:xfrm>
            <a:off x="1241385" y="5895817"/>
            <a:ext cx="10950615" cy="480131"/>
          </a:xfrm>
          <a:prstGeom prst="rect">
            <a:avLst/>
          </a:prstGeom>
        </p:spPr>
        <p:txBody>
          <a:bodyPr wrap="square" lIns="91440" tIns="45720" rIns="91440" bIns="45720" rtlCol="0" anchor="t">
            <a:spAutoFit/>
          </a:bodyPr>
          <a:lstStyle/>
          <a:p>
            <a:pPr rtl="0">
              <a:lnSpc>
                <a:spcPct val="90000"/>
              </a:lnSpc>
              <a:spcBef>
                <a:spcPts val="1000"/>
              </a:spcBef>
            </a:pPr>
            <a:r>
              <a:rPr lang="fr" sz="2800" b="1" dirty="0">
                <a:solidFill>
                  <a:srgbClr val="C00000"/>
                </a:solidFill>
                <a:latin typeface="Calibri Light"/>
                <a:cs typeface="Arial"/>
              </a:rPr>
              <a:t>Tenir compte de toutes les notes et explications.</a:t>
            </a:r>
            <a:r>
              <a:rPr lang="fr" sz="2800" dirty="0">
                <a:solidFill>
                  <a:srgbClr val="002060"/>
                </a:solidFill>
                <a:latin typeface="Calibri Light"/>
                <a:cs typeface="Arial"/>
              </a:rPr>
              <a:t> </a:t>
            </a:r>
            <a:endParaRPr lang="en-US" sz="2800" dirty="0">
              <a:solidFill>
                <a:srgbClr val="002060"/>
              </a:solidFill>
              <a:latin typeface="Calibri Light"/>
              <a:cs typeface="Arial" panose="020B0604020202020204" pitchFamily="34" charset="0"/>
            </a:endParaRPr>
          </a:p>
        </p:txBody>
      </p:sp>
    </p:spTree>
    <p:custDataLst>
      <p:tags r:id="rId1"/>
    </p:custDataLst>
    <p:extLst>
      <p:ext uri="{BB962C8B-B14F-4D97-AF65-F5344CB8AC3E}">
        <p14:creationId xmlns:p14="http://schemas.microsoft.com/office/powerpoint/2010/main" val="18417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6950BFC3-D8DA-4A85-94F7-54DA5524770B}">
      <p188:commentRel xmlns:p188="http://schemas.microsoft.com/office/powerpoint/2018/8/main" r:id="rId7"/>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9">
            <a:extLst>
              <a:ext uri="{FF2B5EF4-FFF2-40B4-BE49-F238E27FC236}">
                <a16:creationId xmlns:a16="http://schemas.microsoft.com/office/drawing/2014/main" id="{B89CFD56-18F3-C8D2-E5AE-80CE198413D5}"/>
              </a:ext>
            </a:extLst>
          </p:cNvPr>
          <p:cNvGraphicFramePr>
            <a:graphicFrameLocks noGrp="1"/>
          </p:cNvGraphicFramePr>
          <p:nvPr>
            <p:ph idx="1"/>
            <p:custDataLst>
              <p:tags r:id="rId2"/>
            </p:custDataLst>
          </p:nvPr>
        </p:nvGraphicFramePr>
        <p:xfrm>
          <a:off x="125291" y="1451268"/>
          <a:ext cx="12066711" cy="4676205"/>
        </p:xfrm>
        <a:graphic>
          <a:graphicData uri="http://schemas.openxmlformats.org/drawingml/2006/table">
            <a:tbl>
              <a:tblPr firstRow="1" firstCol="1" bandRow="1">
                <a:tableStyleId>{5C22544A-7EE6-4342-B048-85BDC9FD1C3A}</a:tableStyleId>
              </a:tblPr>
              <a:tblGrid>
                <a:gridCol w="1265699">
                  <a:extLst>
                    <a:ext uri="{9D8B030D-6E8A-4147-A177-3AD203B41FA5}">
                      <a16:colId xmlns:a16="http://schemas.microsoft.com/office/drawing/2014/main" val="420212933"/>
                    </a:ext>
                  </a:extLst>
                </a:gridCol>
                <a:gridCol w="575687">
                  <a:extLst>
                    <a:ext uri="{9D8B030D-6E8A-4147-A177-3AD203B41FA5}">
                      <a16:colId xmlns:a16="http://schemas.microsoft.com/office/drawing/2014/main" val="1926171401"/>
                    </a:ext>
                  </a:extLst>
                </a:gridCol>
                <a:gridCol w="1374349">
                  <a:extLst>
                    <a:ext uri="{9D8B030D-6E8A-4147-A177-3AD203B41FA5}">
                      <a16:colId xmlns:a16="http://schemas.microsoft.com/office/drawing/2014/main" val="2163260024"/>
                    </a:ext>
                  </a:extLst>
                </a:gridCol>
                <a:gridCol w="1264887">
                  <a:extLst>
                    <a:ext uri="{9D8B030D-6E8A-4147-A177-3AD203B41FA5}">
                      <a16:colId xmlns:a16="http://schemas.microsoft.com/office/drawing/2014/main" val="1002322763"/>
                    </a:ext>
                  </a:extLst>
                </a:gridCol>
                <a:gridCol w="2052202">
                  <a:extLst>
                    <a:ext uri="{9D8B030D-6E8A-4147-A177-3AD203B41FA5}">
                      <a16:colId xmlns:a16="http://schemas.microsoft.com/office/drawing/2014/main" val="469762280"/>
                    </a:ext>
                  </a:extLst>
                </a:gridCol>
                <a:gridCol w="1625706">
                  <a:extLst>
                    <a:ext uri="{9D8B030D-6E8A-4147-A177-3AD203B41FA5}">
                      <a16:colId xmlns:a16="http://schemas.microsoft.com/office/drawing/2014/main" val="3235237394"/>
                    </a:ext>
                  </a:extLst>
                </a:gridCol>
                <a:gridCol w="1723006">
                  <a:extLst>
                    <a:ext uri="{9D8B030D-6E8A-4147-A177-3AD203B41FA5}">
                      <a16:colId xmlns:a16="http://schemas.microsoft.com/office/drawing/2014/main" val="1607627285"/>
                    </a:ext>
                  </a:extLst>
                </a:gridCol>
                <a:gridCol w="2185175">
                  <a:extLst>
                    <a:ext uri="{9D8B030D-6E8A-4147-A177-3AD203B41FA5}">
                      <a16:colId xmlns:a16="http://schemas.microsoft.com/office/drawing/2014/main" val="4187697295"/>
                    </a:ext>
                  </a:extLst>
                </a:gridCol>
              </a:tblGrid>
              <a:tr h="197376">
                <a:tc gridSpan="8">
                  <a:txBody>
                    <a:bodyPr/>
                    <a:lstStyle/>
                    <a:p>
                      <a:pPr rtl="0">
                        <a:lnSpc>
                          <a:spcPct val="115000"/>
                        </a:lnSpc>
                        <a:spcAft>
                          <a:spcPts val="1000"/>
                        </a:spcAft>
                      </a:pPr>
                      <a:r>
                        <a:rPr lang="fr" sz="1600">
                          <a:solidFill>
                            <a:sysClr val="windowText" lastClr="000000"/>
                          </a:solidFill>
                          <a:effectLst/>
                        </a:rPr>
                        <a:t>1. Environnement favorable</a:t>
                      </a:r>
                      <a:endParaRPr lang="en-GB"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lnL w="12700" cap="flat" cmpd="sng" algn="ctr">
                      <a:solidFill>
                        <a:schemeClr val="tx1"/>
                      </a:solidFill>
                      <a:prstDash val="solid"/>
                      <a:round/>
                      <a:headEnd type="none" w="med" len="med"/>
                      <a:tailEnd type="none" w="med" len="med"/>
                    </a:ln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extLst>
                  <a:ext uri="{0D108BD9-81ED-4DB2-BD59-A6C34878D82A}">
                    <a16:rowId xmlns:a16="http://schemas.microsoft.com/office/drawing/2014/main" val="1214609187"/>
                  </a:ext>
                </a:extLst>
              </a:tr>
              <a:tr h="197376">
                <a:tc rowSpan="2" gridSpan="2">
                  <a:txBody>
                    <a:bodyPr/>
                    <a:lstStyle/>
                    <a:p>
                      <a:pPr marL="90170" rtl="0">
                        <a:lnSpc>
                          <a:spcPct val="115000"/>
                        </a:lnSpc>
                        <a:spcAft>
                          <a:spcPts val="1000"/>
                        </a:spcAft>
                      </a:pPr>
                      <a:r>
                        <a:rPr lang="fr" sz="1600">
                          <a:solidFill>
                            <a:sysClr val="windowText" lastClr="000000"/>
                          </a:solidFill>
                          <a:effectLst/>
                        </a:rPr>
                        <a:t> </a:t>
                      </a:r>
                      <a:endParaRPr lang="en-GB"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rtl="0"/>
                      <a:endParaRPr lang="en-US"/>
                    </a:p>
                  </a:txBody>
                  <a:tcPr/>
                </a:tc>
                <a:tc gridSpan="6">
                  <a:txBody>
                    <a:bodyPr/>
                    <a:lstStyle/>
                    <a:p>
                      <a:pPr algn="ctr" rtl="0">
                        <a:lnSpc>
                          <a:spcPct val="115000"/>
                        </a:lnSpc>
                        <a:spcAft>
                          <a:spcPts val="1000"/>
                        </a:spcAft>
                      </a:pPr>
                      <a:r>
                        <a:rPr lang="fr" sz="1600">
                          <a:effectLst/>
                        </a:rPr>
                        <a:t>Degré de mise en œuvre (0 – 100)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hMerge="1">
                  <a:txBody>
                    <a:bodyPr/>
                    <a:lstStyle/>
                    <a:p>
                      <a:pPr rtl="0"/>
                      <a:endParaRPr lang="en-US"/>
                    </a:p>
                  </a:txBody>
                  <a:tcPr>
                    <a:lnL w="12700" cap="flat" cmpd="sng" algn="ctr">
                      <a:solidFill>
                        <a:schemeClr val="tx1"/>
                      </a:solidFill>
                      <a:prstDash val="solid"/>
                      <a:round/>
                      <a:headEnd type="none" w="med" len="med"/>
                      <a:tailEnd type="none" w="med" len="med"/>
                    </a:ln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extLst>
                  <a:ext uri="{0D108BD9-81ED-4DB2-BD59-A6C34878D82A}">
                    <a16:rowId xmlns:a16="http://schemas.microsoft.com/office/drawing/2014/main" val="327230396"/>
                  </a:ext>
                </a:extLst>
              </a:tr>
              <a:tr h="197376">
                <a:tc gridSpan="2" vMerge="1">
                  <a:txBody>
                    <a:bodyPr/>
                    <a:lstStyle/>
                    <a:p>
                      <a:pPr rtl="0"/>
                      <a:endParaRPr lang="en-GB" sz="1000" dirty="0">
                        <a:solidFill>
                          <a:sysClr val="windowText" lastClr="000000"/>
                        </a:solidFill>
                        <a:effectLst/>
                        <a:latin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pPr rtl="0"/>
                      <a:endParaRPr lang="en-US"/>
                    </a:p>
                  </a:txBody>
                  <a:tcPr/>
                </a:tc>
                <a:tc>
                  <a:txBody>
                    <a:bodyPr/>
                    <a:lstStyle/>
                    <a:p>
                      <a:pPr algn="ctr" rtl="0">
                        <a:lnSpc>
                          <a:spcPct val="115000"/>
                        </a:lnSpc>
                        <a:spcAft>
                          <a:spcPts val="1000"/>
                        </a:spcAft>
                      </a:pPr>
                      <a:r>
                        <a:rPr lang="fr" sz="1600">
                          <a:effectLst/>
                        </a:rPr>
                        <a:t>Très faible (0)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rtl="0">
                        <a:lnSpc>
                          <a:spcPct val="115000"/>
                        </a:lnSpc>
                        <a:spcAft>
                          <a:spcPts val="1000"/>
                        </a:spcAft>
                      </a:pPr>
                      <a:r>
                        <a:rPr lang="fr" sz="1600">
                          <a:effectLst/>
                        </a:rPr>
                        <a:t>Faible (20)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rtl="0">
                        <a:lnSpc>
                          <a:spcPct val="115000"/>
                        </a:lnSpc>
                        <a:spcAft>
                          <a:spcPts val="1000"/>
                        </a:spcAft>
                      </a:pPr>
                      <a:r>
                        <a:rPr lang="fr" sz="1600">
                          <a:effectLst/>
                        </a:rPr>
                        <a:t>Moyen-faible (40)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rtl="0">
                        <a:lnSpc>
                          <a:spcPct val="115000"/>
                        </a:lnSpc>
                        <a:spcAft>
                          <a:spcPts val="1000"/>
                        </a:spcAft>
                      </a:pPr>
                      <a:r>
                        <a:rPr lang="fr" sz="1600">
                          <a:effectLst/>
                        </a:rPr>
                        <a:t>Moyen-élevé (60)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rtl="0">
                        <a:lnSpc>
                          <a:spcPct val="115000"/>
                        </a:lnSpc>
                        <a:spcAft>
                          <a:spcPts val="1000"/>
                        </a:spcAft>
                      </a:pPr>
                      <a:r>
                        <a:rPr lang="fr" sz="1600">
                          <a:effectLst/>
                        </a:rPr>
                        <a:t>Élevé (80)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tc>
                  <a:txBody>
                    <a:bodyPr/>
                    <a:lstStyle/>
                    <a:p>
                      <a:pPr algn="ctr" rtl="0">
                        <a:lnSpc>
                          <a:spcPct val="115000"/>
                        </a:lnSpc>
                        <a:spcAft>
                          <a:spcPts val="1000"/>
                        </a:spcAft>
                      </a:pPr>
                      <a:r>
                        <a:rPr lang="fr" sz="1600">
                          <a:effectLst/>
                        </a:rPr>
                        <a:t>Très élevé (100)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6EE"/>
                    </a:solidFill>
                  </a:tcPr>
                </a:tc>
                <a:extLst>
                  <a:ext uri="{0D108BD9-81ED-4DB2-BD59-A6C34878D82A}">
                    <a16:rowId xmlns:a16="http://schemas.microsoft.com/office/drawing/2014/main" val="3193817413"/>
                  </a:ext>
                </a:extLst>
              </a:tr>
              <a:tr h="197376">
                <a:tc gridSpan="8">
                  <a:txBody>
                    <a:bodyPr/>
                    <a:lstStyle/>
                    <a:p>
                      <a:pPr rtl="0">
                        <a:lnSpc>
                          <a:spcPct val="115000"/>
                        </a:lnSpc>
                        <a:spcAft>
                          <a:spcPts val="1000"/>
                        </a:spcAft>
                      </a:pPr>
                      <a:r>
                        <a:rPr lang="fr" sz="1400" dirty="0">
                          <a:solidFill>
                            <a:sysClr val="windowText" lastClr="000000"/>
                          </a:solidFill>
                          <a:effectLst/>
                        </a:rPr>
                        <a:t>1.1 Quel est l’état d’avancement des politiques, lois et plans visant à encadrer la gestion intégrée des ressources en eau (GIRE) au niveau national ?</a:t>
                      </a:r>
                      <a:endParaRPr lang="en-GB"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extLst>
                  <a:ext uri="{0D108BD9-81ED-4DB2-BD59-A6C34878D82A}">
                    <a16:rowId xmlns:a16="http://schemas.microsoft.com/office/drawing/2014/main" val="3404521474"/>
                  </a:ext>
                </a:extLst>
              </a:tr>
              <a:tr h="701549">
                <a:tc gridSpan="2">
                  <a:txBody>
                    <a:bodyPr/>
                    <a:lstStyle/>
                    <a:p>
                      <a:pPr rtl="0">
                        <a:lnSpc>
                          <a:spcPct val="115000"/>
                        </a:lnSpc>
                        <a:spcAft>
                          <a:spcPts val="1000"/>
                        </a:spcAft>
                      </a:pPr>
                      <a:r>
                        <a:rPr lang="fr" sz="1600">
                          <a:solidFill>
                            <a:sysClr val="windowText" lastClr="000000"/>
                          </a:solidFill>
                          <a:effectLst/>
                        </a:rPr>
                        <a:t>a. Politique nationale en matière de ressources en eau ou équivalent</a:t>
                      </a:r>
                      <a:endParaRPr lang="en-GB"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D9F1"/>
                    </a:solidFill>
                  </a:tcPr>
                </a:tc>
                <a:tc hMerge="1">
                  <a:txBody>
                    <a:bodyPr/>
                    <a:lstStyle/>
                    <a:p>
                      <a:pPr rtl="0"/>
                      <a:endParaRPr lang="en-US"/>
                    </a:p>
                  </a:txBody>
                  <a:tcPr/>
                </a:tc>
                <a:tc rowSpan="2">
                  <a:txBody>
                    <a:bodyPr/>
                    <a:lstStyle/>
                    <a:p>
                      <a:pPr rtl="0">
                        <a:lnSpc>
                          <a:spcPct val="115000"/>
                        </a:lnSpc>
                        <a:spcAft>
                          <a:spcPts val="1000"/>
                        </a:spcAft>
                      </a:pPr>
                      <a:r>
                        <a:rPr lang="fr" sz="1600">
                          <a:effectLst/>
                        </a:rPr>
                        <a:t>L’élaboration </a:t>
                      </a:r>
                      <a:r>
                        <a:rPr lang="fr" sz="1600" b="1">
                          <a:effectLst/>
                        </a:rPr>
                        <a:t>n’a pas commencé</a:t>
                      </a:r>
                      <a:r>
                        <a:rPr lang="fr" sz="1600">
                          <a:effectLst/>
                        </a:rPr>
                        <a:t> ou ne progresse pas.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rtl="0">
                        <a:lnSpc>
                          <a:spcPct val="115000"/>
                        </a:lnSpc>
                        <a:spcAft>
                          <a:spcPts val="1000"/>
                        </a:spcAft>
                      </a:pPr>
                      <a:r>
                        <a:rPr lang="fr" sz="1600">
                          <a:effectLst/>
                        </a:rPr>
                        <a:t>Elle </a:t>
                      </a:r>
                      <a:r>
                        <a:rPr lang="fr" sz="1600" b="1">
                          <a:effectLst/>
                        </a:rPr>
                        <a:t>existe</a:t>
                      </a:r>
                      <a:r>
                        <a:rPr lang="fr" sz="1600">
                          <a:effectLst/>
                        </a:rPr>
                        <a:t>, mais n’est pas basée sur la GIRE.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rtl="0">
                        <a:lnSpc>
                          <a:spcPct val="115000"/>
                        </a:lnSpc>
                        <a:spcAft>
                          <a:spcPts val="1000"/>
                        </a:spcAft>
                      </a:pPr>
                      <a:r>
                        <a:rPr lang="fr" sz="1600">
                          <a:effectLst/>
                        </a:rPr>
                        <a:t>Elle est basée sur la GIRE, est </a:t>
                      </a:r>
                      <a:r>
                        <a:rPr lang="fr" sz="1600" b="1">
                          <a:effectLst/>
                        </a:rPr>
                        <a:t>approuvée</a:t>
                      </a:r>
                      <a:r>
                        <a:rPr lang="fr" sz="1600">
                          <a:effectLst/>
                        </a:rPr>
                        <a:t> par les pouvoirs publics et commence à être utilisée par les autorités pour orienter l’action.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rtl="0">
                        <a:lnSpc>
                          <a:spcPct val="115000"/>
                        </a:lnSpc>
                        <a:spcAft>
                          <a:spcPts val="1000"/>
                        </a:spcAft>
                      </a:pPr>
                      <a:r>
                        <a:rPr lang="fr" sz="1600" dirty="0">
                          <a:effectLst/>
                        </a:rPr>
                        <a:t>Elle est basée sur la GIRE et est </a:t>
                      </a:r>
                      <a:r>
                        <a:rPr lang="fr" sz="1600" b="1" dirty="0">
                          <a:effectLst/>
                        </a:rPr>
                        <a:t>utilisée</a:t>
                      </a:r>
                      <a:r>
                        <a:rPr lang="fr" sz="1600" dirty="0">
                          <a:effectLst/>
                        </a:rPr>
                        <a:t> par la majorité des autorités concernées pour orienter l’action.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rtl="0">
                        <a:lnSpc>
                          <a:spcPct val="115000"/>
                        </a:lnSpc>
                        <a:spcAft>
                          <a:spcPts val="1000"/>
                        </a:spcAft>
                      </a:pPr>
                      <a:r>
                        <a:rPr lang="fr" sz="1600">
                          <a:effectLst/>
                        </a:rPr>
                        <a:t>Les objectifs de la politique sont systématiquement </a:t>
                      </a:r>
                      <a:r>
                        <a:rPr lang="fr" sz="1600" b="1">
                          <a:effectLst/>
                        </a:rPr>
                        <a:t>atteints</a:t>
                      </a:r>
                      <a:r>
                        <a:rPr lang="fr" sz="1600">
                          <a:effectLst/>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rtl="0">
                        <a:lnSpc>
                          <a:spcPct val="115000"/>
                        </a:lnSpc>
                        <a:spcAft>
                          <a:spcPts val="1000"/>
                        </a:spcAft>
                      </a:pPr>
                      <a:r>
                        <a:rPr lang="fr" sz="1600">
                          <a:effectLst/>
                        </a:rPr>
                        <a:t>Les objectifs sont systématiquement atteints, et périodiquement </a:t>
                      </a:r>
                      <a:r>
                        <a:rPr lang="fr" sz="1600" b="1">
                          <a:effectLst/>
                        </a:rPr>
                        <a:t>réexaminés</a:t>
                      </a:r>
                      <a:r>
                        <a:rPr lang="fr" sz="1600">
                          <a:effectLst/>
                        </a:rPr>
                        <a:t> et révisés.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444579"/>
                  </a:ext>
                </a:extLst>
              </a:tr>
              <a:tr h="396476">
                <a:tc>
                  <a:txBody>
                    <a:bodyPr/>
                    <a:lstStyle/>
                    <a:p>
                      <a:pPr algn="r" rtl="0">
                        <a:lnSpc>
                          <a:spcPct val="115000"/>
                        </a:lnSpc>
                        <a:spcAft>
                          <a:spcPts val="1000"/>
                        </a:spcAft>
                      </a:pPr>
                      <a:r>
                        <a:rPr lang="fr" sz="1600">
                          <a:solidFill>
                            <a:sysClr val="windowText" lastClr="000000"/>
                          </a:solidFill>
                          <a:effectLst/>
                        </a:rPr>
                        <a:t>Note</a:t>
                      </a:r>
                      <a:endParaRPr lang="en-GB"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D9F1"/>
                    </a:solidFill>
                  </a:tcPr>
                </a:tc>
                <a:tc>
                  <a:txBody>
                    <a:bodyPr/>
                    <a:lstStyle/>
                    <a:p>
                      <a:pPr marL="36195" rtl="0">
                        <a:lnSpc>
                          <a:spcPct val="115000"/>
                        </a:lnSpc>
                        <a:spcAft>
                          <a:spcPts val="1000"/>
                        </a:spcAft>
                      </a:pPr>
                      <a:r>
                        <a:rPr lang="fr" sz="1600">
                          <a:effectLst/>
                        </a:rPr>
                        <a:t>XX</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tc vMerge="1">
                  <a:txBody>
                    <a:bodyPr/>
                    <a:lstStyle/>
                    <a:p>
                      <a:pPr rtl="0"/>
                      <a:endParaRPr lang="en-US"/>
                    </a:p>
                  </a:txBody>
                  <a:tcPr/>
                </a:tc>
                <a:extLst>
                  <a:ext uri="{0D108BD9-81ED-4DB2-BD59-A6C34878D82A}">
                    <a16:rowId xmlns:a16="http://schemas.microsoft.com/office/drawing/2014/main" val="1355319881"/>
                  </a:ext>
                </a:extLst>
              </a:tr>
              <a:tr h="737502">
                <a:tc gridSpan="8">
                  <a:txBody>
                    <a:bodyPr/>
                    <a:lstStyle/>
                    <a:p>
                      <a:pPr rtl="0">
                        <a:lnSpc>
                          <a:spcPct val="115000"/>
                        </a:lnSpc>
                        <a:spcAft>
                          <a:spcPts val="1000"/>
                        </a:spcAft>
                      </a:pPr>
                      <a:r>
                        <a:rPr lang="fr" sz="1600" dirty="0">
                          <a:solidFill>
                            <a:sysClr val="windowText" lastClr="000000"/>
                          </a:solidFill>
                          <a:effectLst/>
                        </a:rPr>
                        <a:t>État actuel et progrès : xxx </a:t>
                      </a:r>
                    </a:p>
                    <a:p>
                      <a:pPr rtl="0">
                        <a:lnSpc>
                          <a:spcPct val="115000"/>
                        </a:lnSpc>
                        <a:spcAft>
                          <a:spcPts val="1000"/>
                        </a:spcAft>
                      </a:pPr>
                      <a:r>
                        <a:rPr lang="fr" sz="1400" b="0" dirty="0">
                          <a:solidFill>
                            <a:sysClr val="windowText" lastClr="000000"/>
                          </a:solidFill>
                          <a:effectLst/>
                        </a:rPr>
                        <a:t>[Par exemple : politique(s) ; années clés ; exemples illustrant la manière dont la politique est utilisée pour orienter l’action ; indication des objectifs de la politique qui font l’objet d’un suivi ou qui ont été atteints. Examinez les progrès réalisés depuis les cycles de communication des données précédents].</a:t>
                      </a:r>
                      <a:endParaRPr lang="en-GB" sz="1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extLst>
                  <a:ext uri="{0D108BD9-81ED-4DB2-BD59-A6C34878D82A}">
                    <a16:rowId xmlns:a16="http://schemas.microsoft.com/office/drawing/2014/main" val="1223203759"/>
                  </a:ext>
                </a:extLst>
              </a:tr>
              <a:tr h="539264">
                <a:tc gridSpan="8">
                  <a:txBody>
                    <a:bodyPr/>
                    <a:lstStyle/>
                    <a:p>
                      <a:pPr rtl="0">
                        <a:lnSpc>
                          <a:spcPct val="115000"/>
                        </a:lnSpc>
                        <a:spcAft>
                          <a:spcPts val="0"/>
                        </a:spcAft>
                      </a:pPr>
                      <a:r>
                        <a:rPr lang="fr" sz="1600" dirty="0">
                          <a:solidFill>
                            <a:sysClr val="windowText" lastClr="000000"/>
                          </a:solidFill>
                          <a:effectLst/>
                        </a:rPr>
                        <a:t>Perspectives pour l’avenir : xxx</a:t>
                      </a:r>
                    </a:p>
                    <a:p>
                      <a:pPr rtl="0">
                        <a:lnSpc>
                          <a:spcPct val="115000"/>
                        </a:lnSpc>
                        <a:spcAft>
                          <a:spcPts val="1000"/>
                        </a:spcAft>
                      </a:pPr>
                      <a:r>
                        <a:rPr lang="fr" sz="1400" b="0" dirty="0">
                          <a:solidFill>
                            <a:sysClr val="windowText" lastClr="000000"/>
                          </a:solidFill>
                          <a:effectLst/>
                        </a:rPr>
                        <a:t>[Par exemple : activités prévues ou recommandées pour faire progresser la mise en œuvre des politiques ; obstacles et catalyseurs ; projets de cibles intermédiaires, le cas échéant.]</a:t>
                      </a:r>
                      <a:endParaRPr lang="en-GB" sz="1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lnL w="12700" cap="flat" cmpd="sng" algn="ctr">
                      <a:solidFill>
                        <a:schemeClr val="tx1"/>
                      </a:solidFill>
                      <a:prstDash val="solid"/>
                      <a:round/>
                      <a:headEnd type="none" w="med" len="med"/>
                      <a:tailEnd type="none" w="med" len="med"/>
                    </a:lnL>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tc hMerge="1">
                  <a:txBody>
                    <a:bodyPr/>
                    <a:lstStyle/>
                    <a:p>
                      <a:pPr rtl="0"/>
                      <a:endParaRPr lang="en-US"/>
                    </a:p>
                  </a:txBody>
                  <a:tcPr/>
                </a:tc>
                <a:extLst>
                  <a:ext uri="{0D108BD9-81ED-4DB2-BD59-A6C34878D82A}">
                    <a16:rowId xmlns:a16="http://schemas.microsoft.com/office/drawing/2014/main" val="3632041092"/>
                  </a:ext>
                </a:extLst>
              </a:tr>
            </a:tbl>
          </a:graphicData>
        </a:graphic>
      </p:graphicFrame>
      <p:sp>
        <p:nvSpPr>
          <p:cNvPr id="2" name="Title 1"/>
          <p:cNvSpPr>
            <a:spLocks noGrp="1"/>
          </p:cNvSpPr>
          <p:nvPr>
            <p:ph type="title"/>
            <p:custDataLst>
              <p:tags r:id="rId3"/>
            </p:custDataLst>
          </p:nvPr>
        </p:nvSpPr>
        <p:spPr>
          <a:xfrm>
            <a:off x="219919" y="-91053"/>
            <a:ext cx="10292454" cy="1089081"/>
          </a:xfrm>
        </p:spPr>
        <p:txBody>
          <a:bodyPr rtlCol="0">
            <a:normAutofit/>
          </a:bodyPr>
          <a:lstStyle/>
          <a:p>
            <a:pPr rtl="0"/>
            <a:r>
              <a:rPr lang="fr" sz="3200" b="1">
                <a:solidFill>
                  <a:srgbClr val="194869"/>
                </a:solidFill>
                <a:latin typeface="Calibri"/>
                <a:cs typeface="Calibri Light"/>
              </a:rPr>
              <a:t>Exemple de question d’enquête</a:t>
            </a:r>
          </a:p>
        </p:txBody>
      </p:sp>
      <p:grpSp>
        <p:nvGrpSpPr>
          <p:cNvPr id="45" name="Group 44"/>
          <p:cNvGrpSpPr/>
          <p:nvPr>
            <p:custDataLst>
              <p:tags r:id="rId4"/>
            </p:custDataLst>
          </p:nvPr>
        </p:nvGrpSpPr>
        <p:grpSpPr>
          <a:xfrm>
            <a:off x="1296005" y="827120"/>
            <a:ext cx="2681892" cy="1415662"/>
            <a:chOff x="-154164" y="1093378"/>
            <a:chExt cx="2681892" cy="1415661"/>
          </a:xfrm>
        </p:grpSpPr>
        <p:sp>
          <p:nvSpPr>
            <p:cNvPr id="13" name="TextBox 12"/>
            <p:cNvSpPr txBox="1"/>
            <p:nvPr/>
          </p:nvSpPr>
          <p:spPr>
            <a:xfrm>
              <a:off x="990191" y="1093378"/>
              <a:ext cx="1537537" cy="646331"/>
            </a:xfrm>
            <a:prstGeom prst="rect">
              <a:avLst/>
            </a:prstGeom>
            <a:solidFill>
              <a:schemeClr val="bg1"/>
            </a:solidFill>
            <a:ln>
              <a:solidFill>
                <a:srgbClr val="FF6600"/>
              </a:solidFill>
            </a:ln>
          </p:spPr>
          <p:txBody>
            <a:bodyPr wrap="square" lIns="91440" tIns="45720" rIns="91440" bIns="45720" rtlCol="0" anchor="t">
              <a:spAutoFit/>
            </a:bodyPr>
            <a:lstStyle/>
            <a:p>
              <a:pPr rtl="0"/>
              <a:r>
                <a:rPr lang="fr" dirty="0">
                  <a:latin typeface="Calibri"/>
                  <a:cs typeface="Arial"/>
                </a:rPr>
                <a:t>Sous-section (1.1, 1.2, etc.)</a:t>
              </a:r>
            </a:p>
          </p:txBody>
        </p:sp>
        <p:cxnSp>
          <p:nvCxnSpPr>
            <p:cNvPr id="14" name="Straight Arrow Connector 13"/>
            <p:cNvCxnSpPr>
              <a:cxnSpLocks/>
            </p:cNvCxnSpPr>
            <p:nvPr/>
          </p:nvCxnSpPr>
          <p:spPr>
            <a:xfrm flipH="1">
              <a:off x="-154164" y="1869925"/>
              <a:ext cx="995389" cy="63911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custDataLst>
              <p:tags r:id="rId5"/>
            </p:custDataLst>
          </p:nvPr>
        </p:nvGrpSpPr>
        <p:grpSpPr>
          <a:xfrm>
            <a:off x="280619" y="1302544"/>
            <a:ext cx="6810826" cy="1393478"/>
            <a:chOff x="-290010" y="376311"/>
            <a:chExt cx="4772685" cy="1170530"/>
          </a:xfrm>
        </p:grpSpPr>
        <p:sp>
          <p:nvSpPr>
            <p:cNvPr id="16" name="TextBox 15"/>
            <p:cNvSpPr txBox="1"/>
            <p:nvPr/>
          </p:nvSpPr>
          <p:spPr>
            <a:xfrm>
              <a:off x="2339720" y="376311"/>
              <a:ext cx="2142955" cy="310241"/>
            </a:xfrm>
            <a:prstGeom prst="rect">
              <a:avLst/>
            </a:prstGeom>
            <a:solidFill>
              <a:schemeClr val="bg1"/>
            </a:solidFill>
            <a:ln>
              <a:solidFill>
                <a:srgbClr val="FF6600"/>
              </a:solidFill>
            </a:ln>
          </p:spPr>
          <p:txBody>
            <a:bodyPr wrap="square" lIns="91440" tIns="45720" rIns="91440" bIns="45720" rtlCol="0" anchor="t">
              <a:spAutoFit/>
            </a:bodyPr>
            <a:lstStyle/>
            <a:p>
              <a:pPr rtl="0"/>
              <a:r>
                <a:rPr lang="fr">
                  <a:latin typeface="Calibri"/>
                  <a:cs typeface="Arial"/>
                </a:rPr>
                <a:t>Question (a, b, c, etc.)</a:t>
              </a:r>
            </a:p>
          </p:txBody>
        </p:sp>
        <p:cxnSp>
          <p:nvCxnSpPr>
            <p:cNvPr id="17" name="Straight Arrow Connector 16"/>
            <p:cNvCxnSpPr>
              <a:cxnSpLocks/>
              <a:stCxn id="16" idx="2"/>
            </p:cNvCxnSpPr>
            <p:nvPr/>
          </p:nvCxnSpPr>
          <p:spPr>
            <a:xfrm flipH="1">
              <a:off x="-290010" y="686552"/>
              <a:ext cx="3701208" cy="86028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custDataLst>
              <p:tags r:id="rId6"/>
            </p:custDataLst>
          </p:nvPr>
        </p:nvGrpSpPr>
        <p:grpSpPr>
          <a:xfrm>
            <a:off x="280619" y="825185"/>
            <a:ext cx="1934484" cy="638113"/>
            <a:chOff x="370218" y="1107809"/>
            <a:chExt cx="1934484" cy="638113"/>
          </a:xfrm>
        </p:grpSpPr>
        <p:sp>
          <p:nvSpPr>
            <p:cNvPr id="36" name="TextBox 35"/>
            <p:cNvSpPr txBox="1"/>
            <p:nvPr/>
          </p:nvSpPr>
          <p:spPr>
            <a:xfrm>
              <a:off x="767165" y="1107809"/>
              <a:ext cx="1537537" cy="369332"/>
            </a:xfrm>
            <a:prstGeom prst="rect">
              <a:avLst/>
            </a:prstGeom>
            <a:solidFill>
              <a:schemeClr val="bg1"/>
            </a:solidFill>
            <a:ln>
              <a:solidFill>
                <a:srgbClr val="FF6600"/>
              </a:solidFill>
            </a:ln>
          </p:spPr>
          <p:txBody>
            <a:bodyPr wrap="square" lIns="91440" tIns="45720" rIns="91440" bIns="45720" rtlCol="0" anchor="t">
              <a:spAutoFit/>
            </a:bodyPr>
            <a:lstStyle/>
            <a:p>
              <a:pPr rtl="0"/>
              <a:r>
                <a:rPr lang="fr">
                  <a:latin typeface="Calibri"/>
                  <a:cs typeface="Arial"/>
                </a:rPr>
                <a:t>Section (1-4)</a:t>
              </a:r>
            </a:p>
          </p:txBody>
        </p:sp>
        <p:cxnSp>
          <p:nvCxnSpPr>
            <p:cNvPr id="37" name="Straight Arrow Connector 36"/>
            <p:cNvCxnSpPr>
              <a:cxnSpLocks/>
            </p:cNvCxnSpPr>
            <p:nvPr/>
          </p:nvCxnSpPr>
          <p:spPr>
            <a:xfrm flipH="1">
              <a:off x="370218" y="1478478"/>
              <a:ext cx="396946" cy="26744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custDataLst>
              <p:tags r:id="rId7"/>
            </p:custDataLst>
          </p:nvPr>
        </p:nvGrpSpPr>
        <p:grpSpPr>
          <a:xfrm>
            <a:off x="1770152" y="4711392"/>
            <a:ext cx="8969706" cy="1999857"/>
            <a:chOff x="436999" y="4803387"/>
            <a:chExt cx="7550609" cy="1999857"/>
          </a:xfrm>
        </p:grpSpPr>
        <p:grpSp>
          <p:nvGrpSpPr>
            <p:cNvPr id="9" name="Group 8"/>
            <p:cNvGrpSpPr/>
            <p:nvPr/>
          </p:nvGrpSpPr>
          <p:grpSpPr>
            <a:xfrm>
              <a:off x="436999" y="5890690"/>
              <a:ext cx="7550609" cy="912554"/>
              <a:chOff x="2728738" y="4299151"/>
              <a:chExt cx="4020720" cy="1025407"/>
            </a:xfrm>
            <a:solidFill>
              <a:schemeClr val="bg1"/>
            </a:solidFill>
          </p:grpSpPr>
          <p:sp>
            <p:nvSpPr>
              <p:cNvPr id="10" name="TextBox 9"/>
              <p:cNvSpPr txBox="1"/>
              <p:nvPr/>
            </p:nvSpPr>
            <p:spPr>
              <a:xfrm>
                <a:off x="3156959" y="4699181"/>
                <a:ext cx="3592499" cy="625377"/>
              </a:xfrm>
              <a:prstGeom prst="rect">
                <a:avLst/>
              </a:prstGeom>
              <a:grpFill/>
              <a:ln>
                <a:solidFill>
                  <a:srgbClr val="FF6600"/>
                </a:solidFill>
              </a:ln>
            </p:spPr>
            <p:txBody>
              <a:bodyPr wrap="square" lIns="91440" tIns="45720" rIns="91440" bIns="45720" rtlCol="0" anchor="t">
                <a:noAutofit/>
              </a:bodyPr>
              <a:lstStyle/>
              <a:p>
                <a:pPr rtl="0"/>
                <a:r>
                  <a:rPr lang="fr" sz="1400" dirty="0">
                    <a:latin typeface="Calibri"/>
                    <a:cs typeface="Arial"/>
                  </a:rPr>
                  <a:t>Renseigner les zones de texte « État actuel et progrès » et « Perspectives pour l’avenir ». </a:t>
                </a:r>
                <a:br>
                  <a:rPr lang="en-US" sz="1400" dirty="0">
                    <a:latin typeface="Calibri"/>
                    <a:cs typeface="Arial" panose="020B0604020202020204" pitchFamily="34" charset="0"/>
                  </a:rPr>
                </a:br>
                <a:r>
                  <a:rPr lang="fr" sz="1400" dirty="0">
                    <a:latin typeface="Calibri"/>
                    <a:cs typeface="Arial"/>
                  </a:rPr>
                  <a:t>Facilite le consensus national et le suivi des progrès dans le temps avec objectivité.</a:t>
                </a:r>
              </a:p>
            </p:txBody>
          </p:sp>
          <p:cxnSp>
            <p:nvCxnSpPr>
              <p:cNvPr id="11" name="Straight Arrow Connector 10"/>
              <p:cNvCxnSpPr>
                <a:cxnSpLocks/>
                <a:stCxn id="10" idx="1"/>
              </p:cNvCxnSpPr>
              <p:nvPr/>
            </p:nvCxnSpPr>
            <p:spPr>
              <a:xfrm flipH="1" flipV="1">
                <a:off x="2728738" y="4299151"/>
                <a:ext cx="428221" cy="712720"/>
              </a:xfrm>
              <a:prstGeom prst="straightConnector1">
                <a:avLst/>
              </a:prstGeom>
              <a:grpFill/>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cxnSp>
          <p:nvCxnSpPr>
            <p:cNvPr id="49" name="Straight Arrow Connector 48"/>
            <p:cNvCxnSpPr>
              <a:cxnSpLocks/>
              <a:stCxn id="10" idx="1"/>
            </p:cNvCxnSpPr>
            <p:nvPr/>
          </p:nvCxnSpPr>
          <p:spPr>
            <a:xfrm flipH="1" flipV="1">
              <a:off x="853939" y="4803387"/>
              <a:ext cx="387227" cy="1721583"/>
            </a:xfrm>
            <a:prstGeom prst="straightConnector1">
              <a:avLst/>
            </a:prstGeom>
            <a:solidFill>
              <a:schemeClr val="bg1"/>
            </a:solidFill>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custDataLst>
              <p:tags r:id="rId8"/>
            </p:custDataLst>
          </p:nvPr>
        </p:nvGrpSpPr>
        <p:grpSpPr>
          <a:xfrm>
            <a:off x="1446334" y="4185781"/>
            <a:ext cx="7449188" cy="712007"/>
            <a:chOff x="893702" y="4222738"/>
            <a:chExt cx="3147788" cy="528015"/>
          </a:xfrm>
        </p:grpSpPr>
        <p:cxnSp>
          <p:nvCxnSpPr>
            <p:cNvPr id="8" name="Straight Arrow Connector 7"/>
            <p:cNvCxnSpPr>
              <a:cxnSpLocks/>
              <a:stCxn id="7" idx="1"/>
            </p:cNvCxnSpPr>
            <p:nvPr/>
          </p:nvCxnSpPr>
          <p:spPr>
            <a:xfrm flipH="1" flipV="1">
              <a:off x="893702" y="4222738"/>
              <a:ext cx="661856" cy="38978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55559" y="4474296"/>
              <a:ext cx="2485931" cy="276457"/>
            </a:xfrm>
            <a:prstGeom prst="rect">
              <a:avLst/>
            </a:prstGeom>
            <a:solidFill>
              <a:schemeClr val="bg1"/>
            </a:solidFill>
            <a:ln>
              <a:solidFill>
                <a:srgbClr val="FF6600"/>
              </a:solidFill>
            </a:ln>
          </p:spPr>
          <p:txBody>
            <a:bodyPr wrap="square" lIns="91440" tIns="45720" rIns="91440" bIns="45720" rtlCol="0" anchor="t">
              <a:noAutofit/>
            </a:bodyPr>
            <a:lstStyle/>
            <a:p>
              <a:pPr rtl="0"/>
              <a:r>
                <a:rPr lang="fr"/>
                <a:t>Attribuer une note par paliers de 10 (ou indiquer « n/a »).</a:t>
              </a:r>
              <a:endParaRPr lang="en-US" dirty="0">
                <a:cs typeface="Calibri"/>
              </a:endParaRPr>
            </a:p>
          </p:txBody>
        </p:sp>
      </p:grpSp>
      <p:grpSp>
        <p:nvGrpSpPr>
          <p:cNvPr id="40" name="Group 39">
            <a:extLst>
              <a:ext uri="{FF2B5EF4-FFF2-40B4-BE49-F238E27FC236}">
                <a16:creationId xmlns:a16="http://schemas.microsoft.com/office/drawing/2014/main" id="{98AF19D4-2C14-535E-3433-3AA7BDC69BF1}"/>
              </a:ext>
            </a:extLst>
          </p:cNvPr>
          <p:cNvGrpSpPr/>
          <p:nvPr>
            <p:custDataLst>
              <p:tags r:id="rId9"/>
            </p:custDataLst>
          </p:nvPr>
        </p:nvGrpSpPr>
        <p:grpSpPr>
          <a:xfrm>
            <a:off x="1885115" y="960898"/>
            <a:ext cx="10306885" cy="3564098"/>
            <a:chOff x="1885512" y="960898"/>
            <a:chExt cx="10181197" cy="3232383"/>
          </a:xfrm>
        </p:grpSpPr>
        <p:grpSp>
          <p:nvGrpSpPr>
            <p:cNvPr id="5" name="Group 4"/>
            <p:cNvGrpSpPr/>
            <p:nvPr/>
          </p:nvGrpSpPr>
          <p:grpSpPr>
            <a:xfrm>
              <a:off x="1917700" y="960898"/>
              <a:ext cx="10149009" cy="3232383"/>
              <a:chOff x="1735588" y="5785978"/>
              <a:chExt cx="7709958" cy="2705118"/>
            </a:xfrm>
          </p:grpSpPr>
          <p:grpSp>
            <p:nvGrpSpPr>
              <p:cNvPr id="18" name="Group 17"/>
              <p:cNvGrpSpPr/>
              <p:nvPr/>
            </p:nvGrpSpPr>
            <p:grpSpPr>
              <a:xfrm>
                <a:off x="5315105" y="5785978"/>
                <a:ext cx="3040736" cy="1449164"/>
                <a:chOff x="-559501" y="5582899"/>
                <a:chExt cx="3508901" cy="1653890"/>
              </a:xfrm>
            </p:grpSpPr>
            <p:sp>
              <p:nvSpPr>
                <p:cNvPr id="19" name="TextBox 18"/>
                <p:cNvSpPr txBox="1"/>
                <p:nvPr/>
              </p:nvSpPr>
              <p:spPr>
                <a:xfrm>
                  <a:off x="673430" y="5582899"/>
                  <a:ext cx="2275970" cy="352752"/>
                </a:xfrm>
                <a:prstGeom prst="rect">
                  <a:avLst/>
                </a:prstGeom>
                <a:solidFill>
                  <a:schemeClr val="bg1"/>
                </a:solidFill>
                <a:ln>
                  <a:solidFill>
                    <a:srgbClr val="FF6600"/>
                  </a:solidFill>
                </a:ln>
              </p:spPr>
              <p:txBody>
                <a:bodyPr wrap="square" lIns="91440" tIns="45720" rIns="91440" bIns="45720" rtlCol="0" anchor="t">
                  <a:spAutoFit/>
                </a:bodyPr>
                <a:lstStyle/>
                <a:p>
                  <a:pPr rtl="0"/>
                  <a:r>
                    <a:rPr lang="fr">
                      <a:latin typeface="Calibri"/>
                      <a:cs typeface="Arial"/>
                    </a:rPr>
                    <a:t>Seuils et descriptions</a:t>
                  </a:r>
                </a:p>
              </p:txBody>
            </p:sp>
            <p:cxnSp>
              <p:nvCxnSpPr>
                <p:cNvPr id="20" name="Straight Arrow Connector 19"/>
                <p:cNvCxnSpPr>
                  <a:cxnSpLocks/>
                </p:cNvCxnSpPr>
                <p:nvPr/>
              </p:nvCxnSpPr>
              <p:spPr>
                <a:xfrm flipH="1">
                  <a:off x="-559501" y="5918777"/>
                  <a:ext cx="1232933" cy="131801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1735588" y="6993185"/>
                <a:ext cx="7709958" cy="1497911"/>
              </a:xfrm>
              <a:prstGeom prst="rect">
                <a:avLst/>
              </a:prstGeom>
              <a:noFill/>
              <a:ln w="38100">
                <a:solidFill>
                  <a:srgbClr val="FF6600"/>
                </a:solidFill>
              </a:ln>
            </p:spPr>
            <p:txBody>
              <a:bodyPr wrap="square" lIns="91440" tIns="45720" rIns="91440" bIns="45720" rtlCol="0" anchor="t">
                <a:noAutofit/>
              </a:bodyPr>
              <a:lstStyle/>
              <a:p>
                <a:pPr rtl="0"/>
                <a:endParaRPr lang="en-US">
                  <a:cs typeface="Calibri"/>
                </a:endParaRPr>
              </a:p>
            </p:txBody>
          </p:sp>
        </p:grpSp>
        <p:sp>
          <p:nvSpPr>
            <p:cNvPr id="39" name="TextBox 38">
              <a:extLst>
                <a:ext uri="{FF2B5EF4-FFF2-40B4-BE49-F238E27FC236}">
                  <a16:creationId xmlns:a16="http://schemas.microsoft.com/office/drawing/2014/main" id="{261EB6E1-E25B-99B3-C449-61BE27B4B914}"/>
                </a:ext>
              </a:extLst>
            </p:cNvPr>
            <p:cNvSpPr txBox="1"/>
            <p:nvPr/>
          </p:nvSpPr>
          <p:spPr>
            <a:xfrm>
              <a:off x="1885512" y="1907596"/>
              <a:ext cx="10087488" cy="288886"/>
            </a:xfrm>
            <a:prstGeom prst="rect">
              <a:avLst/>
            </a:prstGeom>
            <a:noFill/>
            <a:ln w="38100">
              <a:solidFill>
                <a:srgbClr val="FF6600"/>
              </a:solidFill>
            </a:ln>
          </p:spPr>
          <p:txBody>
            <a:bodyPr wrap="square" lIns="91440" tIns="45720" rIns="91440" bIns="45720" rtlCol="0" anchor="t">
              <a:noAutofit/>
            </a:bodyPr>
            <a:lstStyle/>
            <a:p>
              <a:pPr rtl="0"/>
              <a:endParaRPr lang="en-US">
                <a:cs typeface="Calibri"/>
              </a:endParaRPr>
            </a:p>
          </p:txBody>
        </p:sp>
      </p:grpSp>
    </p:spTree>
    <p:custDataLst>
      <p:tags r:id="rId1"/>
    </p:custDataLst>
    <p:extLst>
      <p:ext uri="{BB962C8B-B14F-4D97-AF65-F5344CB8AC3E}">
        <p14:creationId xmlns:p14="http://schemas.microsoft.com/office/powerpoint/2010/main" val="5673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1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250688" y="1221156"/>
            <a:ext cx="6636446" cy="3697751"/>
          </a:xfrm>
        </p:spPr>
        <p:txBody>
          <a:bodyPr vert="horz" lIns="91440" tIns="45720" rIns="91440" bIns="45720" rtlCol="0" anchor="t">
            <a:noAutofit/>
          </a:bodyPr>
          <a:lstStyle/>
          <a:p>
            <a:pPr rtl="0">
              <a:spcAft>
                <a:spcPts val="600"/>
              </a:spcAft>
            </a:pPr>
            <a:r>
              <a:rPr lang="fr" sz="2000" dirty="0">
                <a:solidFill>
                  <a:srgbClr val="002060"/>
                </a:solidFill>
                <a:latin typeface="Calibri"/>
                <a:cs typeface="Arial"/>
              </a:rPr>
              <a:t>A : Glossaire</a:t>
            </a:r>
          </a:p>
          <a:p>
            <a:pPr marL="0" indent="0" rtl="0">
              <a:spcAft>
                <a:spcPts val="600"/>
              </a:spcAft>
              <a:buNone/>
            </a:pPr>
            <a:endParaRPr lang="fr" sz="2000" dirty="0">
              <a:solidFill>
                <a:srgbClr val="002060"/>
              </a:solidFill>
              <a:latin typeface="Calibri"/>
              <a:cs typeface="Arial"/>
            </a:endParaRPr>
          </a:p>
          <a:p>
            <a:pPr rtl="0">
              <a:spcAft>
                <a:spcPts val="600"/>
              </a:spcAft>
            </a:pPr>
            <a:r>
              <a:rPr lang="fr" sz="2000" dirty="0">
                <a:solidFill>
                  <a:srgbClr val="002060"/>
                </a:solidFill>
                <a:latin typeface="Calibri"/>
                <a:cs typeface="Arial"/>
              </a:rPr>
              <a:t>B : Priorités et objectifs clés pour la mise en œuvre de la GIRE </a:t>
            </a:r>
            <a:br>
              <a:rPr lang="en-US" sz="2000" dirty="0">
                <a:latin typeface="Calibri"/>
                <a:cs typeface="Arial" panose="020B0604020202020204" pitchFamily="34" charset="0"/>
              </a:rPr>
            </a:br>
            <a:endParaRPr lang="en-US" sz="2000" dirty="0">
              <a:latin typeface="Calibri"/>
              <a:cs typeface="Arial" panose="020B0604020202020204" pitchFamily="34" charset="0"/>
            </a:endParaRPr>
          </a:p>
          <a:p>
            <a:pPr rtl="0">
              <a:spcAft>
                <a:spcPts val="600"/>
              </a:spcAft>
            </a:pPr>
            <a:r>
              <a:rPr lang="fr" sz="2000" dirty="0">
                <a:solidFill>
                  <a:srgbClr val="002060"/>
                </a:solidFill>
                <a:latin typeface="Calibri"/>
                <a:cs typeface="Arial"/>
              </a:rPr>
              <a:t>C : Formulaire relatif au processus national de communication des données</a:t>
            </a:r>
          </a:p>
          <a:p>
            <a:pPr lvl="1" rtl="0">
              <a:spcAft>
                <a:spcPts val="600"/>
              </a:spcAft>
            </a:pPr>
            <a:r>
              <a:rPr lang="fr" sz="2000" dirty="0">
                <a:solidFill>
                  <a:srgbClr val="00AED9"/>
                </a:solidFill>
                <a:latin typeface="Calibri"/>
                <a:cs typeface="Arial"/>
              </a:rPr>
              <a:t>Pour améliorer la transparence de la communication des données</a:t>
            </a:r>
          </a:p>
        </p:txBody>
      </p:sp>
      <p:sp>
        <p:nvSpPr>
          <p:cNvPr id="2" name="Title 1"/>
          <p:cNvSpPr>
            <a:spLocks noGrp="1"/>
          </p:cNvSpPr>
          <p:nvPr>
            <p:ph type="title"/>
            <p:custDataLst>
              <p:tags r:id="rId3"/>
            </p:custDataLst>
          </p:nvPr>
        </p:nvSpPr>
        <p:spPr>
          <a:xfrm>
            <a:off x="428264" y="0"/>
            <a:ext cx="10087336" cy="1325563"/>
          </a:xfrm>
        </p:spPr>
        <p:txBody>
          <a:bodyPr rtlCol="0">
            <a:normAutofit/>
          </a:bodyPr>
          <a:lstStyle/>
          <a:p>
            <a:pPr rtl="0"/>
            <a:r>
              <a:rPr lang="fr" sz="3600" b="1">
                <a:solidFill>
                  <a:srgbClr val="194869"/>
                </a:solidFill>
                <a:latin typeface="Calibri"/>
                <a:cs typeface="Arial"/>
              </a:rPr>
              <a:t>Annexes</a:t>
            </a:r>
          </a:p>
        </p:txBody>
      </p:sp>
      <p:pic>
        <p:nvPicPr>
          <p:cNvPr id="8" name="Picture 8" descr="Graphical user interface, text&#10;&#10;Description automatically generated">
            <a:extLst>
              <a:ext uri="{FF2B5EF4-FFF2-40B4-BE49-F238E27FC236}">
                <a16:creationId xmlns:a16="http://schemas.microsoft.com/office/drawing/2014/main" id="{28E1F45D-5D6F-19CC-A076-625871CA4266}"/>
              </a:ext>
            </a:extLst>
          </p:cNvPr>
          <p:cNvPicPr>
            <a:picLocks noChangeAspect="1"/>
          </p:cNvPicPr>
          <p:nvPr>
            <p:custDataLst>
              <p:tags r:id="rId4"/>
            </p:custDataLst>
          </p:nvPr>
        </p:nvPicPr>
        <p:blipFill>
          <a:blip r:embed="rId9"/>
          <a:stretch>
            <a:fillRect/>
          </a:stretch>
        </p:blipFill>
        <p:spPr>
          <a:xfrm>
            <a:off x="6887136" y="921296"/>
            <a:ext cx="5074023" cy="3401761"/>
          </a:xfrm>
          <a:prstGeom prst="rect">
            <a:avLst/>
          </a:prstGeom>
        </p:spPr>
      </p:pic>
      <p:pic>
        <p:nvPicPr>
          <p:cNvPr id="9" name="Picture 9" descr="Table&#10;&#10;Description automatically generated">
            <a:extLst>
              <a:ext uri="{FF2B5EF4-FFF2-40B4-BE49-F238E27FC236}">
                <a16:creationId xmlns:a16="http://schemas.microsoft.com/office/drawing/2014/main" id="{93C75D32-F2E8-007E-A6C6-8C1BCD50AEF1}"/>
              </a:ext>
            </a:extLst>
          </p:cNvPr>
          <p:cNvPicPr>
            <a:picLocks noChangeAspect="1"/>
          </p:cNvPicPr>
          <p:nvPr>
            <p:custDataLst>
              <p:tags r:id="rId5"/>
            </p:custDataLst>
          </p:nvPr>
        </p:nvPicPr>
        <p:blipFill>
          <a:blip r:embed="rId10"/>
          <a:stretch>
            <a:fillRect/>
          </a:stretch>
        </p:blipFill>
        <p:spPr>
          <a:xfrm>
            <a:off x="6887135" y="2105142"/>
            <a:ext cx="5186082" cy="3432126"/>
          </a:xfrm>
          <a:prstGeom prst="rect">
            <a:avLst/>
          </a:prstGeom>
        </p:spPr>
      </p:pic>
      <p:pic>
        <p:nvPicPr>
          <p:cNvPr id="10" name="Picture 10" descr="Table&#10;&#10;Description automatically generated">
            <a:extLst>
              <a:ext uri="{FF2B5EF4-FFF2-40B4-BE49-F238E27FC236}">
                <a16:creationId xmlns:a16="http://schemas.microsoft.com/office/drawing/2014/main" id="{41A99FA4-0486-35FB-986E-60695A631970}"/>
              </a:ext>
            </a:extLst>
          </p:cNvPr>
          <p:cNvPicPr>
            <a:picLocks noChangeAspect="1"/>
          </p:cNvPicPr>
          <p:nvPr>
            <p:custDataLst>
              <p:tags r:id="rId6"/>
            </p:custDataLst>
          </p:nvPr>
        </p:nvPicPr>
        <p:blipFill>
          <a:blip r:embed="rId11"/>
          <a:stretch>
            <a:fillRect/>
          </a:stretch>
        </p:blipFill>
        <p:spPr>
          <a:xfrm>
            <a:off x="6808694" y="2935657"/>
            <a:ext cx="5264523" cy="3485597"/>
          </a:xfrm>
          <a:prstGeom prst="rect">
            <a:avLst/>
          </a:prstGeom>
        </p:spPr>
      </p:pic>
    </p:spTree>
    <p:custDataLst>
      <p:tags r:id="rId1"/>
    </p:custDataLst>
    <p:extLst>
      <p:ext uri="{BB962C8B-B14F-4D97-AF65-F5344CB8AC3E}">
        <p14:creationId xmlns:p14="http://schemas.microsoft.com/office/powerpoint/2010/main" val="188999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2B4D1-AE5F-2FFF-E01C-94F5613532F9}"/>
              </a:ext>
            </a:extLst>
          </p:cNvPr>
          <p:cNvSpPr>
            <a:spLocks noGrp="1"/>
          </p:cNvSpPr>
          <p:nvPr>
            <p:ph type="title"/>
            <p:custDataLst>
              <p:tags r:id="rId2"/>
            </p:custDataLst>
          </p:nvPr>
        </p:nvSpPr>
        <p:spPr/>
        <p:txBody>
          <a:bodyPr rtlCol="0"/>
          <a:lstStyle/>
          <a:p>
            <a:pPr rtl="0"/>
            <a:r>
              <a:rPr lang="fr" b="1">
                <a:solidFill>
                  <a:srgbClr val="194869"/>
                </a:solidFill>
                <a:latin typeface="Calibri"/>
                <a:cs typeface="Calibri Light"/>
              </a:rPr>
              <a:t>Principaux </a:t>
            </a:r>
            <a:r>
              <a:rPr lang="fr" sz="4000" b="1">
                <a:solidFill>
                  <a:srgbClr val="194869"/>
                </a:solidFill>
                <a:latin typeface="Calibri"/>
                <a:cs typeface="Calibri Light"/>
              </a:rPr>
              <a:t>changements </a:t>
            </a:r>
            <a:r>
              <a:rPr lang="fr" b="1">
                <a:solidFill>
                  <a:srgbClr val="194869"/>
                </a:solidFill>
                <a:latin typeface="Calibri"/>
                <a:cs typeface="Calibri Light"/>
              </a:rPr>
              <a:t>par rapport à l’enquête de 2020 </a:t>
            </a:r>
            <a:endParaRPr lang="en-US" b="1" dirty="0">
              <a:solidFill>
                <a:srgbClr val="194869"/>
              </a:solidFill>
              <a:latin typeface="Calibri"/>
              <a:cs typeface="Calibri"/>
            </a:endParaRPr>
          </a:p>
        </p:txBody>
      </p:sp>
      <p:sp>
        <p:nvSpPr>
          <p:cNvPr id="3" name="Content Placeholder 2">
            <a:extLst>
              <a:ext uri="{FF2B5EF4-FFF2-40B4-BE49-F238E27FC236}">
                <a16:creationId xmlns:a16="http://schemas.microsoft.com/office/drawing/2014/main" id="{D46A4145-76D2-8E1A-B8AA-80DEAD9AEAD7}"/>
              </a:ext>
            </a:extLst>
          </p:cNvPr>
          <p:cNvSpPr>
            <a:spLocks noGrp="1"/>
          </p:cNvSpPr>
          <p:nvPr>
            <p:ph idx="1"/>
            <p:custDataLst>
              <p:tags r:id="rId3"/>
            </p:custDataLst>
          </p:nvPr>
        </p:nvSpPr>
        <p:spPr>
          <a:xfrm>
            <a:off x="838200" y="1825625"/>
            <a:ext cx="10151692" cy="4351338"/>
          </a:xfrm>
        </p:spPr>
        <p:txBody>
          <a:bodyPr vert="horz" lIns="91440" tIns="45720" rIns="91440" bIns="45720" rtlCol="0" anchor="t">
            <a:normAutofit/>
          </a:bodyPr>
          <a:lstStyle/>
          <a:p>
            <a:pPr rtl="0"/>
            <a:r>
              <a:rPr lang="fr" dirty="0">
                <a:solidFill>
                  <a:srgbClr val="194869"/>
                </a:solidFill>
                <a:latin typeface="Calibri"/>
                <a:ea typeface="+mn-lt"/>
                <a:cs typeface="+mn-lt"/>
              </a:rPr>
              <a:t>Moins d’annexes (trois au lieu de cinq)</a:t>
            </a:r>
          </a:p>
          <a:p>
            <a:pPr rtl="0"/>
            <a:r>
              <a:rPr lang="fr" dirty="0">
                <a:solidFill>
                  <a:srgbClr val="194869"/>
                </a:solidFill>
                <a:latin typeface="Calibri"/>
                <a:ea typeface="+mn-lt"/>
                <a:cs typeface="+mn-lt"/>
              </a:rPr>
              <a:t>Présentation de la définition des objectifs (annexe B)</a:t>
            </a:r>
          </a:p>
          <a:p>
            <a:pPr rtl="0"/>
            <a:r>
              <a:rPr lang="fr" dirty="0">
                <a:solidFill>
                  <a:srgbClr val="194869"/>
                </a:solidFill>
                <a:latin typeface="Calibri"/>
                <a:ea typeface="+mn-lt"/>
                <a:cs typeface="+mn-lt"/>
              </a:rPr>
              <a:t>Attention accrue portée aux considérations liées aux changements climatiques : zones de texte libre réservées à cinq questions </a:t>
            </a:r>
            <a:endParaRPr lang="en-US" dirty="0">
              <a:solidFill>
                <a:srgbClr val="194869"/>
              </a:solidFill>
              <a:latin typeface="Calibri"/>
              <a:cs typeface="Calibri Light"/>
            </a:endParaRPr>
          </a:p>
          <a:p>
            <a:pPr rtl="0"/>
            <a:r>
              <a:rPr lang="fr" dirty="0">
                <a:solidFill>
                  <a:srgbClr val="194869"/>
                </a:solidFill>
                <a:latin typeface="Calibri"/>
                <a:ea typeface="+mn-lt"/>
                <a:cs typeface="+mn-lt"/>
              </a:rPr>
              <a:t>Liens plus explicites avec d’autres indicateurs de l’ODD 6 </a:t>
            </a:r>
            <a:endParaRPr lang="en-GB" dirty="0">
              <a:solidFill>
                <a:srgbClr val="194869"/>
              </a:solidFill>
              <a:latin typeface="Calibri"/>
              <a:cs typeface="Calibri"/>
            </a:endParaRPr>
          </a:p>
          <a:p>
            <a:pPr rtl="0"/>
            <a:r>
              <a:rPr lang="fr" dirty="0">
                <a:solidFill>
                  <a:srgbClr val="194869"/>
                </a:solidFill>
                <a:latin typeface="Calibri"/>
                <a:ea typeface="+mn-lt"/>
                <a:cs typeface="+mn-lt"/>
              </a:rPr>
              <a:t>Mécanismes de reddition de comptes inclus</a:t>
            </a:r>
            <a:endParaRPr lang="en-GB" dirty="0">
              <a:solidFill>
                <a:srgbClr val="194869"/>
              </a:solidFill>
              <a:latin typeface="Calibri"/>
              <a:cs typeface="Calibri" panose="020F0502020204030204"/>
            </a:endParaRPr>
          </a:p>
          <a:p>
            <a:pPr rtl="0"/>
            <a:r>
              <a:rPr lang="fr" dirty="0">
                <a:solidFill>
                  <a:srgbClr val="194869"/>
                </a:solidFill>
                <a:ea typeface="+mn-lt"/>
                <a:cs typeface="+mn-lt"/>
              </a:rPr>
              <a:t>Nouvelle « liste de vérification sur l’égalité des genres » (ressources)</a:t>
            </a:r>
          </a:p>
          <a:p>
            <a:pPr rtl="0"/>
            <a:endParaRPr lang="en-US" dirty="0">
              <a:solidFill>
                <a:srgbClr val="002060"/>
              </a:solidFill>
              <a:latin typeface="Calibri"/>
              <a:cs typeface="Calibri"/>
            </a:endParaRPr>
          </a:p>
        </p:txBody>
      </p:sp>
    </p:spTree>
    <p:custDataLst>
      <p:tags r:id="rId1"/>
    </p:custDataLst>
    <p:extLst>
      <p:ext uri="{BB962C8B-B14F-4D97-AF65-F5344CB8AC3E}">
        <p14:creationId xmlns:p14="http://schemas.microsoft.com/office/powerpoint/2010/main" val="8863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6"/>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522C-FD49-0385-C43E-20B137DAFA1D}"/>
              </a:ext>
            </a:extLst>
          </p:cNvPr>
          <p:cNvSpPr>
            <a:spLocks noGrp="1"/>
          </p:cNvSpPr>
          <p:nvPr>
            <p:ph type="title"/>
            <p:custDataLst>
              <p:tags r:id="rId2"/>
            </p:custDataLst>
          </p:nvPr>
        </p:nvSpPr>
        <p:spPr/>
        <p:txBody>
          <a:bodyPr rtlCol="0">
            <a:normAutofit/>
          </a:bodyPr>
          <a:lstStyle/>
          <a:p>
            <a:pPr rtl="0"/>
            <a:r>
              <a:rPr lang="fr" sz="4000" b="1">
                <a:solidFill>
                  <a:srgbClr val="194869"/>
                </a:solidFill>
                <a:latin typeface="Calibri"/>
                <a:cs typeface="Calibri Light"/>
              </a:rPr>
              <a:t>Aide pour remplir le questionnaire d’enquête </a:t>
            </a:r>
            <a:endParaRPr lang="en-US" sz="4000" b="1" dirty="0">
              <a:solidFill>
                <a:srgbClr val="194869"/>
              </a:solidFill>
              <a:latin typeface="Calibri"/>
              <a:cs typeface="Calibri"/>
            </a:endParaRPr>
          </a:p>
        </p:txBody>
      </p:sp>
      <p:sp>
        <p:nvSpPr>
          <p:cNvPr id="3" name="Content Placeholder 2">
            <a:extLst>
              <a:ext uri="{FF2B5EF4-FFF2-40B4-BE49-F238E27FC236}">
                <a16:creationId xmlns:a16="http://schemas.microsoft.com/office/drawing/2014/main" id="{7565263F-0295-224D-89C3-7E8CF86103C4}"/>
              </a:ext>
            </a:extLst>
          </p:cNvPr>
          <p:cNvSpPr>
            <a:spLocks noGrp="1"/>
          </p:cNvSpPr>
          <p:nvPr>
            <p:ph idx="1"/>
            <p:custDataLst>
              <p:tags r:id="rId3"/>
            </p:custDataLst>
          </p:nvPr>
        </p:nvSpPr>
        <p:spPr>
          <a:xfrm>
            <a:off x="833125" y="1600272"/>
            <a:ext cx="5827005" cy="894715"/>
          </a:xfrm>
        </p:spPr>
        <p:txBody>
          <a:bodyPr vert="horz" lIns="91440" tIns="45720" rIns="91440" bIns="45720" rtlCol="0" anchor="t">
            <a:noAutofit/>
          </a:bodyPr>
          <a:lstStyle/>
          <a:p>
            <a:pPr marL="0" indent="0" rtl="0">
              <a:buNone/>
            </a:pPr>
            <a:r>
              <a:rPr lang="fr" dirty="0">
                <a:solidFill>
                  <a:srgbClr val="002060"/>
                </a:solidFill>
                <a:cs typeface="Calibri"/>
              </a:rPr>
              <a:t>Orientations fondamentales dans l’enquête et le Guide de suivi </a:t>
            </a:r>
            <a:br>
              <a:rPr lang="en-US" dirty="0">
                <a:solidFill>
                  <a:srgbClr val="002060"/>
                </a:solidFill>
                <a:cs typeface="Calibri"/>
              </a:rPr>
            </a:br>
            <a:br>
              <a:rPr lang="en-US" dirty="0">
                <a:solidFill>
                  <a:srgbClr val="002060"/>
                </a:solidFill>
                <a:cs typeface="Calibri"/>
              </a:rPr>
            </a:br>
            <a:endParaRPr lang="en-US" dirty="0">
              <a:solidFill>
                <a:srgbClr val="002060"/>
              </a:solidFill>
              <a:ea typeface="Calibri"/>
              <a:cs typeface="Calibri"/>
            </a:endParaRPr>
          </a:p>
        </p:txBody>
      </p:sp>
      <p:pic>
        <p:nvPicPr>
          <p:cNvPr id="5" name="Picture 5">
            <a:extLst>
              <a:ext uri="{FF2B5EF4-FFF2-40B4-BE49-F238E27FC236}">
                <a16:creationId xmlns:a16="http://schemas.microsoft.com/office/drawing/2014/main" id="{C0BA0098-923E-16C3-6BFD-498CA364B6A5}"/>
              </a:ext>
            </a:extLst>
          </p:cNvPr>
          <p:cNvPicPr>
            <a:picLocks noChangeAspect="1"/>
          </p:cNvPicPr>
          <p:nvPr>
            <p:custDataLst>
              <p:tags r:id="rId4"/>
            </p:custDataLst>
          </p:nvPr>
        </p:nvPicPr>
        <p:blipFill>
          <a:blip r:embed="rId10"/>
          <a:stretch>
            <a:fillRect/>
          </a:stretch>
        </p:blipFill>
        <p:spPr>
          <a:xfrm>
            <a:off x="8348473" y="101600"/>
            <a:ext cx="3673853" cy="6286500"/>
          </a:xfrm>
          <a:prstGeom prst="rect">
            <a:avLst/>
          </a:prstGeom>
        </p:spPr>
      </p:pic>
      <p:pic>
        <p:nvPicPr>
          <p:cNvPr id="4" name="Picture 4" descr="A picture containing diagram&#10;&#10;Description automatically generated">
            <a:extLst>
              <a:ext uri="{FF2B5EF4-FFF2-40B4-BE49-F238E27FC236}">
                <a16:creationId xmlns:a16="http://schemas.microsoft.com/office/drawing/2014/main" id="{CDB31A0F-EA63-614F-4079-1C832949D80D}"/>
              </a:ext>
            </a:extLst>
          </p:cNvPr>
          <p:cNvPicPr>
            <a:picLocks noChangeAspect="1"/>
          </p:cNvPicPr>
          <p:nvPr>
            <p:custDataLst>
              <p:tags r:id="rId5"/>
            </p:custDataLst>
          </p:nvPr>
        </p:nvPicPr>
        <p:blipFill rotWithShape="1">
          <a:blip r:embed="rId11"/>
          <a:srcRect r="32731"/>
          <a:stretch/>
        </p:blipFill>
        <p:spPr>
          <a:xfrm>
            <a:off x="7392894" y="2494987"/>
            <a:ext cx="3416305" cy="3338985"/>
          </a:xfrm>
          <a:prstGeom prst="rect">
            <a:avLst/>
          </a:prstGeom>
        </p:spPr>
      </p:pic>
      <p:sp>
        <p:nvSpPr>
          <p:cNvPr id="6" name="TextBox 5">
            <a:extLst>
              <a:ext uri="{FF2B5EF4-FFF2-40B4-BE49-F238E27FC236}">
                <a16:creationId xmlns:a16="http://schemas.microsoft.com/office/drawing/2014/main" id="{8CF194D2-6E8E-062C-60BE-8DA223231AA0}"/>
              </a:ext>
            </a:extLst>
          </p:cNvPr>
          <p:cNvSpPr txBox="1"/>
          <p:nvPr>
            <p:custDataLst>
              <p:tags r:id="rId6"/>
            </p:custDataLst>
          </p:nvPr>
        </p:nvSpPr>
        <p:spPr>
          <a:xfrm>
            <a:off x="833125" y="2887682"/>
            <a:ext cx="5730240" cy="3970318"/>
          </a:xfrm>
          <a:prstGeom prst="rect">
            <a:avLst/>
          </a:prstGeom>
          <a:noFill/>
        </p:spPr>
        <p:txBody>
          <a:bodyPr wrap="square" rtlCol="0">
            <a:spAutoFit/>
          </a:bodyPr>
          <a:lstStyle/>
          <a:p>
            <a:pPr marL="0" indent="0" rtl="0">
              <a:buNone/>
            </a:pPr>
            <a:r>
              <a:rPr lang="fr" sz="2800" dirty="0">
                <a:solidFill>
                  <a:srgbClr val="002060"/>
                </a:solidFill>
                <a:cs typeface="Calibri"/>
              </a:rPr>
              <a:t>Ressources supplémentaires </a:t>
            </a:r>
          </a:p>
          <a:p>
            <a:pPr marL="0" indent="0" rtl="0">
              <a:buNone/>
            </a:pPr>
            <a:endParaRPr lang="en-US" sz="2800" dirty="0">
              <a:solidFill>
                <a:srgbClr val="002060"/>
              </a:solidFill>
              <a:cs typeface="Calibri"/>
            </a:endParaRPr>
          </a:p>
          <a:p>
            <a:pPr marL="285750" indent="-285750" rtl="0">
              <a:buFont typeface="Arial" panose="020B0604020202020204" pitchFamily="34" charset="0"/>
              <a:buChar char="•"/>
            </a:pPr>
            <a:r>
              <a:rPr lang="fr" sz="2800" dirty="0">
                <a:solidFill>
                  <a:srgbClr val="002060"/>
                </a:solidFill>
                <a:cs typeface="Calibri"/>
              </a:rPr>
              <a:t>Aperçu de l’enquête </a:t>
            </a:r>
            <a:endParaRPr lang="en-US" sz="2800" dirty="0"/>
          </a:p>
          <a:p>
            <a:pPr marL="285750" indent="-285750" rtl="0">
              <a:buFont typeface="Arial" panose="020B0604020202020204" pitchFamily="34" charset="0"/>
              <a:buChar char="•"/>
            </a:pPr>
            <a:r>
              <a:rPr lang="fr" sz="2800" dirty="0">
                <a:solidFill>
                  <a:srgbClr val="002060"/>
                </a:solidFill>
                <a:cs typeface="Calibri"/>
              </a:rPr>
              <a:t>Modèle de calcul</a:t>
            </a:r>
            <a:endParaRPr lang="en-US" sz="2800" dirty="0">
              <a:solidFill>
                <a:srgbClr val="002060"/>
              </a:solidFill>
              <a:ea typeface="Calibri"/>
              <a:cs typeface="Calibri"/>
            </a:endParaRPr>
          </a:p>
          <a:p>
            <a:pPr marL="285750" indent="-285750" rtl="0">
              <a:buFont typeface="Arial" panose="020B0604020202020204" pitchFamily="34" charset="0"/>
              <a:buChar char="•"/>
            </a:pPr>
            <a:r>
              <a:rPr lang="fr" sz="2800" dirty="0">
                <a:solidFill>
                  <a:srgbClr val="002060"/>
                </a:solidFill>
                <a:cs typeface="Calibri"/>
              </a:rPr>
              <a:t>Liste de vérification sur l’égalité des genres </a:t>
            </a:r>
          </a:p>
          <a:p>
            <a:pPr marL="285750" indent="-285750" rtl="0">
              <a:buFont typeface="Arial" panose="020B0604020202020204" pitchFamily="34" charset="0"/>
              <a:buChar char="•"/>
            </a:pPr>
            <a:r>
              <a:rPr lang="fr" sz="2800" dirty="0">
                <a:solidFill>
                  <a:srgbClr val="002060"/>
                </a:solidFill>
                <a:ea typeface="Calibri"/>
                <a:cs typeface="Calibri"/>
                <a:hlinkClick r:id="rId12"/>
              </a:rPr>
              <a:t>Outil d’enquête en ligne sur la GIRE </a:t>
            </a:r>
            <a:r>
              <a:rPr lang="fr" sz="2800" dirty="0">
                <a:solidFill>
                  <a:srgbClr val="002060"/>
                </a:solidFill>
                <a:ea typeface="Calibri"/>
                <a:cs typeface="Calibri"/>
              </a:rPr>
              <a:t>(facultatif)</a:t>
            </a:r>
          </a:p>
          <a:p>
            <a:pPr rtl="0"/>
            <a:endParaRPr lang="en-US" sz="2800" dirty="0"/>
          </a:p>
        </p:txBody>
      </p:sp>
    </p:spTree>
    <p:custDataLst>
      <p:tags r:id="rId1"/>
    </p:custDataLst>
    <p:extLst>
      <p:ext uri="{BB962C8B-B14F-4D97-AF65-F5344CB8AC3E}">
        <p14:creationId xmlns:p14="http://schemas.microsoft.com/office/powerpoint/2010/main" val="354765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extLst>
    <p:ext uri="{6950BFC3-D8DA-4A85-94F7-54DA5524770B}">
      <p188:commentRel xmlns:p188="http://schemas.microsoft.com/office/powerpoint/2018/8/main" r:id="rId9"/>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p:txBody>
          <a:bodyPr/>
          <a:lstStyle/>
          <a:p>
            <a:r>
              <a:rPr lang="en-GB" dirty="0"/>
              <a:t>Table des matières​</a:t>
            </a:r>
            <a:endParaRPr lang="en-US" dirty="0"/>
          </a:p>
        </p:txBody>
      </p:sp>
      <p:sp>
        <p:nvSpPr>
          <p:cNvPr id="4" name="Text Placeholder 3">
            <a:extLst>
              <a:ext uri="{FF2B5EF4-FFF2-40B4-BE49-F238E27FC236}">
                <a16:creationId xmlns:a16="http://schemas.microsoft.com/office/drawing/2014/main" id="{90933361-8468-8846-935D-5E62F14B1DCE}"/>
              </a:ext>
            </a:extLst>
          </p:cNvPr>
          <p:cNvSpPr>
            <a:spLocks noGrp="1"/>
          </p:cNvSpPr>
          <p:nvPr>
            <p:ph idx="1"/>
          </p:nvPr>
        </p:nvSpPr>
        <p:spPr>
          <a:xfrm>
            <a:off x="838200" y="1825625"/>
            <a:ext cx="10494523" cy="4351338"/>
          </a:xfrm>
        </p:spPr>
        <p:txBody>
          <a:bodyPr>
            <a:noAutofit/>
          </a:bodyPr>
          <a:lstStyle/>
          <a:p>
            <a:pPr marL="742950" indent="-742950">
              <a:spcBef>
                <a:spcPts val="0"/>
              </a:spcBef>
              <a:buFont typeface="+mj-lt"/>
              <a:buAutoNum type="arabicPeriod"/>
            </a:pPr>
            <a:r>
              <a:rPr lang="fr-FR" b="0" dirty="0">
                <a:solidFill>
                  <a:schemeClr val="bg1"/>
                </a:solidFill>
              </a:rPr>
              <a:t>Contexte : Communication de données sur la GIRE dans le contexte des ODD​</a:t>
            </a:r>
          </a:p>
          <a:p>
            <a:pPr marL="742950" indent="-742950">
              <a:spcBef>
                <a:spcPts val="0"/>
              </a:spcBef>
              <a:buFont typeface="+mj-lt"/>
              <a:buAutoNum type="arabicPeriod"/>
            </a:pPr>
            <a:r>
              <a:rPr lang="fr-FR" b="0" dirty="0">
                <a:solidFill>
                  <a:schemeClr val="bg1"/>
                </a:solidFill>
              </a:rPr>
              <a:t>Calendrier, service d’assistance et Guide de suivi​</a:t>
            </a:r>
          </a:p>
          <a:p>
            <a:pPr marL="742950" indent="-742950">
              <a:spcBef>
                <a:spcPts val="0"/>
              </a:spcBef>
              <a:buFont typeface="+mj-lt"/>
              <a:buAutoNum type="arabicPeriod"/>
            </a:pPr>
            <a:r>
              <a:rPr lang="fr-FR" b="0" dirty="0">
                <a:solidFill>
                  <a:schemeClr val="bg1"/>
                </a:solidFill>
              </a:rPr>
              <a:t>Aperçu de l’enquête sur l’indicateur 6.5.1 des ODD ​</a:t>
            </a:r>
          </a:p>
          <a:p>
            <a:pPr marL="742950" indent="-742950">
              <a:spcBef>
                <a:spcPts val="0"/>
              </a:spcBef>
              <a:buFont typeface="+mj-lt"/>
              <a:buAutoNum type="arabicPeriod"/>
            </a:pPr>
            <a:r>
              <a:rPr lang="fr-FR" b="0" dirty="0">
                <a:solidFill>
                  <a:schemeClr val="bg1"/>
                </a:solidFill>
              </a:rPr>
              <a:t>Processus de consultation des parties prenantes pour la communication de données sur l’indicateur 6.5.1​</a:t>
            </a:r>
          </a:p>
          <a:p>
            <a:pPr marL="742950" indent="-742950">
              <a:spcBef>
                <a:spcPts val="0"/>
              </a:spcBef>
              <a:buFont typeface="+mj-lt"/>
              <a:buAutoNum type="arabicPeriod"/>
            </a:pPr>
            <a:r>
              <a:rPr lang="fr-FR" b="0" dirty="0">
                <a:solidFill>
                  <a:schemeClr val="bg1"/>
                </a:solidFill>
              </a:rPr>
              <a:t>Programme de soutien à l’ODD 6 GIRE ​</a:t>
            </a:r>
          </a:p>
          <a:p>
            <a:pPr marL="742950" indent="-742950">
              <a:spcBef>
                <a:spcPts val="0"/>
              </a:spcBef>
              <a:buFont typeface="+mj-lt"/>
              <a:buAutoNum type="arabicPeriod"/>
            </a:pPr>
            <a:r>
              <a:rPr lang="fr-FR" b="0" dirty="0">
                <a:solidFill>
                  <a:schemeClr val="bg1"/>
                </a:solidFill>
              </a:rPr>
              <a:t>Les progrès relatifs à l’indicateur 6.5.1 et la nécessité d’accélérer le processus​</a:t>
            </a:r>
          </a:p>
          <a:p>
            <a:pPr marL="742950" indent="-742950">
              <a:spcBef>
                <a:spcPts val="0"/>
              </a:spcBef>
              <a:buFont typeface="+mj-lt"/>
              <a:buAutoNum type="arabicPeriod"/>
            </a:pPr>
            <a:endParaRPr lang="fr-FR" b="0" dirty="0">
              <a:solidFill>
                <a:schemeClr val="bg1"/>
              </a:solidFill>
            </a:endParaRPr>
          </a:p>
          <a:p>
            <a:pPr marL="0" indent="0">
              <a:spcBef>
                <a:spcPts val="0"/>
              </a:spcBef>
              <a:buNone/>
            </a:pPr>
            <a:endParaRPr lang="fr-FR" b="0" dirty="0">
              <a:solidFill>
                <a:schemeClr val="bg1"/>
              </a:solidFill>
            </a:endParaRPr>
          </a:p>
        </p:txBody>
      </p:sp>
    </p:spTree>
    <p:extLst>
      <p:ext uri="{BB962C8B-B14F-4D97-AF65-F5344CB8AC3E}">
        <p14:creationId xmlns:p14="http://schemas.microsoft.com/office/powerpoint/2010/main" val="275513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251431"/>
            <a:ext cx="6431879" cy="3170099"/>
          </a:xfrm>
          <a:prstGeom prst="rect">
            <a:avLst/>
          </a:prstGeom>
          <a:noFill/>
        </p:spPr>
        <p:txBody>
          <a:bodyPr wrap="square" rtlCol="0">
            <a:spAutoFit/>
          </a:bodyPr>
          <a:lstStyle/>
          <a:p>
            <a:r>
              <a:rPr lang="fr-FR" sz="4000" b="1" dirty="0">
                <a:solidFill>
                  <a:srgbClr val="194869"/>
                </a:solidFill>
                <a:latin typeface="Calibri" panose="020F0502020204030204" pitchFamily="34" charset="0"/>
                <a:cs typeface="Calibri" panose="020F0502020204030204" pitchFamily="34" charset="0"/>
              </a:rPr>
              <a:t>Partie 4 : ​</a:t>
            </a:r>
          </a:p>
          <a:p>
            <a:r>
              <a:rPr lang="fr-FR" sz="4000" b="1" dirty="0">
                <a:solidFill>
                  <a:srgbClr val="194869"/>
                </a:solidFill>
                <a:latin typeface="Calibri" panose="020F0502020204030204" pitchFamily="34" charset="0"/>
                <a:cs typeface="Calibri" panose="020F0502020204030204" pitchFamily="34" charset="0"/>
              </a:rPr>
              <a:t>Processus de consultation des parties prenantes pour la communication de données sur l’indicateur 6.5.1​</a:t>
            </a:r>
            <a:endParaRPr lang="en-US" sz="3200" b="1" dirty="0">
              <a:solidFill>
                <a:srgbClr val="194869"/>
              </a:solidFill>
              <a:latin typeface="Calibri" panose="020F0502020204030204" pitchFamily="34" charset="0"/>
              <a:cs typeface="Calibri" panose="020F0502020204030204" pitchFamily="34" charset="0"/>
            </a:endParaRPr>
          </a:p>
        </p:txBody>
      </p:sp>
      <p:pic>
        <p:nvPicPr>
          <p:cNvPr id="5" name="Picture Placeholder 8">
            <a:extLst>
              <a:ext uri="{FF2B5EF4-FFF2-40B4-BE49-F238E27FC236}">
                <a16:creationId xmlns:a16="http://schemas.microsoft.com/office/drawing/2014/main" id="{48DBB0BD-3BBA-A2AA-F311-ABC0FFEC02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39344" y="0"/>
            <a:ext cx="4239906" cy="6858000"/>
          </a:xfrm>
          <a:prstGeom prst="rect">
            <a:avLst/>
          </a:prstGeom>
        </p:spPr>
      </p:pic>
      <p:sp>
        <p:nvSpPr>
          <p:cNvPr id="8" name="TextBox 7">
            <a:extLst>
              <a:ext uri="{FF2B5EF4-FFF2-40B4-BE49-F238E27FC236}">
                <a16:creationId xmlns:a16="http://schemas.microsoft.com/office/drawing/2014/main" id="{D573F420-AE3A-3B95-B959-97FDFFC902BC}"/>
              </a:ext>
            </a:extLst>
          </p:cNvPr>
          <p:cNvSpPr txBox="1"/>
          <p:nvPr/>
        </p:nvSpPr>
        <p:spPr>
          <a:xfrm>
            <a:off x="421824" y="4421530"/>
            <a:ext cx="6927566" cy="1477328"/>
          </a:xfrm>
          <a:prstGeom prst="rect">
            <a:avLst/>
          </a:prstGeom>
          <a:noFill/>
          <a:ln>
            <a:noFill/>
          </a:ln>
        </p:spPr>
        <p:txBody>
          <a:bodyPr wrap="square" rtlCol="0">
            <a:spAutoFit/>
          </a:bodyPr>
          <a:lstStyle/>
          <a:p>
            <a:r>
              <a:rPr lang="fr-FR" dirty="0">
                <a:solidFill>
                  <a:srgbClr val="194869"/>
                </a:solidFill>
              </a:rPr>
              <a:t>Voir aussi : ​</a:t>
            </a:r>
          </a:p>
          <a:p>
            <a:pPr marL="285750" indent="-285750">
              <a:buFont typeface="Arial" panose="020B0604020202020204" pitchFamily="34" charset="0"/>
              <a:buChar char="•"/>
            </a:pPr>
            <a:r>
              <a:rPr lang="fr-FR" dirty="0">
                <a:solidFill>
                  <a:srgbClr val="194869"/>
                </a:solidFill>
              </a:rPr>
              <a:t>Guide de suivi​</a:t>
            </a:r>
          </a:p>
          <a:p>
            <a:pPr marL="285750" indent="-285750">
              <a:buFont typeface="Arial" panose="020B0604020202020204" pitchFamily="34" charset="0"/>
              <a:buChar char="•"/>
            </a:pPr>
            <a:r>
              <a:rPr lang="fr-FR" dirty="0">
                <a:solidFill>
                  <a:srgbClr val="194869"/>
                </a:solidFill>
              </a:rPr>
              <a:t>Guide de consultation des parties prenantes​</a:t>
            </a:r>
          </a:p>
          <a:p>
            <a:endParaRPr lang="fr-FR" dirty="0">
              <a:solidFill>
                <a:srgbClr val="194869"/>
              </a:solidFill>
            </a:endParaRPr>
          </a:p>
          <a:p>
            <a:r>
              <a:rPr lang="fr-FR" dirty="0">
                <a:solidFill>
                  <a:srgbClr val="194869"/>
                </a:solidFill>
              </a:rPr>
              <a:t>​</a:t>
            </a:r>
            <a:endParaRPr lang="en-US" dirty="0">
              <a:solidFill>
                <a:srgbClr val="194869"/>
              </a:solidFill>
            </a:endParaRPr>
          </a:p>
        </p:txBody>
      </p:sp>
      <p:sp>
        <p:nvSpPr>
          <p:cNvPr id="7" name="TextBox 1">
            <a:extLst>
              <a:ext uri="{FF2B5EF4-FFF2-40B4-BE49-F238E27FC236}">
                <a16:creationId xmlns:a16="http://schemas.microsoft.com/office/drawing/2014/main" id="{E32C1E31-897A-AC82-00EE-2AF7E0DF6ECE}"/>
              </a:ext>
            </a:extLst>
          </p:cNvPr>
          <p:cNvSpPr txBox="1"/>
          <p:nvPr/>
        </p:nvSpPr>
        <p:spPr>
          <a:xfrm>
            <a:off x="421824" y="122321"/>
            <a:ext cx="11060106" cy="400110"/>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2000" b="1" dirty="0">
                <a:solidFill>
                  <a:srgbClr val="194869"/>
                </a:solidFill>
                <a:latin typeface="Calibri" panose="020F0502020204030204" pitchFamily="34" charset="0"/>
                <a:cs typeface="Calibri" panose="020F0502020204030204" pitchFamily="34" charset="0"/>
              </a:rPr>
              <a:t>Indicateur 6.5.1 des ODD : Mise en œuvre de la gestion intégrée des ressources en eau (GIRE)</a:t>
            </a:r>
          </a:p>
        </p:txBody>
      </p:sp>
      <p:sp>
        <p:nvSpPr>
          <p:cNvPr id="9" name="TextBox 2">
            <a:extLst>
              <a:ext uri="{FF2B5EF4-FFF2-40B4-BE49-F238E27FC236}">
                <a16:creationId xmlns:a16="http://schemas.microsoft.com/office/drawing/2014/main" id="{74899FCD-6158-4E6F-F50B-B5EDA645CE6A}"/>
              </a:ext>
            </a:extLst>
          </p:cNvPr>
          <p:cNvSpPr txBox="1"/>
          <p:nvPr/>
        </p:nvSpPr>
        <p:spPr>
          <a:xfrm>
            <a:off x="421824" y="424904"/>
            <a:ext cx="7349594" cy="369332"/>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Aperçu du suivi et de la communication des données pour 2023 </a:t>
            </a:r>
          </a:p>
        </p:txBody>
      </p:sp>
    </p:spTree>
    <p:extLst>
      <p:ext uri="{BB962C8B-B14F-4D97-AF65-F5344CB8AC3E}">
        <p14:creationId xmlns:p14="http://schemas.microsoft.com/office/powerpoint/2010/main" val="334666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09032" y="17119"/>
            <a:ext cx="9984231" cy="1214379"/>
          </a:xfrm>
        </p:spPr>
        <p:txBody>
          <a:bodyPr rtlCol="0">
            <a:normAutofit/>
          </a:bodyPr>
          <a:lstStyle/>
          <a:p>
            <a:pPr rtl="0"/>
            <a:r>
              <a:rPr lang="fr" sz="3200" b="1" dirty="0">
                <a:solidFill>
                  <a:srgbClr val="194869"/>
                </a:solidFill>
                <a:latin typeface="Calibri"/>
                <a:cs typeface="Calibri Light"/>
              </a:rPr>
              <a:t>Consultations des parties prenantes</a:t>
            </a:r>
          </a:p>
        </p:txBody>
      </p:sp>
      <p:sp>
        <p:nvSpPr>
          <p:cNvPr id="3" name="Content Placeholder 2"/>
          <p:cNvSpPr>
            <a:spLocks noGrp="1"/>
          </p:cNvSpPr>
          <p:nvPr>
            <p:ph idx="1"/>
            <p:custDataLst>
              <p:tags r:id="rId3"/>
            </p:custDataLst>
          </p:nvPr>
        </p:nvSpPr>
        <p:spPr>
          <a:xfrm>
            <a:off x="743608" y="1086964"/>
            <a:ext cx="11912046" cy="1279189"/>
          </a:xfrm>
        </p:spPr>
        <p:txBody>
          <a:bodyPr vert="horz" lIns="91440" tIns="45720" rIns="91440" bIns="45720" rtlCol="0" anchor="t">
            <a:noAutofit/>
          </a:bodyPr>
          <a:lstStyle/>
          <a:p>
            <a:pPr rtl="0"/>
            <a:r>
              <a:rPr lang="fr" sz="2000" dirty="0">
                <a:latin typeface="Calibri"/>
                <a:cs typeface="Arial"/>
              </a:rPr>
              <a:t>Pourquoi ? </a:t>
            </a:r>
            <a:endParaRPr lang="en-US" sz="2000" dirty="0">
              <a:latin typeface="Calibri"/>
              <a:cs typeface="Calibri Light"/>
            </a:endParaRPr>
          </a:p>
          <a:p>
            <a:pPr lvl="1" rtl="0"/>
            <a:r>
              <a:rPr lang="fr" sz="2000" dirty="0">
                <a:solidFill>
                  <a:srgbClr val="002060"/>
                </a:solidFill>
                <a:latin typeface="Calibri"/>
                <a:cs typeface="Arial"/>
              </a:rPr>
              <a:t>Des rapports plus fiables et plus précis </a:t>
            </a:r>
            <a:endParaRPr lang="en-US" sz="2000" dirty="0">
              <a:solidFill>
                <a:srgbClr val="002060"/>
              </a:solidFill>
              <a:latin typeface="Calibri"/>
              <a:cs typeface="Arial" panose="020B0604020202020204" pitchFamily="34" charset="0"/>
            </a:endParaRPr>
          </a:p>
          <a:p>
            <a:pPr lvl="1" rtl="0"/>
            <a:r>
              <a:rPr lang="fr" sz="2000" dirty="0">
                <a:solidFill>
                  <a:srgbClr val="002060"/>
                </a:solidFill>
                <a:latin typeface="Calibri"/>
                <a:cs typeface="Arial"/>
              </a:rPr>
              <a:t>Une compréhension commune des priorités clés</a:t>
            </a:r>
          </a:p>
          <a:p>
            <a:pPr lvl="1" rtl="0"/>
            <a:r>
              <a:rPr lang="fr" sz="2000" dirty="0">
                <a:solidFill>
                  <a:srgbClr val="002060"/>
                </a:solidFill>
                <a:latin typeface="Calibri"/>
                <a:cs typeface="Arial"/>
              </a:rPr>
              <a:t>Un instrument national utile pour la planification et la mise en œuvre de la GIRE  </a:t>
            </a:r>
            <a:endParaRPr lang="en-US" sz="2000" dirty="0">
              <a:solidFill>
                <a:srgbClr val="002060"/>
              </a:solidFill>
              <a:latin typeface="Calibri"/>
              <a:cs typeface="Arial" panose="020B0604020202020204" pitchFamily="34" charset="0"/>
            </a:endParaRPr>
          </a:p>
          <a:p>
            <a:pPr rtl="0"/>
            <a:endParaRPr lang="en-US" sz="2000" dirty="0">
              <a:latin typeface="Calibri"/>
              <a:cs typeface="Calibri Light"/>
            </a:endParaRPr>
          </a:p>
        </p:txBody>
      </p:sp>
      <p:sp>
        <p:nvSpPr>
          <p:cNvPr id="7" name="TextBox 6"/>
          <p:cNvSpPr txBox="1"/>
          <p:nvPr>
            <p:custDataLst>
              <p:tags r:id="rId4"/>
            </p:custDataLst>
          </p:nvPr>
        </p:nvSpPr>
        <p:spPr>
          <a:xfrm>
            <a:off x="743608" y="2709498"/>
            <a:ext cx="11068973" cy="923330"/>
          </a:xfrm>
          <a:prstGeom prst="rect">
            <a:avLst/>
          </a:prstGeom>
          <a:noFill/>
        </p:spPr>
        <p:txBody>
          <a:bodyPr wrap="square" lIns="91440" tIns="45720" rIns="91440" bIns="45720" rtlCol="0" anchor="t">
            <a:spAutoFit/>
          </a:bodyPr>
          <a:lstStyle/>
          <a:p>
            <a:pPr marL="227965" indent="-227965" rtl="0">
              <a:lnSpc>
                <a:spcPct val="90000"/>
              </a:lnSpc>
              <a:spcBef>
                <a:spcPts val="1000"/>
              </a:spcBef>
              <a:buFont typeface="Arial" panose="020B0604020202020204" pitchFamily="34" charset="0"/>
              <a:buChar char="•"/>
            </a:pPr>
            <a:r>
              <a:rPr lang="fr" sz="2000" b="1" dirty="0">
                <a:solidFill>
                  <a:schemeClr val="accent2"/>
                </a:solidFill>
                <a:latin typeface="Calibri"/>
                <a:cs typeface="Arial"/>
              </a:rPr>
              <a:t>Responsabilité : </a:t>
            </a:r>
            <a:r>
              <a:rPr lang="fr" sz="2000" dirty="0">
                <a:solidFill>
                  <a:srgbClr val="002060"/>
                </a:solidFill>
                <a:latin typeface="Calibri"/>
                <a:cs typeface="Arial"/>
              </a:rPr>
              <a:t>le point focal national responsable de l’indicateur 6.5.1 des ODD pilote le processus </a:t>
            </a:r>
            <a:br>
              <a:rPr lang="en-US" sz="2000" dirty="0">
                <a:solidFill>
                  <a:srgbClr val="002060"/>
                </a:solidFill>
                <a:latin typeface="Calibri"/>
                <a:cs typeface="Arial"/>
              </a:rPr>
            </a:br>
            <a:r>
              <a:rPr lang="fr" sz="2000" dirty="0">
                <a:solidFill>
                  <a:srgbClr val="002060"/>
                </a:solidFill>
                <a:latin typeface="Calibri"/>
                <a:cs typeface="Arial"/>
              </a:rPr>
              <a:t>			(avec le soutien de son équipe, comprenant éventuellement un facilitateur). </a:t>
            </a:r>
            <a:br>
              <a:rPr lang="en-US" sz="2000" dirty="0">
                <a:latin typeface="Calibri"/>
                <a:cs typeface="Arial" panose="020B0604020202020204" pitchFamily="34" charset="0"/>
              </a:rPr>
            </a:br>
            <a:endParaRPr lang="en-US" sz="2000" dirty="0">
              <a:latin typeface="Calibri"/>
              <a:cs typeface="Calibri Light"/>
            </a:endParaRPr>
          </a:p>
        </p:txBody>
      </p:sp>
      <p:sp>
        <p:nvSpPr>
          <p:cNvPr id="4" name="Rectangle 3"/>
          <p:cNvSpPr/>
          <p:nvPr>
            <p:custDataLst>
              <p:tags r:id="rId5"/>
            </p:custDataLst>
          </p:nvPr>
        </p:nvSpPr>
        <p:spPr>
          <a:xfrm>
            <a:off x="743608" y="3704396"/>
            <a:ext cx="6623773" cy="2083647"/>
          </a:xfrm>
          <a:prstGeom prst="rect">
            <a:avLst/>
          </a:prstGeom>
        </p:spPr>
        <p:txBody>
          <a:bodyPr wrap="square" lIns="91440" tIns="45720" rIns="91440" bIns="45720" rtlCol="0" anchor="t">
            <a:spAutoFit/>
          </a:bodyPr>
          <a:lstStyle/>
          <a:p>
            <a:pPr marL="227965" indent="-227965" rtl="0">
              <a:lnSpc>
                <a:spcPct val="90000"/>
              </a:lnSpc>
              <a:spcBef>
                <a:spcPts val="1000"/>
              </a:spcBef>
              <a:buFont typeface="Arial" panose="020B0604020202020204" pitchFamily="34" charset="0"/>
              <a:buChar char="•"/>
            </a:pPr>
            <a:r>
              <a:rPr lang="fr" sz="2000" b="1" dirty="0">
                <a:solidFill>
                  <a:schemeClr val="accent2"/>
                </a:solidFill>
                <a:latin typeface="Calibri"/>
                <a:cs typeface="Arial"/>
              </a:rPr>
              <a:t>Points à examiner : </a:t>
            </a:r>
            <a:endParaRPr lang="en-US" sz="2000" b="1" dirty="0">
              <a:solidFill>
                <a:schemeClr val="accent2"/>
              </a:solidFill>
              <a:latin typeface="Calibri"/>
              <a:cs typeface="Calibri Light"/>
            </a:endParaRPr>
          </a:p>
          <a:p>
            <a:pPr marL="970915" lvl="1" indent="-513715" rtl="0">
              <a:lnSpc>
                <a:spcPct val="90000"/>
              </a:lnSpc>
              <a:spcBef>
                <a:spcPts val="500"/>
              </a:spcBef>
              <a:buFont typeface="+mj-lt"/>
              <a:buAutoNum type="romanLcPeriod"/>
            </a:pPr>
            <a:r>
              <a:rPr lang="fr" sz="2000" b="1" dirty="0">
                <a:solidFill>
                  <a:schemeClr val="accent1"/>
                </a:solidFill>
                <a:latin typeface="Calibri"/>
                <a:cs typeface="Arial"/>
              </a:rPr>
              <a:t>Catégories de parties prenantes : </a:t>
            </a:r>
            <a:r>
              <a:rPr lang="fr" sz="2000" dirty="0">
                <a:solidFill>
                  <a:schemeClr val="accent1"/>
                </a:solidFill>
                <a:latin typeface="Calibri"/>
                <a:cs typeface="Arial"/>
              </a:rPr>
              <a:t>qui et comment ?</a:t>
            </a:r>
          </a:p>
          <a:p>
            <a:pPr marL="970915" lvl="1" indent="-513715" rtl="0">
              <a:lnSpc>
                <a:spcPct val="90000"/>
              </a:lnSpc>
              <a:spcBef>
                <a:spcPts val="500"/>
              </a:spcBef>
              <a:buFont typeface="+mj-lt"/>
              <a:buAutoNum type="romanLcPeriod"/>
            </a:pPr>
            <a:r>
              <a:rPr lang="fr" sz="2000" b="1" dirty="0">
                <a:solidFill>
                  <a:schemeClr val="accent1"/>
                </a:solidFill>
                <a:latin typeface="Calibri"/>
                <a:cs typeface="Arial"/>
              </a:rPr>
              <a:t>Déroulement : </a:t>
            </a:r>
            <a:r>
              <a:rPr lang="fr" sz="2000" dirty="0">
                <a:solidFill>
                  <a:schemeClr val="accent1"/>
                </a:solidFill>
                <a:latin typeface="Calibri"/>
                <a:cs typeface="Arial"/>
              </a:rPr>
              <a:t>en série/en parallèle/hybride</a:t>
            </a:r>
          </a:p>
          <a:p>
            <a:pPr marL="970915" lvl="1" indent="-513715" rtl="0">
              <a:lnSpc>
                <a:spcPct val="90000"/>
              </a:lnSpc>
              <a:spcBef>
                <a:spcPts val="500"/>
              </a:spcBef>
              <a:buFont typeface="+mj-lt"/>
              <a:buAutoNum type="romanLcPeriod"/>
            </a:pPr>
            <a:r>
              <a:rPr lang="fr" sz="2000" b="1" dirty="0">
                <a:solidFill>
                  <a:schemeClr val="accent1"/>
                </a:solidFill>
                <a:latin typeface="Calibri"/>
                <a:cs typeface="Arial"/>
              </a:rPr>
              <a:t>Formats :</a:t>
            </a:r>
            <a:r>
              <a:rPr lang="fr" sz="2000" dirty="0">
                <a:solidFill>
                  <a:schemeClr val="accent1"/>
                </a:solidFill>
                <a:latin typeface="Calibri"/>
                <a:cs typeface="Arial"/>
              </a:rPr>
              <a:t> en personne/en ligne/hybride</a:t>
            </a:r>
            <a:endParaRPr lang="en-US" sz="2000" dirty="0">
              <a:solidFill>
                <a:schemeClr val="accent1"/>
              </a:solidFill>
              <a:latin typeface="Calibri"/>
              <a:cs typeface="Arial" panose="020B0604020202020204" pitchFamily="34" charset="0"/>
            </a:endParaRPr>
          </a:p>
          <a:p>
            <a:pPr marL="970915" lvl="1" indent="-513715" rtl="0">
              <a:lnSpc>
                <a:spcPct val="90000"/>
              </a:lnSpc>
              <a:spcBef>
                <a:spcPts val="500"/>
              </a:spcBef>
              <a:buFont typeface="+mj-lt"/>
              <a:buAutoNum type="romanLcPeriod"/>
            </a:pPr>
            <a:r>
              <a:rPr lang="fr" sz="2000" b="1" dirty="0">
                <a:solidFill>
                  <a:schemeClr val="accent1"/>
                </a:solidFill>
                <a:latin typeface="Calibri"/>
                <a:cs typeface="Arial"/>
              </a:rPr>
              <a:t>Bonnes pratiques</a:t>
            </a:r>
          </a:p>
          <a:p>
            <a:pPr marL="227965" indent="-227965" rtl="0">
              <a:lnSpc>
                <a:spcPct val="90000"/>
              </a:lnSpc>
              <a:spcBef>
                <a:spcPts val="1000"/>
              </a:spcBef>
              <a:buFont typeface="Arial" panose="020B0604020202020204" pitchFamily="34" charset="0"/>
              <a:buChar char="•"/>
            </a:pPr>
            <a:endParaRPr lang="en-US" sz="1600" dirty="0">
              <a:solidFill>
                <a:srgbClr val="002060"/>
              </a:solidFill>
              <a:latin typeface="Calibri"/>
              <a:cs typeface="Arial" panose="020B0604020202020204" pitchFamily="34" charset="0"/>
            </a:endParaRPr>
          </a:p>
        </p:txBody>
      </p:sp>
      <p:pic>
        <p:nvPicPr>
          <p:cNvPr id="6" name="Picture 5">
            <a:extLst>
              <a:ext uri="{FF2B5EF4-FFF2-40B4-BE49-F238E27FC236}">
                <a16:creationId xmlns:a16="http://schemas.microsoft.com/office/drawing/2014/main" id="{903380E7-5BCF-4185-2D2A-2F20D73FA0FB}"/>
              </a:ext>
            </a:extLst>
          </p:cNvPr>
          <p:cNvPicPr>
            <a:picLocks noChangeAspect="1"/>
          </p:cNvPicPr>
          <p:nvPr/>
        </p:nvPicPr>
        <p:blipFill>
          <a:blip r:embed="rId8"/>
          <a:stretch>
            <a:fillRect/>
          </a:stretch>
        </p:blipFill>
        <p:spPr>
          <a:xfrm>
            <a:off x="7382610" y="3656184"/>
            <a:ext cx="4478958" cy="2822438"/>
          </a:xfrm>
          <a:prstGeom prst="rect">
            <a:avLst/>
          </a:prstGeom>
        </p:spPr>
      </p:pic>
    </p:spTree>
    <p:custDataLst>
      <p:tags r:id="rId1"/>
    </p:custDataLst>
    <p:extLst>
      <p:ext uri="{BB962C8B-B14F-4D97-AF65-F5344CB8AC3E}">
        <p14:creationId xmlns:p14="http://schemas.microsoft.com/office/powerpoint/2010/main" val="205792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872386" y="118338"/>
            <a:ext cx="8836273" cy="961662"/>
          </a:xfrm>
        </p:spPr>
        <p:txBody>
          <a:bodyPr rtlCol="0">
            <a:normAutofit/>
          </a:bodyPr>
          <a:lstStyle/>
          <a:p>
            <a:pPr rtl="0"/>
            <a:r>
              <a:rPr lang="fr" sz="2400" b="1" dirty="0">
                <a:solidFill>
                  <a:srgbClr val="194869"/>
                </a:solidFill>
                <a:latin typeface="Calibri"/>
                <a:cs typeface="Calibri Light"/>
              </a:rPr>
              <a:t>i. </a:t>
            </a:r>
            <a:r>
              <a:rPr lang="fr" sz="2800" b="1" dirty="0">
                <a:solidFill>
                  <a:srgbClr val="194869"/>
                </a:solidFill>
                <a:latin typeface="Calibri"/>
                <a:cs typeface="Calibri Light"/>
              </a:rPr>
              <a:t>Groupes de parties prenantes potentielles</a:t>
            </a:r>
          </a:p>
        </p:txBody>
      </p:sp>
      <p:sp>
        <p:nvSpPr>
          <p:cNvPr id="3" name="Content Placeholder 2"/>
          <p:cNvSpPr>
            <a:spLocks noGrp="1"/>
          </p:cNvSpPr>
          <p:nvPr>
            <p:ph idx="1"/>
            <p:custDataLst>
              <p:tags r:id="rId3"/>
            </p:custDataLst>
          </p:nvPr>
        </p:nvSpPr>
        <p:spPr>
          <a:xfrm>
            <a:off x="872386" y="1220294"/>
            <a:ext cx="11194180" cy="4698922"/>
          </a:xfrm>
        </p:spPr>
        <p:txBody>
          <a:bodyPr vert="horz" lIns="91440" tIns="45720" rIns="91440" bIns="45720" rtlCol="0" anchor="t">
            <a:normAutofit/>
          </a:bodyPr>
          <a:lstStyle/>
          <a:p>
            <a:pPr rtl="0">
              <a:spcAft>
                <a:spcPts val="600"/>
              </a:spcAft>
            </a:pPr>
            <a:r>
              <a:rPr lang="fr" sz="2000" dirty="0">
                <a:solidFill>
                  <a:srgbClr val="002060"/>
                </a:solidFill>
                <a:latin typeface="Calibri"/>
                <a:cs typeface="Arial"/>
              </a:rPr>
              <a:t>Autorités gouvernementales (tous secteurs et niveaux confondus)</a:t>
            </a:r>
            <a:endParaRPr lang="en-US" sz="2000" dirty="0">
              <a:solidFill>
                <a:srgbClr val="002060"/>
              </a:solidFill>
              <a:latin typeface="Calibri"/>
              <a:ea typeface="Calibri"/>
              <a:cs typeface="Arial"/>
            </a:endParaRPr>
          </a:p>
          <a:p>
            <a:pPr rtl="0">
              <a:spcAft>
                <a:spcPts val="600"/>
              </a:spcAft>
            </a:pPr>
            <a:r>
              <a:rPr lang="fr" sz="2000" dirty="0">
                <a:solidFill>
                  <a:srgbClr val="002060"/>
                </a:solidFill>
                <a:latin typeface="Calibri"/>
                <a:cs typeface="Arial"/>
              </a:rPr>
              <a:t>Organisations au niveau des bassins et des aquifères</a:t>
            </a:r>
            <a:endParaRPr lang="en-AU" sz="2000" dirty="0">
              <a:solidFill>
                <a:srgbClr val="002060"/>
              </a:solidFill>
              <a:latin typeface="Calibri"/>
              <a:cs typeface="Arial"/>
            </a:endParaRPr>
          </a:p>
          <a:p>
            <a:pPr rtl="0">
              <a:spcAft>
                <a:spcPts val="600"/>
              </a:spcAft>
            </a:pPr>
            <a:r>
              <a:rPr lang="fr" sz="2000" dirty="0">
                <a:solidFill>
                  <a:srgbClr val="002060"/>
                </a:solidFill>
                <a:latin typeface="Calibri"/>
                <a:cs typeface="Arial"/>
              </a:rPr>
              <a:t>Autres groupes : </a:t>
            </a:r>
            <a:r>
              <a:rPr lang="fr" sz="2000" dirty="0">
                <a:solidFill>
                  <a:srgbClr val="00AED9"/>
                </a:solidFill>
                <a:latin typeface="Calibri"/>
                <a:cs typeface="Arial"/>
              </a:rPr>
              <a:t>groupes communautaires, associations d’usagers de l’eau, secteur privé, organisations non gouvernementales, organisations de protection de l’environnement, professionnels de la gestion des ressources en eau et milieu universitaire</a:t>
            </a:r>
          </a:p>
          <a:p>
            <a:pPr rtl="0">
              <a:lnSpc>
                <a:spcPct val="100000"/>
              </a:lnSpc>
              <a:spcAft>
                <a:spcPts val="600"/>
              </a:spcAft>
            </a:pPr>
            <a:r>
              <a:rPr lang="fr" sz="2000" dirty="0">
                <a:solidFill>
                  <a:srgbClr val="002060"/>
                </a:solidFill>
                <a:latin typeface="Calibri"/>
                <a:cs typeface="Arial"/>
              </a:rPr>
              <a:t>Points focaux d’autres ODD</a:t>
            </a:r>
          </a:p>
          <a:p>
            <a:pPr marL="0" indent="0" rtl="0">
              <a:spcAft>
                <a:spcPts val="600"/>
              </a:spcAft>
              <a:buNone/>
            </a:pPr>
            <a:r>
              <a:rPr lang="fr" sz="2000" dirty="0">
                <a:solidFill>
                  <a:srgbClr val="002060"/>
                </a:solidFill>
                <a:latin typeface="Calibri"/>
                <a:cs typeface="Arial"/>
              </a:rPr>
              <a:t>Penser aux problématiques de représentation et d’expertise concernant </a:t>
            </a:r>
            <a:br>
              <a:rPr lang="en-AU" sz="2000" dirty="0">
                <a:latin typeface="Calibri"/>
                <a:cs typeface="Arial" panose="020B0604020202020204" pitchFamily="34" charset="0"/>
              </a:rPr>
            </a:br>
            <a:r>
              <a:rPr lang="fr" sz="2000" dirty="0">
                <a:solidFill>
                  <a:srgbClr val="002060"/>
                </a:solidFill>
                <a:latin typeface="Calibri"/>
                <a:cs typeface="Arial"/>
              </a:rPr>
              <a:t>les groupes vulnérables et la question de l’égalité des </a:t>
            </a:r>
            <a:br>
              <a:rPr lang="fr" sz="2000" dirty="0">
                <a:solidFill>
                  <a:srgbClr val="002060"/>
                </a:solidFill>
                <a:latin typeface="Calibri"/>
                <a:cs typeface="Arial"/>
              </a:rPr>
            </a:br>
            <a:r>
              <a:rPr lang="fr" sz="2000" dirty="0">
                <a:solidFill>
                  <a:srgbClr val="002060"/>
                </a:solidFill>
                <a:latin typeface="Calibri"/>
                <a:cs typeface="Arial"/>
              </a:rPr>
              <a:t>genres. </a:t>
            </a:r>
            <a:endParaRPr lang="en-AU" sz="2000" dirty="0">
              <a:solidFill>
                <a:srgbClr val="002060"/>
              </a:solidFill>
              <a:latin typeface="Calibri"/>
              <a:ea typeface="Calibri"/>
              <a:cs typeface="Arial" panose="020B0604020202020204" pitchFamily="34" charset="0"/>
            </a:endParaRPr>
          </a:p>
          <a:p>
            <a:pPr marL="0" indent="0" rtl="0">
              <a:spcAft>
                <a:spcPts val="600"/>
              </a:spcAft>
              <a:buNone/>
            </a:pPr>
            <a:r>
              <a:rPr lang="fr" sz="2000" dirty="0">
                <a:solidFill>
                  <a:srgbClr val="002060"/>
                </a:solidFill>
                <a:latin typeface="Calibri"/>
                <a:cs typeface="Arial"/>
              </a:rPr>
              <a:t>Adopter une démarche aussi consultative que possible, </a:t>
            </a:r>
            <a:br>
              <a:rPr lang="en-AU" sz="2000" dirty="0">
                <a:latin typeface="Calibri"/>
                <a:cs typeface="Arial" panose="020B0604020202020204" pitchFamily="34" charset="0"/>
              </a:rPr>
            </a:br>
            <a:r>
              <a:rPr lang="fr" sz="2000" dirty="0">
                <a:solidFill>
                  <a:srgbClr val="002060"/>
                </a:solidFill>
                <a:latin typeface="Calibri"/>
                <a:cs typeface="Arial"/>
              </a:rPr>
              <a:t>tenir compte des contraintes de budget, de temps et </a:t>
            </a:r>
            <a:br>
              <a:rPr lang="fr" sz="2000" dirty="0">
                <a:solidFill>
                  <a:srgbClr val="002060"/>
                </a:solidFill>
                <a:latin typeface="Calibri"/>
                <a:cs typeface="Arial"/>
              </a:rPr>
            </a:br>
            <a:r>
              <a:rPr lang="fr" sz="2000" dirty="0">
                <a:solidFill>
                  <a:srgbClr val="002060"/>
                </a:solidFill>
                <a:latin typeface="Calibri"/>
                <a:cs typeface="Arial"/>
              </a:rPr>
              <a:t>de ressources.</a:t>
            </a:r>
            <a:endParaRPr lang="en-US" sz="2000" dirty="0">
              <a:solidFill>
                <a:srgbClr val="002060"/>
              </a:solidFill>
              <a:latin typeface="Calibri"/>
              <a:ea typeface="Calibri"/>
              <a:cs typeface="Arial"/>
            </a:endParaRPr>
          </a:p>
        </p:txBody>
      </p:sp>
      <p:pic>
        <p:nvPicPr>
          <p:cNvPr id="6" name="Picture 5" descr="C:\Users\2476yuen\Desktop\OneDrive - Global Water Partnership\SDG 6.5.1\Malaysia\Malaysia_11.jpg"/>
          <p:cNvPicPr>
            <a:picLocks noChangeAspect="1"/>
          </p:cNvPicPr>
          <p:nvPr>
            <p:custDataLst>
              <p:tags r:id="rId4"/>
            </p:custDataLst>
          </p:nvPr>
        </p:nvPicPr>
        <p:blipFill rotWithShape="1">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6928899" y="4084890"/>
            <a:ext cx="5063357" cy="2351958"/>
          </a:xfrm>
          <a:prstGeom prst="rect">
            <a:avLst/>
          </a:prstGeom>
          <a:noFill/>
          <a:ln>
            <a:noFill/>
          </a:ln>
        </p:spPr>
      </p:pic>
    </p:spTree>
    <p:custDataLst>
      <p:tags r:id="rId1"/>
    </p:custDataLst>
    <p:extLst>
      <p:ext uri="{BB962C8B-B14F-4D97-AF65-F5344CB8AC3E}">
        <p14:creationId xmlns:p14="http://schemas.microsoft.com/office/powerpoint/2010/main" val="163422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20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7"/>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35310" y="17092"/>
            <a:ext cx="10145210" cy="1325563"/>
          </a:xfrm>
        </p:spPr>
        <p:txBody>
          <a:bodyPr rtlCol="0">
            <a:normAutofit/>
          </a:bodyPr>
          <a:lstStyle/>
          <a:p>
            <a:pPr rtl="0"/>
            <a:r>
              <a:rPr lang="fr" sz="2800" b="1" dirty="0">
                <a:solidFill>
                  <a:srgbClr val="194869"/>
                </a:solidFill>
                <a:latin typeface="Calibri"/>
                <a:cs typeface="Calibri Light"/>
              </a:rPr>
              <a:t>ii. Déroulement</a:t>
            </a:r>
          </a:p>
        </p:txBody>
      </p:sp>
      <p:sp>
        <p:nvSpPr>
          <p:cNvPr id="3" name="Content Placeholder 2"/>
          <p:cNvSpPr>
            <a:spLocks noGrp="1"/>
          </p:cNvSpPr>
          <p:nvPr>
            <p:ph idx="1"/>
            <p:custDataLst>
              <p:tags r:id="rId3"/>
            </p:custDataLst>
          </p:nvPr>
        </p:nvSpPr>
        <p:spPr>
          <a:xfrm>
            <a:off x="635309" y="1201679"/>
            <a:ext cx="11004897" cy="3359287"/>
          </a:xfrm>
        </p:spPr>
        <p:txBody>
          <a:bodyPr vert="horz" lIns="91440" tIns="45720" rIns="91440" bIns="45720" rtlCol="0" anchor="t">
            <a:normAutofit/>
          </a:bodyPr>
          <a:lstStyle/>
          <a:p>
            <a:pPr rtl="0"/>
            <a:r>
              <a:rPr lang="fr" sz="2000" b="1" dirty="0">
                <a:solidFill>
                  <a:srgbClr val="002060"/>
                </a:solidFill>
                <a:cs typeface="Arial"/>
              </a:rPr>
              <a:t>Approche en série :</a:t>
            </a:r>
          </a:p>
          <a:p>
            <a:pPr rtl="0"/>
            <a:endParaRPr lang="en-GB" sz="2000" dirty="0">
              <a:cs typeface="Calibri"/>
            </a:endParaRPr>
          </a:p>
          <a:p>
            <a:pPr rtl="0"/>
            <a:r>
              <a:rPr lang="fr" sz="2000" b="1" dirty="0">
                <a:solidFill>
                  <a:srgbClr val="002060"/>
                </a:solidFill>
                <a:cs typeface="Arial"/>
              </a:rPr>
              <a:t>Approche parallèle :</a:t>
            </a:r>
          </a:p>
          <a:p>
            <a:pPr rtl="0"/>
            <a:endParaRPr lang="en-GB" sz="2000" b="1" dirty="0">
              <a:cs typeface="Calibri"/>
            </a:endParaRPr>
          </a:p>
          <a:p>
            <a:pPr rtl="0"/>
            <a:endParaRPr lang="en-GB" sz="2000" dirty="0">
              <a:cs typeface="Calibri"/>
            </a:endParaRPr>
          </a:p>
          <a:p>
            <a:pPr rtl="0"/>
            <a:r>
              <a:rPr lang="fr" sz="2000" b="1" dirty="0">
                <a:solidFill>
                  <a:srgbClr val="002060"/>
                </a:solidFill>
                <a:cs typeface="Arial"/>
              </a:rPr>
              <a:t>Combinaison des deux approches</a:t>
            </a:r>
            <a:endParaRPr lang="en-GB" sz="2000" dirty="0">
              <a:solidFill>
                <a:srgbClr val="002060"/>
              </a:solidFill>
              <a:cs typeface="Arial" panose="020B0604020202020204" pitchFamily="34" charset="0"/>
            </a:endParaRPr>
          </a:p>
        </p:txBody>
      </p:sp>
      <p:sp>
        <p:nvSpPr>
          <p:cNvPr id="6" name="Rectangle 5"/>
          <p:cNvSpPr/>
          <p:nvPr>
            <p:custDataLst>
              <p:tags r:id="rId4"/>
            </p:custDataLst>
          </p:nvPr>
        </p:nvSpPr>
        <p:spPr>
          <a:xfrm>
            <a:off x="635309" y="5333155"/>
            <a:ext cx="5825660" cy="369332"/>
          </a:xfrm>
          <a:prstGeom prst="rect">
            <a:avLst/>
          </a:prstGeom>
        </p:spPr>
        <p:txBody>
          <a:bodyPr wrap="square" lIns="91440" tIns="45720" rIns="91440" bIns="45720" rtlCol="0" anchor="t">
            <a:spAutoFit/>
          </a:bodyPr>
          <a:lstStyle/>
          <a:p>
            <a:pPr rtl="0">
              <a:lnSpc>
                <a:spcPct val="90000"/>
              </a:lnSpc>
              <a:spcBef>
                <a:spcPts val="1000"/>
              </a:spcBef>
            </a:pPr>
            <a:r>
              <a:rPr lang="fr" sz="2000" dirty="0">
                <a:solidFill>
                  <a:srgbClr val="002060"/>
                </a:solidFill>
                <a:latin typeface="Calibri"/>
                <a:cs typeface="Arial"/>
              </a:rPr>
              <a:t>Validation finale au niveau national, avant soumission</a:t>
            </a:r>
            <a:endParaRPr lang="en-US" sz="2000" dirty="0"/>
          </a:p>
        </p:txBody>
      </p:sp>
      <p:sp>
        <p:nvSpPr>
          <p:cNvPr id="7" name="Rectangle 6"/>
          <p:cNvSpPr/>
          <p:nvPr>
            <p:custDataLst>
              <p:tags r:id="rId5"/>
            </p:custDataLst>
          </p:nvPr>
        </p:nvSpPr>
        <p:spPr>
          <a:xfrm>
            <a:off x="3599727" y="1123698"/>
            <a:ext cx="8044405" cy="707886"/>
          </a:xfrm>
          <a:prstGeom prst="rect">
            <a:avLst/>
          </a:prstGeom>
        </p:spPr>
        <p:txBody>
          <a:bodyPr wrap="square" rtlCol="0">
            <a:spAutoFit/>
          </a:bodyPr>
          <a:lstStyle/>
          <a:p>
            <a:pPr indent="11113" rtl="0"/>
            <a:r>
              <a:rPr lang="fr" sz="2000" dirty="0">
                <a:solidFill>
                  <a:srgbClr val="002060"/>
                </a:solidFill>
                <a:latin typeface="Arial" panose="020B0604020202020204" pitchFamily="34" charset="0"/>
                <a:cs typeface="Arial" panose="020B0604020202020204" pitchFamily="34" charset="0"/>
              </a:rPr>
              <a:t>Plusieurs versions sont élaborées successivement avec différents groupes de parties prenantes. </a:t>
            </a:r>
            <a:endParaRPr lang="en-US" sz="2000" dirty="0">
              <a:solidFill>
                <a:srgbClr val="002060"/>
              </a:solidFill>
              <a:latin typeface="Arial" panose="020B0604020202020204" pitchFamily="34" charset="0"/>
              <a:cs typeface="Arial" panose="020B0604020202020204" pitchFamily="34" charset="0"/>
            </a:endParaRPr>
          </a:p>
        </p:txBody>
      </p:sp>
      <p:sp>
        <p:nvSpPr>
          <p:cNvPr id="8" name="Rectangle 7"/>
          <p:cNvSpPr/>
          <p:nvPr>
            <p:custDataLst>
              <p:tags r:id="rId6"/>
            </p:custDataLst>
          </p:nvPr>
        </p:nvSpPr>
        <p:spPr>
          <a:xfrm>
            <a:off x="3599727" y="1974915"/>
            <a:ext cx="8194393" cy="1015663"/>
          </a:xfrm>
          <a:prstGeom prst="rect">
            <a:avLst/>
          </a:prstGeom>
        </p:spPr>
        <p:txBody>
          <a:bodyPr wrap="square" rtlCol="0">
            <a:spAutoFit/>
          </a:bodyPr>
          <a:lstStyle/>
          <a:p>
            <a:pPr indent="11113" rtl="0">
              <a:tabLst>
                <a:tab pos="2874963" algn="l"/>
              </a:tabLst>
            </a:pPr>
            <a:r>
              <a:rPr lang="fr" sz="2000" dirty="0">
                <a:solidFill>
                  <a:srgbClr val="002060"/>
                </a:solidFill>
                <a:latin typeface="Arial" panose="020B0604020202020204" pitchFamily="34" charset="0"/>
                <a:cs typeface="Arial" panose="020B0604020202020204" pitchFamily="34" charset="0"/>
              </a:rPr>
              <a:t>Les différents groupes de parties prenantes remplissent le questionnaire d’enquête, le point focal analyse les réponses, puis les notes sont attribuées de façon consensuelle. </a:t>
            </a:r>
            <a:endParaRPr lang="en-US" sz="2000"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8B64937-7455-B4C5-044E-C0133802D311}"/>
              </a:ext>
            </a:extLst>
          </p:cNvPr>
          <p:cNvPicPr>
            <a:picLocks noChangeAspect="1"/>
          </p:cNvPicPr>
          <p:nvPr/>
        </p:nvPicPr>
        <p:blipFill>
          <a:blip r:embed="rId9"/>
          <a:stretch>
            <a:fillRect/>
          </a:stretch>
        </p:blipFill>
        <p:spPr>
          <a:xfrm>
            <a:off x="7133326" y="3494733"/>
            <a:ext cx="4450571" cy="2904656"/>
          </a:xfrm>
          <a:prstGeom prst="rect">
            <a:avLst/>
          </a:prstGeom>
        </p:spPr>
      </p:pic>
    </p:spTree>
    <p:custDataLst>
      <p:tags r:id="rId1"/>
    </p:custDataLst>
    <p:extLst>
      <p:ext uri="{BB962C8B-B14F-4D97-AF65-F5344CB8AC3E}">
        <p14:creationId xmlns:p14="http://schemas.microsoft.com/office/powerpoint/2010/main" val="27525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39109" y="10886"/>
            <a:ext cx="10122061" cy="1325563"/>
          </a:xfrm>
        </p:spPr>
        <p:txBody>
          <a:bodyPr rtlCol="0">
            <a:normAutofit/>
          </a:bodyPr>
          <a:lstStyle/>
          <a:p>
            <a:pPr rtl="0"/>
            <a:r>
              <a:rPr lang="fr" sz="2800" b="1" dirty="0">
                <a:solidFill>
                  <a:srgbClr val="194869"/>
                </a:solidFill>
                <a:latin typeface="Calibri"/>
                <a:cs typeface="Calibri Light"/>
              </a:rPr>
              <a:t>iii. Formats de participation</a:t>
            </a:r>
          </a:p>
        </p:txBody>
      </p:sp>
      <p:sp>
        <p:nvSpPr>
          <p:cNvPr id="3" name="Content Placeholder 2"/>
          <p:cNvSpPr>
            <a:spLocks noGrp="1"/>
          </p:cNvSpPr>
          <p:nvPr>
            <p:ph idx="1"/>
            <p:custDataLst>
              <p:tags r:id="rId3"/>
            </p:custDataLst>
          </p:nvPr>
        </p:nvSpPr>
        <p:spPr>
          <a:xfrm>
            <a:off x="393538" y="1336448"/>
            <a:ext cx="5998716" cy="2456544"/>
          </a:xfrm>
        </p:spPr>
        <p:txBody>
          <a:bodyPr vert="horz" lIns="91440" tIns="45720" rIns="91440" bIns="45720" rtlCol="0" anchor="t">
            <a:normAutofit fontScale="92500" lnSpcReduction="10000"/>
          </a:bodyPr>
          <a:lstStyle/>
          <a:p>
            <a:pPr rtl="0"/>
            <a:r>
              <a:rPr lang="fr" sz="2200" dirty="0">
                <a:solidFill>
                  <a:srgbClr val="002060"/>
                </a:solidFill>
                <a:latin typeface="Calibri"/>
                <a:cs typeface="Arial"/>
              </a:rPr>
              <a:t>Consultations en personne</a:t>
            </a:r>
            <a:endParaRPr lang="en-US" sz="2200" dirty="0">
              <a:solidFill>
                <a:srgbClr val="002060"/>
              </a:solidFill>
              <a:latin typeface="Calibri"/>
              <a:cs typeface="Arial" panose="020B0604020202020204" pitchFamily="34" charset="0"/>
            </a:endParaRPr>
          </a:p>
          <a:p>
            <a:pPr rtl="0"/>
            <a:r>
              <a:rPr lang="fr" sz="2200" dirty="0">
                <a:solidFill>
                  <a:srgbClr val="002060"/>
                </a:solidFill>
                <a:latin typeface="Calibri"/>
                <a:cs typeface="Arial"/>
              </a:rPr>
              <a:t>Consultations en ligne </a:t>
            </a:r>
            <a:endParaRPr lang="en-US" sz="2200" dirty="0">
              <a:solidFill>
                <a:srgbClr val="002060"/>
              </a:solidFill>
              <a:latin typeface="Calibri"/>
              <a:cs typeface="Arial" panose="020B0604020202020204" pitchFamily="34" charset="0"/>
            </a:endParaRPr>
          </a:p>
          <a:p>
            <a:pPr rtl="0"/>
            <a:r>
              <a:rPr lang="fr" sz="2200" dirty="0">
                <a:solidFill>
                  <a:srgbClr val="002060"/>
                </a:solidFill>
                <a:latin typeface="Calibri"/>
                <a:cs typeface="Arial"/>
              </a:rPr>
              <a:t>Consultations hybrides</a:t>
            </a:r>
            <a:endParaRPr lang="en-US" sz="2200" dirty="0">
              <a:solidFill>
                <a:srgbClr val="002060"/>
              </a:solidFill>
              <a:latin typeface="Calibri"/>
              <a:ea typeface="Calibri"/>
              <a:cs typeface="Arial"/>
            </a:endParaRPr>
          </a:p>
          <a:p>
            <a:pPr rtl="0"/>
            <a:r>
              <a:rPr lang="fr" sz="2200" dirty="0">
                <a:solidFill>
                  <a:srgbClr val="002060"/>
                </a:solidFill>
                <a:latin typeface="Calibri"/>
                <a:cs typeface="Arial"/>
              </a:rPr>
              <a:t>Autres : courrier électronique/téléphone/webinaires</a:t>
            </a:r>
            <a:endParaRPr lang="en-US" sz="2200" dirty="0">
              <a:solidFill>
                <a:srgbClr val="002060"/>
              </a:solidFill>
              <a:latin typeface="Calibri"/>
              <a:ea typeface="Calibri"/>
              <a:cs typeface="Arial"/>
            </a:endParaRPr>
          </a:p>
          <a:p>
            <a:pPr marL="0" indent="0" rtl="0">
              <a:buNone/>
            </a:pPr>
            <a:br>
              <a:rPr lang="fr" sz="2200" b="1" dirty="0">
                <a:solidFill>
                  <a:srgbClr val="002060"/>
                </a:solidFill>
                <a:latin typeface="Calibri"/>
                <a:cs typeface="Arial"/>
              </a:rPr>
            </a:br>
            <a:r>
              <a:rPr lang="fr" sz="2200" b="1" dirty="0">
                <a:solidFill>
                  <a:srgbClr val="002060"/>
                </a:solidFill>
                <a:latin typeface="Calibri"/>
                <a:cs typeface="Arial"/>
              </a:rPr>
              <a:t>Tenir compte des contraintes de budget, de temps et de ressources</a:t>
            </a:r>
            <a:endParaRPr lang="en-US" sz="2200" b="1" dirty="0">
              <a:solidFill>
                <a:srgbClr val="002060"/>
              </a:solidFill>
              <a:latin typeface="Calibri"/>
              <a:ea typeface="Calibri"/>
              <a:cs typeface="Arial"/>
            </a:endParaRPr>
          </a:p>
          <a:p>
            <a:pPr rtl="0"/>
            <a:endParaRPr lang="en-US" dirty="0">
              <a:cs typeface="Calibri"/>
            </a:endParaRPr>
          </a:p>
        </p:txBody>
      </p:sp>
      <p:pic>
        <p:nvPicPr>
          <p:cNvPr id="5" name="Imagem 2" descr="C:\Users\hp\Desktop\Meus documentos\PAA\20171108_104535.jpg"/>
          <p:cNvPicPr>
            <a:picLocks noChangeAspect="1"/>
          </p:cNvPicPr>
          <p:nvPr>
            <p:custDataLst>
              <p:tags r:id="rId4"/>
            </p:custDataLst>
          </p:nvPr>
        </p:nvPicPr>
        <p:blipFill rotWithShape="1">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bwMode="auto">
          <a:xfrm rot="10800000">
            <a:off x="1026277" y="3796651"/>
            <a:ext cx="3893239" cy="2822550"/>
          </a:xfrm>
          <a:prstGeom prst="rect">
            <a:avLst/>
          </a:prstGeom>
          <a:noFill/>
          <a:ln w="9525">
            <a:noFill/>
            <a:miter lim="800000"/>
            <a:headEnd/>
            <a:tailEnd/>
          </a:ln>
        </p:spPr>
      </p:pic>
      <p:sp>
        <p:nvSpPr>
          <p:cNvPr id="7" name="Rectangle: Rounded Corners 6">
            <a:extLst>
              <a:ext uri="{FF2B5EF4-FFF2-40B4-BE49-F238E27FC236}">
                <a16:creationId xmlns:a16="http://schemas.microsoft.com/office/drawing/2014/main" id="{3CFAC0A0-1390-037A-03EC-CD7C18678BCC}"/>
              </a:ext>
            </a:extLst>
          </p:cNvPr>
          <p:cNvSpPr/>
          <p:nvPr>
            <p:custDataLst>
              <p:tags r:id="rId5"/>
            </p:custDataLst>
          </p:nvPr>
        </p:nvSpPr>
        <p:spPr>
          <a:xfrm>
            <a:off x="6886606" y="226398"/>
            <a:ext cx="5103962" cy="63981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fr" sz="2400" b="1" dirty="0">
                <a:ea typeface="+mn-lt"/>
                <a:cs typeface="+mn-lt"/>
              </a:rPr>
              <a:t>Outil d’enquête en ligne sur la GIRE </a:t>
            </a:r>
            <a:endParaRPr lang="en-US" sz="2400" dirty="0">
              <a:ea typeface="+mn-lt"/>
              <a:cs typeface="+mn-lt"/>
            </a:endParaRPr>
          </a:p>
          <a:p>
            <a:pPr algn="ctr" rtl="0"/>
            <a:endParaRPr lang="en-US" sz="2000" dirty="0">
              <a:ea typeface="Calibri"/>
              <a:cs typeface="Calibri"/>
            </a:endParaRPr>
          </a:p>
          <a:p>
            <a:pPr algn="ctr" rtl="0"/>
            <a:r>
              <a:rPr lang="fr" sz="2000" dirty="0">
                <a:ea typeface="Calibri"/>
                <a:cs typeface="Calibri"/>
              </a:rPr>
              <a:t>Outil facultatif pouvant être utilisé par les points focaux pour recueillir les contributions des parties prenantes en amont des consultations.  </a:t>
            </a:r>
          </a:p>
          <a:p>
            <a:pPr algn="ctr" rtl="0"/>
            <a:endParaRPr lang="en-US" sz="2000" dirty="0">
              <a:ea typeface="Calibri"/>
              <a:cs typeface="Calibri"/>
            </a:endParaRPr>
          </a:p>
          <a:p>
            <a:pPr algn="ctr" rtl="0"/>
            <a:r>
              <a:rPr lang="fr" sz="2000" dirty="0">
                <a:ea typeface="Calibri"/>
                <a:cs typeface="Calibri"/>
              </a:rPr>
              <a:t>Cet outil peut être partagé avec les parties prenantes en amont des consultations ; les contributions seront envoyées directement aux points focaux. </a:t>
            </a:r>
          </a:p>
          <a:p>
            <a:pPr algn="ctr" rtl="0"/>
            <a:endParaRPr lang="en-US" sz="2000" dirty="0">
              <a:ea typeface="Calibri"/>
              <a:cs typeface="Calibri"/>
            </a:endParaRPr>
          </a:p>
          <a:p>
            <a:pPr algn="ctr" rtl="0"/>
            <a:r>
              <a:rPr lang="fr" sz="2000" i="1" dirty="0">
                <a:ea typeface="Calibri"/>
                <a:cs typeface="Calibri"/>
              </a:rPr>
              <a:t>Il ne remplace pas le processus national de soumission officielle (qui doit être au format Microsoft Word).</a:t>
            </a:r>
          </a:p>
          <a:p>
            <a:pPr algn="ctr" rtl="0"/>
            <a:endParaRPr lang="en-US" sz="2000" i="1" dirty="0">
              <a:ea typeface="Calibri"/>
              <a:cs typeface="Calibri"/>
            </a:endParaRPr>
          </a:p>
          <a:p>
            <a:pPr algn="ctr" rtl="0"/>
            <a:r>
              <a:rPr lang="fr" sz="2000" i="1" dirty="0">
                <a:ea typeface="Calibri"/>
                <a:cs typeface="Calibri"/>
                <a:hlinkClick r:id="rId11"/>
              </a:rPr>
              <a:t>LIEN</a:t>
            </a:r>
            <a:endParaRPr lang="en-US" sz="2000" i="1" dirty="0">
              <a:ea typeface="Calibri"/>
              <a:cs typeface="Calibri"/>
            </a:endParaRPr>
          </a:p>
          <a:p>
            <a:pPr algn="ctr" rtl="0"/>
            <a:endParaRPr lang="en-US" sz="2000" dirty="0">
              <a:ea typeface="Calibri"/>
              <a:cs typeface="Calibri"/>
            </a:endParaRPr>
          </a:p>
        </p:txBody>
      </p:sp>
    </p:spTree>
    <p:custDataLst>
      <p:tags r:id="rId1"/>
    </p:custDataLst>
    <p:extLst>
      <p:ext uri="{BB962C8B-B14F-4D97-AF65-F5344CB8AC3E}">
        <p14:creationId xmlns:p14="http://schemas.microsoft.com/office/powerpoint/2010/main" val="172190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6950BFC3-D8DA-4A85-94F7-54DA5524770B}">
      <p188:commentRel xmlns:p188="http://schemas.microsoft.com/office/powerpoint/2018/8/main" r:id="rId8"/>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4243E-9455-5073-57C2-F02F76DC7BD5}"/>
              </a:ext>
            </a:extLst>
          </p:cNvPr>
          <p:cNvSpPr>
            <a:spLocks noGrp="1"/>
          </p:cNvSpPr>
          <p:nvPr>
            <p:ph type="title"/>
            <p:custDataLst>
              <p:tags r:id="rId2"/>
            </p:custDataLst>
          </p:nvPr>
        </p:nvSpPr>
        <p:spPr/>
        <p:txBody>
          <a:bodyPr rtlCol="0">
            <a:normAutofit/>
          </a:bodyPr>
          <a:lstStyle/>
          <a:p>
            <a:pPr rtl="0"/>
            <a:r>
              <a:rPr lang="fr" sz="2800" b="1" dirty="0">
                <a:solidFill>
                  <a:srgbClr val="194869"/>
                </a:solidFill>
                <a:latin typeface="Calibri"/>
                <a:cs typeface="Calibri Light"/>
              </a:rPr>
              <a:t>iv. Bonnes pratiques</a:t>
            </a:r>
          </a:p>
        </p:txBody>
      </p:sp>
      <p:sp>
        <p:nvSpPr>
          <p:cNvPr id="3" name="Content Placeholder 2">
            <a:extLst>
              <a:ext uri="{FF2B5EF4-FFF2-40B4-BE49-F238E27FC236}">
                <a16:creationId xmlns:a16="http://schemas.microsoft.com/office/drawing/2014/main" id="{2382D5FA-1F64-A73A-E675-E730D0EDC284}"/>
              </a:ext>
            </a:extLst>
          </p:cNvPr>
          <p:cNvSpPr>
            <a:spLocks noGrp="1"/>
          </p:cNvSpPr>
          <p:nvPr>
            <p:ph idx="1"/>
            <p:custDataLst>
              <p:tags r:id="rId3"/>
            </p:custDataLst>
          </p:nvPr>
        </p:nvSpPr>
        <p:spPr>
          <a:xfrm>
            <a:off x="838200" y="1690688"/>
            <a:ext cx="5366658" cy="4235550"/>
          </a:xfrm>
        </p:spPr>
        <p:txBody>
          <a:bodyPr vert="horz" lIns="91440" tIns="45720" rIns="91440" bIns="45720" rtlCol="0" anchor="t">
            <a:normAutofit/>
          </a:bodyPr>
          <a:lstStyle/>
          <a:p>
            <a:pPr rtl="0"/>
            <a:r>
              <a:rPr lang="fr" sz="2400" dirty="0">
                <a:solidFill>
                  <a:srgbClr val="002060"/>
                </a:solidFill>
                <a:ea typeface="+mn-lt"/>
                <a:cs typeface="+mn-lt"/>
              </a:rPr>
              <a:t>Inclusion</a:t>
            </a:r>
          </a:p>
          <a:p>
            <a:pPr rtl="0"/>
            <a:endParaRPr lang="en-US" sz="2400" dirty="0">
              <a:solidFill>
                <a:srgbClr val="000000"/>
              </a:solidFill>
              <a:ea typeface="+mn-lt"/>
              <a:cs typeface="+mn-lt"/>
            </a:endParaRPr>
          </a:p>
          <a:p>
            <a:pPr rtl="0"/>
            <a:r>
              <a:rPr lang="fr" sz="2400" dirty="0">
                <a:solidFill>
                  <a:srgbClr val="002060"/>
                </a:solidFill>
                <a:ea typeface="+mn-lt"/>
                <a:cs typeface="+mn-lt"/>
              </a:rPr>
              <a:t>Équité des procédures</a:t>
            </a:r>
          </a:p>
          <a:p>
            <a:pPr rtl="0"/>
            <a:endParaRPr lang="en-US" sz="2400" dirty="0">
              <a:solidFill>
                <a:srgbClr val="000000"/>
              </a:solidFill>
              <a:ea typeface="+mn-lt"/>
              <a:cs typeface="+mn-lt"/>
            </a:endParaRPr>
          </a:p>
          <a:p>
            <a:pPr rtl="0"/>
            <a:r>
              <a:rPr lang="fr" sz="2400" dirty="0">
                <a:solidFill>
                  <a:srgbClr val="002060"/>
                </a:solidFill>
                <a:ea typeface="+mn-lt"/>
                <a:cs typeface="+mn-lt"/>
              </a:rPr>
              <a:t>Accord par consensus</a:t>
            </a:r>
          </a:p>
          <a:p>
            <a:pPr rtl="0"/>
            <a:endParaRPr lang="en-US" sz="2400" dirty="0">
              <a:solidFill>
                <a:srgbClr val="000000"/>
              </a:solidFill>
              <a:ea typeface="+mn-lt"/>
              <a:cs typeface="+mn-lt"/>
            </a:endParaRPr>
          </a:p>
          <a:p>
            <a:pPr rtl="0"/>
            <a:r>
              <a:rPr lang="fr" sz="2400" dirty="0">
                <a:solidFill>
                  <a:srgbClr val="002060"/>
                </a:solidFill>
                <a:ea typeface="+mn-lt"/>
                <a:cs typeface="+mn-lt"/>
              </a:rPr>
              <a:t>Transparence</a:t>
            </a:r>
            <a:endParaRPr lang="en-US" sz="2400" dirty="0">
              <a:ea typeface="+mn-lt"/>
              <a:cs typeface="+mn-lt"/>
            </a:endParaRPr>
          </a:p>
        </p:txBody>
      </p:sp>
      <p:sp>
        <p:nvSpPr>
          <p:cNvPr id="6" name="TextBox 5">
            <a:extLst>
              <a:ext uri="{FF2B5EF4-FFF2-40B4-BE49-F238E27FC236}">
                <a16:creationId xmlns:a16="http://schemas.microsoft.com/office/drawing/2014/main" id="{E81AA175-A72F-CD41-E750-636CA6D1B0EE}"/>
              </a:ext>
            </a:extLst>
          </p:cNvPr>
          <p:cNvSpPr txBox="1"/>
          <p:nvPr>
            <p:custDataLst>
              <p:tags r:id="rId4"/>
            </p:custDataLst>
          </p:nvPr>
        </p:nvSpPr>
        <p:spPr>
          <a:xfrm>
            <a:off x="4245429" y="6015821"/>
            <a:ext cx="7724773" cy="954107"/>
          </a:xfrm>
          <a:prstGeom prst="rect">
            <a:avLst/>
          </a:prstGeom>
          <a:noFill/>
        </p:spPr>
        <p:txBody>
          <a:bodyPr wrap="square" lIns="91440" tIns="45720" rIns="91440" bIns="45720" rtlCol="0" anchor="t">
            <a:spAutoFit/>
          </a:bodyPr>
          <a:lstStyle/>
          <a:p>
            <a:pPr rtl="0"/>
            <a:r>
              <a:rPr lang="fr" sz="2800" dirty="0">
                <a:solidFill>
                  <a:srgbClr val="002060"/>
                </a:solidFill>
              </a:rPr>
              <a:t>Voir le Guide de consultation des parties prenantes</a:t>
            </a:r>
          </a:p>
          <a:p>
            <a:pPr rtl="0"/>
            <a:endParaRPr lang="en-US" sz="2800" dirty="0">
              <a:solidFill>
                <a:srgbClr val="002060"/>
              </a:solidFill>
              <a:cs typeface="Calibri"/>
            </a:endParaRPr>
          </a:p>
        </p:txBody>
      </p:sp>
      <p:pic>
        <p:nvPicPr>
          <p:cNvPr id="5" name="Picture 4">
            <a:extLst>
              <a:ext uri="{FF2B5EF4-FFF2-40B4-BE49-F238E27FC236}">
                <a16:creationId xmlns:a16="http://schemas.microsoft.com/office/drawing/2014/main" id="{01C1BBC9-D9CF-9AAB-631E-7B1F9D5EE765}"/>
              </a:ext>
            </a:extLst>
          </p:cNvPr>
          <p:cNvPicPr/>
          <p:nvPr/>
        </p:nvPicPr>
        <p:blipFill rotWithShape="1">
          <a:blip r:embed="rId8" cstate="screen">
            <a:extLst>
              <a:ext uri="{28A0092B-C50C-407E-A947-70E740481C1C}">
                <a14:useLocalDpi xmlns:a14="http://schemas.microsoft.com/office/drawing/2010/main"/>
              </a:ext>
            </a:extLst>
          </a:blip>
          <a:srcRect t="6477" b="3844"/>
          <a:stretch/>
        </p:blipFill>
        <p:spPr bwMode="auto">
          <a:xfrm>
            <a:off x="6646901" y="1690688"/>
            <a:ext cx="5179238" cy="2964396"/>
          </a:xfrm>
          <a:prstGeom prst="rect">
            <a:avLst/>
          </a:prstGeom>
          <a:noFill/>
          <a:ln>
            <a:noFill/>
          </a:ln>
        </p:spPr>
      </p:pic>
    </p:spTree>
    <p:custDataLst>
      <p:tags r:id="rId1"/>
    </p:custDataLst>
    <p:extLst>
      <p:ext uri="{BB962C8B-B14F-4D97-AF65-F5344CB8AC3E}">
        <p14:creationId xmlns:p14="http://schemas.microsoft.com/office/powerpoint/2010/main" val="10169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7"/>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EDC83-48EE-92B0-DCEB-D4B96DD0BFF1}"/>
              </a:ext>
            </a:extLst>
          </p:cNvPr>
          <p:cNvSpPr>
            <a:spLocks noGrp="1"/>
          </p:cNvSpPr>
          <p:nvPr>
            <p:ph type="title"/>
            <p:custDataLst>
              <p:tags r:id="rId2"/>
            </p:custDataLst>
          </p:nvPr>
        </p:nvSpPr>
        <p:spPr>
          <a:xfrm>
            <a:off x="838201" y="345810"/>
            <a:ext cx="4960945" cy="1325563"/>
          </a:xfrm>
        </p:spPr>
        <p:txBody>
          <a:bodyPr rtlCol="0">
            <a:noAutofit/>
          </a:bodyPr>
          <a:lstStyle/>
          <a:p>
            <a:pPr rtl="0"/>
            <a:r>
              <a:rPr lang="fr" sz="3200" b="1">
                <a:solidFill>
                  <a:srgbClr val="194869"/>
                </a:solidFill>
                <a:latin typeface="Calibri"/>
                <a:cs typeface="Calibri Light"/>
              </a:rPr>
              <a:t>Ressources facultatives pour les consultations des parties prenantes</a:t>
            </a:r>
          </a:p>
        </p:txBody>
      </p:sp>
      <p:sp>
        <p:nvSpPr>
          <p:cNvPr id="3" name="Content Placeholder 2">
            <a:extLst>
              <a:ext uri="{FF2B5EF4-FFF2-40B4-BE49-F238E27FC236}">
                <a16:creationId xmlns:a16="http://schemas.microsoft.com/office/drawing/2014/main" id="{71E9459F-6026-C048-BC73-4854F6B6B5D8}"/>
              </a:ext>
            </a:extLst>
          </p:cNvPr>
          <p:cNvSpPr>
            <a:spLocks noGrp="1"/>
          </p:cNvSpPr>
          <p:nvPr>
            <p:ph idx="1"/>
            <p:custDataLst>
              <p:tags r:id="rId3"/>
            </p:custDataLst>
          </p:nvPr>
        </p:nvSpPr>
        <p:spPr>
          <a:xfrm>
            <a:off x="852849" y="1915961"/>
            <a:ext cx="5553947" cy="4351338"/>
          </a:xfrm>
        </p:spPr>
        <p:txBody>
          <a:bodyPr vert="horz" lIns="91440" tIns="45720" rIns="91440" bIns="45720" rtlCol="0" anchor="t">
            <a:noAutofit/>
          </a:bodyPr>
          <a:lstStyle/>
          <a:p>
            <a:pPr marL="0" indent="0" rtl="0">
              <a:lnSpc>
                <a:spcPct val="140000"/>
              </a:lnSpc>
              <a:buNone/>
            </a:pPr>
            <a:r>
              <a:rPr lang="fr" sz="2000" dirty="0">
                <a:solidFill>
                  <a:srgbClr val="002060"/>
                </a:solidFill>
                <a:cs typeface="Calibri"/>
              </a:rPr>
              <a:t>En plus du Guide de suivi : </a:t>
            </a:r>
            <a:endParaRPr lang="en-US" sz="2000" dirty="0">
              <a:solidFill>
                <a:srgbClr val="002060"/>
              </a:solidFill>
              <a:ea typeface="Calibri"/>
              <a:cs typeface="Calibri"/>
            </a:endParaRPr>
          </a:p>
          <a:p>
            <a:pPr rtl="0">
              <a:lnSpc>
                <a:spcPct val="140000"/>
              </a:lnSpc>
            </a:pPr>
            <a:r>
              <a:rPr lang="fr" sz="2000" dirty="0">
                <a:solidFill>
                  <a:srgbClr val="002060"/>
                </a:solidFill>
                <a:cs typeface="Calibri"/>
              </a:rPr>
              <a:t>Guide de consultation des parties prenantes </a:t>
            </a:r>
            <a:endParaRPr lang="en-US" sz="2000" dirty="0">
              <a:solidFill>
                <a:srgbClr val="002060"/>
              </a:solidFill>
              <a:ea typeface="Calibri"/>
              <a:cs typeface="Calibri"/>
            </a:endParaRPr>
          </a:p>
          <a:p>
            <a:pPr rtl="0">
              <a:lnSpc>
                <a:spcPct val="140000"/>
              </a:lnSpc>
            </a:pPr>
            <a:r>
              <a:rPr lang="fr" sz="2000" dirty="0">
                <a:solidFill>
                  <a:srgbClr val="002060"/>
                </a:solidFill>
                <a:cs typeface="Calibri"/>
                <a:hlinkClick r:id="rId10"/>
              </a:rPr>
              <a:t>Synthèse des résultats par pays </a:t>
            </a:r>
            <a:r>
              <a:rPr lang="fr" sz="2000" dirty="0">
                <a:solidFill>
                  <a:srgbClr val="002060"/>
                </a:solidFill>
                <a:cs typeface="Calibri"/>
              </a:rPr>
              <a:t>(2 pages) </a:t>
            </a:r>
            <a:endParaRPr lang="en-US" sz="2000" dirty="0">
              <a:solidFill>
                <a:srgbClr val="002060"/>
              </a:solidFill>
              <a:ea typeface="Calibri"/>
              <a:cs typeface="Calibri"/>
            </a:endParaRPr>
          </a:p>
          <a:p>
            <a:pPr rtl="0">
              <a:lnSpc>
                <a:spcPct val="140000"/>
              </a:lnSpc>
            </a:pPr>
            <a:r>
              <a:rPr lang="fr" sz="2000" dirty="0">
                <a:solidFill>
                  <a:srgbClr val="002060"/>
                </a:solidFill>
                <a:cs typeface="Calibri"/>
                <a:hlinkClick r:id="rId11"/>
              </a:rPr>
              <a:t>Cours de formation à l’intention des animateurs</a:t>
            </a:r>
            <a:br>
              <a:rPr lang="en-US" sz="2000" dirty="0">
                <a:solidFill>
                  <a:srgbClr val="002060"/>
                </a:solidFill>
                <a:cs typeface="Calibri"/>
              </a:rPr>
            </a:br>
            <a:r>
              <a:rPr lang="fr" sz="2000" dirty="0">
                <a:solidFill>
                  <a:srgbClr val="002060"/>
                </a:solidFill>
                <a:cs typeface="Calibri"/>
              </a:rPr>
              <a:t>(EN/FR/ES)</a:t>
            </a:r>
            <a:endParaRPr lang="en-US" sz="2000" dirty="0">
              <a:solidFill>
                <a:srgbClr val="002060"/>
              </a:solidFill>
              <a:ea typeface="Calibri"/>
              <a:cs typeface="Calibri"/>
            </a:endParaRPr>
          </a:p>
          <a:p>
            <a:pPr rtl="0">
              <a:lnSpc>
                <a:spcPct val="140000"/>
              </a:lnSpc>
            </a:pPr>
            <a:r>
              <a:rPr lang="fr" sz="2000" dirty="0">
                <a:solidFill>
                  <a:srgbClr val="002060"/>
                </a:solidFill>
                <a:cs typeface="Calibri"/>
              </a:rPr>
              <a:t>Dispositif de soutien </a:t>
            </a:r>
            <a:br>
              <a:rPr lang="en-US" sz="2000" dirty="0">
                <a:solidFill>
                  <a:srgbClr val="002060"/>
                </a:solidFill>
                <a:cs typeface="Calibri"/>
              </a:rPr>
            </a:br>
            <a:r>
              <a:rPr lang="fr" sz="2000" dirty="0">
                <a:solidFill>
                  <a:srgbClr val="002060"/>
                </a:solidFill>
                <a:cs typeface="Calibri"/>
              </a:rPr>
              <a:t>(aide technique/financière)</a:t>
            </a:r>
            <a:endParaRPr lang="en-US" sz="2000" dirty="0">
              <a:solidFill>
                <a:srgbClr val="002060"/>
              </a:solidFill>
              <a:ea typeface="Calibri"/>
              <a:cs typeface="Calibri"/>
            </a:endParaRPr>
          </a:p>
          <a:p>
            <a:pPr rtl="0"/>
            <a:endParaRPr lang="en-US" sz="2000" dirty="0">
              <a:solidFill>
                <a:srgbClr val="002060"/>
              </a:solidFill>
              <a:ea typeface="Calibri"/>
              <a:cs typeface="Calibri"/>
            </a:endParaRPr>
          </a:p>
          <a:p>
            <a:pPr rtl="0"/>
            <a:endParaRPr lang="en-US" sz="2000" dirty="0">
              <a:solidFill>
                <a:srgbClr val="002060"/>
              </a:solidFill>
              <a:ea typeface="Calibri"/>
              <a:cs typeface="Calibri"/>
            </a:endParaRPr>
          </a:p>
        </p:txBody>
      </p:sp>
      <p:pic>
        <p:nvPicPr>
          <p:cNvPr id="7" name="Picture 7" descr="A picture containing text, nature&#10;&#10;Description automatically generated">
            <a:extLst>
              <a:ext uri="{FF2B5EF4-FFF2-40B4-BE49-F238E27FC236}">
                <a16:creationId xmlns:a16="http://schemas.microsoft.com/office/drawing/2014/main" id="{189449CA-B312-E8D5-A8F0-CEF4A81EAFEF}"/>
              </a:ext>
            </a:extLst>
          </p:cNvPr>
          <p:cNvPicPr>
            <a:picLocks noChangeAspect="1"/>
          </p:cNvPicPr>
          <p:nvPr>
            <p:custDataLst>
              <p:tags r:id="rId4"/>
            </p:custDataLst>
          </p:nvPr>
        </p:nvPicPr>
        <p:blipFill rotWithShape="1">
          <a:blip r:embed="rId12"/>
          <a:srcRect l="11378" r="9709" b="-4"/>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6" name="Picture 6" descr="Text, application&#10;&#10;Description automatically generated">
            <a:extLst>
              <a:ext uri="{FF2B5EF4-FFF2-40B4-BE49-F238E27FC236}">
                <a16:creationId xmlns:a16="http://schemas.microsoft.com/office/drawing/2014/main" id="{9DE7FAAE-5C39-C2B6-182A-A06BFC981335}"/>
              </a:ext>
            </a:extLst>
          </p:cNvPr>
          <p:cNvPicPr>
            <a:picLocks noChangeAspect="1"/>
          </p:cNvPicPr>
          <p:nvPr>
            <p:custDataLst>
              <p:tags r:id="rId5"/>
            </p:custDataLst>
          </p:nvPr>
        </p:nvPicPr>
        <p:blipFill rotWithShape="1">
          <a:blip r:embed="rId13"/>
          <a:srcRect t="2281" r="-4"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 name="Picture 4" descr="A picture containing website&#10;&#10;Description automatically generated">
            <a:extLst>
              <a:ext uri="{FF2B5EF4-FFF2-40B4-BE49-F238E27FC236}">
                <a16:creationId xmlns:a16="http://schemas.microsoft.com/office/drawing/2014/main" id="{760AF25B-7D4C-AEE4-9FCD-3DF7BB1DF270}"/>
              </a:ext>
            </a:extLst>
          </p:cNvPr>
          <p:cNvPicPr>
            <a:picLocks noChangeAspect="1"/>
          </p:cNvPicPr>
          <p:nvPr>
            <p:custDataLst>
              <p:tags r:id="rId6"/>
            </p:custDataLst>
          </p:nvPr>
        </p:nvPicPr>
        <p:blipFill rotWithShape="1">
          <a:blip r:embed="rId14"/>
          <a:srcRect r="10514" b="4"/>
          <a:stretch/>
        </p:blipFill>
        <p:spPr>
          <a:xfrm>
            <a:off x="9879033" y="350446"/>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custDataLst>
      <p:tags r:id="rId1"/>
    </p:custDataLst>
    <p:extLst>
      <p:ext uri="{BB962C8B-B14F-4D97-AF65-F5344CB8AC3E}">
        <p14:creationId xmlns:p14="http://schemas.microsoft.com/office/powerpoint/2010/main" val="244168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9"/>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431879" cy="2308324"/>
          </a:xfrm>
          <a:prstGeom prst="rect">
            <a:avLst/>
          </a:prstGeom>
          <a:noFill/>
        </p:spPr>
        <p:txBody>
          <a:bodyPr wrap="square" rtlCol="0">
            <a:spAutoFit/>
          </a:bodyPr>
          <a:lstStyle/>
          <a:p>
            <a:r>
              <a:rPr lang="fr-FR" sz="4800" b="1" dirty="0">
                <a:solidFill>
                  <a:srgbClr val="194869"/>
                </a:solidFill>
                <a:latin typeface="Calibri" panose="020F0502020204030204" pitchFamily="34" charset="0"/>
                <a:cs typeface="Calibri" panose="020F0502020204030204" pitchFamily="34" charset="0"/>
              </a:rPr>
              <a:t>Partie 5 : ​</a:t>
            </a:r>
          </a:p>
          <a:p>
            <a:r>
              <a:rPr lang="fr-FR" sz="4800" b="1" dirty="0">
                <a:solidFill>
                  <a:srgbClr val="194869"/>
                </a:solidFill>
                <a:latin typeface="Calibri" panose="020F0502020204030204" pitchFamily="34" charset="0"/>
                <a:cs typeface="Calibri" panose="020F0502020204030204" pitchFamily="34" charset="0"/>
              </a:rPr>
              <a:t>Programme de soutien à l’ODD 6 GIRE​</a:t>
            </a:r>
            <a:endParaRPr lang="en-US" sz="4000" b="1" dirty="0">
              <a:solidFill>
                <a:srgbClr val="194869"/>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301F30B-4686-D500-59A1-F071D518FDF1}"/>
              </a:ext>
            </a:extLst>
          </p:cNvPr>
          <p:cNvSpPr txBox="1"/>
          <p:nvPr/>
        </p:nvSpPr>
        <p:spPr>
          <a:xfrm>
            <a:off x="557751" y="4757134"/>
            <a:ext cx="5631768" cy="584775"/>
          </a:xfrm>
          <a:prstGeom prst="rect">
            <a:avLst/>
          </a:prstGeom>
          <a:noFill/>
          <a:ln>
            <a:noFill/>
          </a:ln>
        </p:spPr>
        <p:txBody>
          <a:bodyPr wrap="square" rtlCol="0">
            <a:spAutoFit/>
          </a:bodyPr>
          <a:lstStyle/>
          <a:p>
            <a:r>
              <a:rPr lang="en-US" sz="3200" dirty="0" err="1">
                <a:solidFill>
                  <a:srgbClr val="194869"/>
                </a:solidFill>
                <a:latin typeface="Calibri" panose="020F0502020204030204" pitchFamily="34" charset="0"/>
                <a:cs typeface="Calibri" panose="020F0502020204030204" pitchFamily="34" charset="0"/>
              </a:rPr>
              <a:t>www.gwp.org</a:t>
            </a:r>
            <a:r>
              <a:rPr lang="en-US" sz="3200" dirty="0">
                <a:solidFill>
                  <a:srgbClr val="194869"/>
                </a:solidFill>
                <a:latin typeface="Calibri" panose="020F0502020204030204" pitchFamily="34" charset="0"/>
                <a:cs typeface="Calibri" panose="020F0502020204030204" pitchFamily="34" charset="0"/>
              </a:rPr>
              <a:t>/</a:t>
            </a:r>
            <a:r>
              <a:rPr lang="en-US" sz="3200" dirty="0" err="1">
                <a:solidFill>
                  <a:srgbClr val="194869"/>
                </a:solidFill>
                <a:latin typeface="Calibri" panose="020F0502020204030204" pitchFamily="34" charset="0"/>
                <a:cs typeface="Calibri" panose="020F0502020204030204" pitchFamily="34" charset="0"/>
              </a:rPr>
              <a:t>en</a:t>
            </a:r>
            <a:r>
              <a:rPr lang="en-US" sz="3200" dirty="0">
                <a:solidFill>
                  <a:srgbClr val="194869"/>
                </a:solidFill>
                <a:latin typeface="Calibri" panose="020F0502020204030204" pitchFamily="34" charset="0"/>
                <a:cs typeface="Calibri" panose="020F0502020204030204" pitchFamily="34" charset="0"/>
              </a:rPr>
              <a:t>/sdg6support/</a:t>
            </a:r>
          </a:p>
        </p:txBody>
      </p:sp>
      <p:pic>
        <p:nvPicPr>
          <p:cNvPr id="11" name="Picture Placeholder 8">
            <a:extLst>
              <a:ext uri="{FF2B5EF4-FFF2-40B4-BE49-F238E27FC236}">
                <a16:creationId xmlns:a16="http://schemas.microsoft.com/office/drawing/2014/main" id="{1A514E6C-9E3A-7801-9298-1342526EA2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52094" y="0"/>
            <a:ext cx="4239993" cy="6858121"/>
          </a:xfrm>
          <a:prstGeom prst="rect">
            <a:avLst/>
          </a:prstGeom>
        </p:spPr>
      </p:pic>
      <p:sp>
        <p:nvSpPr>
          <p:cNvPr id="5" name="TextBox 1">
            <a:extLst>
              <a:ext uri="{FF2B5EF4-FFF2-40B4-BE49-F238E27FC236}">
                <a16:creationId xmlns:a16="http://schemas.microsoft.com/office/drawing/2014/main" id="{E32C1E31-897A-AC82-00EE-2AF7E0DF6ECE}"/>
              </a:ext>
            </a:extLst>
          </p:cNvPr>
          <p:cNvSpPr txBox="1"/>
          <p:nvPr/>
        </p:nvSpPr>
        <p:spPr>
          <a:xfrm>
            <a:off x="421824" y="67212"/>
            <a:ext cx="11060106" cy="400110"/>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2000" b="1" dirty="0">
                <a:solidFill>
                  <a:srgbClr val="194869"/>
                </a:solidFill>
                <a:latin typeface="Calibri" panose="020F0502020204030204" pitchFamily="34" charset="0"/>
                <a:cs typeface="Calibri" panose="020F0502020204030204" pitchFamily="34" charset="0"/>
              </a:rPr>
              <a:t>Indicateur 6.5.1 des ODD : Mise en œuvre de la gestion intégrée des ressources en eau (GIRE)</a:t>
            </a:r>
          </a:p>
        </p:txBody>
      </p:sp>
      <p:sp>
        <p:nvSpPr>
          <p:cNvPr id="7" name="TextBox 2">
            <a:extLst>
              <a:ext uri="{FF2B5EF4-FFF2-40B4-BE49-F238E27FC236}">
                <a16:creationId xmlns:a16="http://schemas.microsoft.com/office/drawing/2014/main" id="{74899FCD-6158-4E6F-F50B-B5EDA645CE6A}"/>
              </a:ext>
            </a:extLst>
          </p:cNvPr>
          <p:cNvSpPr txBox="1"/>
          <p:nvPr/>
        </p:nvSpPr>
        <p:spPr>
          <a:xfrm>
            <a:off x="421824" y="369795"/>
            <a:ext cx="7349594" cy="369332"/>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Aperçu du suivi et de la communication des données pour 2023 </a:t>
            </a:r>
          </a:p>
        </p:txBody>
      </p:sp>
    </p:spTree>
    <p:extLst>
      <p:ext uri="{BB962C8B-B14F-4D97-AF65-F5344CB8AC3E}">
        <p14:creationId xmlns:p14="http://schemas.microsoft.com/office/powerpoint/2010/main" val="261925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8AA00EBD-67C1-A0CA-7539-95FCB8505379}"/>
              </a:ext>
            </a:extLst>
          </p:cNvPr>
          <p:cNvPicPr>
            <a:picLocks noGrp="1" noChangeAspect="1"/>
          </p:cNvPicPr>
          <p:nvPr>
            <p:ph idx="1"/>
          </p:nvPr>
        </p:nvPicPr>
        <p:blipFill>
          <a:blip r:embed="rId4"/>
          <a:stretch>
            <a:fillRect/>
          </a:stretch>
        </p:blipFill>
        <p:spPr>
          <a:xfrm>
            <a:off x="820292" y="117271"/>
            <a:ext cx="10330191" cy="6625046"/>
          </a:xfrm>
        </p:spPr>
      </p:pic>
      <p:pic>
        <p:nvPicPr>
          <p:cNvPr id="7" name="Picture 6">
            <a:extLst>
              <a:ext uri="{FF2B5EF4-FFF2-40B4-BE49-F238E27FC236}">
                <a16:creationId xmlns:a16="http://schemas.microsoft.com/office/drawing/2014/main" id="{74B23CD4-364F-E424-7356-65FA4444118B}"/>
              </a:ext>
            </a:extLst>
          </p:cNvPr>
          <p:cNvPicPr>
            <a:picLocks noChangeAspect="1"/>
          </p:cNvPicPr>
          <p:nvPr/>
        </p:nvPicPr>
        <p:blipFill>
          <a:blip r:embed="rId5"/>
          <a:stretch>
            <a:fillRect/>
          </a:stretch>
        </p:blipFill>
        <p:spPr>
          <a:xfrm>
            <a:off x="2766504" y="5624521"/>
            <a:ext cx="8383979" cy="1116208"/>
          </a:xfrm>
          <a:prstGeom prst="rect">
            <a:avLst/>
          </a:prstGeom>
        </p:spPr>
      </p:pic>
    </p:spTree>
    <p:extLst>
      <p:ext uri="{BB962C8B-B14F-4D97-AF65-F5344CB8AC3E}">
        <p14:creationId xmlns:p14="http://schemas.microsoft.com/office/powerpoint/2010/main" val="255423646"/>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925E9EC6-C9DA-F294-EDAA-A1CD3AFFA1AE}"/>
              </a:ext>
            </a:extLst>
          </p:cNvPr>
          <p:cNvPicPr>
            <a:picLocks noChangeAspect="1"/>
          </p:cNvPicPr>
          <p:nvPr>
            <p:custDataLst>
              <p:tags r:id="rId1"/>
            </p:custDataLst>
          </p:nvPr>
        </p:nvPicPr>
        <p:blipFill>
          <a:blip r:embed="rId6"/>
          <a:stretch>
            <a:fillRect/>
          </a:stretch>
        </p:blipFill>
        <p:spPr>
          <a:xfrm>
            <a:off x="1421296" y="799879"/>
            <a:ext cx="10772456" cy="5853547"/>
          </a:xfrm>
          <a:prstGeom prst="rect">
            <a:avLst/>
          </a:prstGeom>
        </p:spPr>
      </p:pic>
      <p:sp>
        <p:nvSpPr>
          <p:cNvPr id="2" name="Title 1">
            <a:extLst>
              <a:ext uri="{FF2B5EF4-FFF2-40B4-BE49-F238E27FC236}">
                <a16:creationId xmlns:a16="http://schemas.microsoft.com/office/drawing/2014/main" id="{FC93E814-B7A4-E524-30A9-0AF4C36C5F7D}"/>
              </a:ext>
            </a:extLst>
          </p:cNvPr>
          <p:cNvSpPr>
            <a:spLocks noGrp="1"/>
          </p:cNvSpPr>
          <p:nvPr>
            <p:ph type="title"/>
            <p:custDataLst>
              <p:tags r:id="rId2"/>
            </p:custDataLst>
          </p:nvPr>
        </p:nvSpPr>
        <p:spPr>
          <a:xfrm>
            <a:off x="207580" y="141780"/>
            <a:ext cx="10975427" cy="1338700"/>
          </a:xfrm>
        </p:spPr>
        <p:txBody>
          <a:bodyPr rtlCol="0">
            <a:normAutofit fontScale="90000"/>
          </a:bodyPr>
          <a:lstStyle/>
          <a:p>
            <a:pPr rtl="0"/>
            <a:r>
              <a:rPr lang="fr" sz="4000" b="1">
                <a:solidFill>
                  <a:srgbClr val="194869"/>
                </a:solidFill>
                <a:latin typeface="Calibri"/>
                <a:cs typeface="Calibri Light"/>
              </a:rPr>
              <a:t>Étape 1 : renforcement de la consultation des parties prenantes dans le cadre de la communication de données relatives à l’indicateur 6.5.1</a:t>
            </a:r>
          </a:p>
        </p:txBody>
      </p:sp>
      <p:sp>
        <p:nvSpPr>
          <p:cNvPr id="3" name="Content Placeholder 2">
            <a:extLst>
              <a:ext uri="{FF2B5EF4-FFF2-40B4-BE49-F238E27FC236}">
                <a16:creationId xmlns:a16="http://schemas.microsoft.com/office/drawing/2014/main" id="{C50C93A9-BC72-E574-7EF4-4889BE93242B}"/>
              </a:ext>
            </a:extLst>
          </p:cNvPr>
          <p:cNvSpPr>
            <a:spLocks noGrp="1"/>
          </p:cNvSpPr>
          <p:nvPr>
            <p:ph idx="1"/>
            <p:custDataLst>
              <p:tags r:id="rId3"/>
            </p:custDataLst>
          </p:nvPr>
        </p:nvSpPr>
        <p:spPr>
          <a:xfrm>
            <a:off x="128751" y="5346590"/>
            <a:ext cx="4301360" cy="2603994"/>
          </a:xfrm>
        </p:spPr>
        <p:txBody>
          <a:bodyPr vert="horz" lIns="91440" tIns="45720" rIns="91440" bIns="45720" rtlCol="0" anchor="t">
            <a:noAutofit/>
          </a:bodyPr>
          <a:lstStyle/>
          <a:p>
            <a:pPr rtl="0"/>
            <a:r>
              <a:rPr lang="fr" sz="2000" dirty="0">
                <a:solidFill>
                  <a:srgbClr val="002060"/>
                </a:solidFill>
              </a:rPr>
              <a:t>&gt; 70 pays soutenus en 2017 et en 2020</a:t>
            </a:r>
            <a:endParaRPr lang="en-US" sz="2000" dirty="0">
              <a:solidFill>
                <a:srgbClr val="002060"/>
              </a:solidFill>
              <a:cs typeface="Calibri"/>
            </a:endParaRPr>
          </a:p>
          <a:p>
            <a:pPr rtl="0"/>
            <a:r>
              <a:rPr lang="fr" sz="2000" dirty="0">
                <a:solidFill>
                  <a:srgbClr val="002060"/>
                </a:solidFill>
              </a:rPr>
              <a:t>&gt; 3 000 parties prenantes sollicitées</a:t>
            </a:r>
            <a:endParaRPr lang="en-US" sz="2000" dirty="0">
              <a:solidFill>
                <a:srgbClr val="002060"/>
              </a:solidFill>
              <a:cs typeface="Calibri"/>
            </a:endParaRPr>
          </a:p>
          <a:p>
            <a:pPr rtl="0"/>
            <a:endParaRPr lang="en-US" sz="2000" dirty="0">
              <a:solidFill>
                <a:srgbClr val="002060"/>
              </a:solidFill>
              <a:cs typeface="Calibri"/>
            </a:endParaRPr>
          </a:p>
        </p:txBody>
      </p:sp>
    </p:spTree>
    <p:extLst>
      <p:ext uri="{BB962C8B-B14F-4D97-AF65-F5344CB8AC3E}">
        <p14:creationId xmlns:p14="http://schemas.microsoft.com/office/powerpoint/2010/main" val="416492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E942CD6-1766-864C-9A66-6AA9B68E0D68}"/>
              </a:ext>
            </a:extLst>
          </p:cNvPr>
          <p:cNvSpPr txBox="1"/>
          <p:nvPr/>
        </p:nvSpPr>
        <p:spPr>
          <a:xfrm>
            <a:off x="421824" y="1648022"/>
            <a:ext cx="6431879" cy="3631763"/>
          </a:xfrm>
          <a:prstGeom prst="rect">
            <a:avLst/>
          </a:prstGeom>
          <a:noFill/>
        </p:spPr>
        <p:txBody>
          <a:bodyPr wrap="square" rtlCol="0">
            <a:spAutoFit/>
          </a:bodyPr>
          <a:lstStyle/>
          <a:p>
            <a:r>
              <a:rPr lang="en-US" sz="5400" b="1" dirty="0" err="1">
                <a:solidFill>
                  <a:srgbClr val="194869"/>
                </a:solidFill>
                <a:latin typeface="Calibri" panose="020F0502020204030204" pitchFamily="34" charset="0"/>
                <a:cs typeface="Calibri" panose="020F0502020204030204" pitchFamily="34" charset="0"/>
              </a:rPr>
              <a:t>Partie</a:t>
            </a:r>
            <a:r>
              <a:rPr lang="en-US" sz="5400" b="1" dirty="0">
                <a:solidFill>
                  <a:srgbClr val="194869"/>
                </a:solidFill>
                <a:latin typeface="Calibri" panose="020F0502020204030204" pitchFamily="34" charset="0"/>
                <a:cs typeface="Calibri" panose="020F0502020204030204" pitchFamily="34" charset="0"/>
              </a:rPr>
              <a:t> 1 : </a:t>
            </a:r>
            <a:r>
              <a:rPr lang="en-US" sz="5400" b="1" dirty="0" err="1">
                <a:solidFill>
                  <a:srgbClr val="194869"/>
                </a:solidFill>
                <a:latin typeface="Calibri" panose="020F0502020204030204" pitchFamily="34" charset="0"/>
                <a:cs typeface="Calibri" panose="020F0502020204030204" pitchFamily="34" charset="0"/>
              </a:rPr>
              <a:t>Contexte</a:t>
            </a:r>
            <a:r>
              <a:rPr lang="en-US" sz="5400" b="1" dirty="0">
                <a:solidFill>
                  <a:srgbClr val="194869"/>
                </a:solidFill>
                <a:latin typeface="Calibri" panose="020F0502020204030204" pitchFamily="34" charset="0"/>
                <a:cs typeface="Calibri" panose="020F0502020204030204" pitchFamily="34" charset="0"/>
              </a:rPr>
              <a:t> :​</a:t>
            </a:r>
          </a:p>
          <a:p>
            <a:endParaRPr lang="fr-FR" sz="4400" b="1" dirty="0">
              <a:solidFill>
                <a:srgbClr val="194869"/>
              </a:solidFill>
              <a:latin typeface="Calibri" panose="020F0502020204030204" pitchFamily="34" charset="0"/>
              <a:cs typeface="Calibri" panose="020F0502020204030204" pitchFamily="34" charset="0"/>
            </a:endParaRPr>
          </a:p>
          <a:p>
            <a:r>
              <a:rPr lang="fr-FR" sz="4400" b="1" dirty="0">
                <a:solidFill>
                  <a:srgbClr val="194869"/>
                </a:solidFill>
                <a:latin typeface="Calibri" panose="020F0502020204030204" pitchFamily="34" charset="0"/>
                <a:cs typeface="Calibri" panose="020F0502020204030204" pitchFamily="34" charset="0"/>
              </a:rPr>
              <a:t>Communication de données sur la GIRE dans le contexte des ODD​</a:t>
            </a:r>
            <a:endParaRPr lang="en-US" sz="4400" b="1" dirty="0">
              <a:solidFill>
                <a:srgbClr val="194869"/>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pic>
        <p:nvPicPr>
          <p:cNvPr id="15" name="Picture 4" descr="Chart, sunburst chart&#10;&#10;Description automatically generated">
            <a:extLst>
              <a:ext uri="{FF2B5EF4-FFF2-40B4-BE49-F238E27FC236}">
                <a16:creationId xmlns:a16="http://schemas.microsoft.com/office/drawing/2014/main" id="{3A33C49F-3A83-C8C5-000E-C360AFD66A3A}"/>
              </a:ext>
            </a:extLst>
          </p:cNvPr>
          <p:cNvPicPr>
            <a:picLocks noChangeAspect="1"/>
          </p:cNvPicPr>
          <p:nvPr/>
        </p:nvPicPr>
        <p:blipFill>
          <a:blip r:embed="rId5"/>
          <a:stretch>
            <a:fillRect/>
          </a:stretch>
        </p:blipFill>
        <p:spPr>
          <a:xfrm>
            <a:off x="8420569" y="1648022"/>
            <a:ext cx="2743200" cy="2763334"/>
          </a:xfrm>
          <a:prstGeom prst="rect">
            <a:avLst/>
          </a:prstGeom>
        </p:spPr>
      </p:pic>
      <p:sp>
        <p:nvSpPr>
          <p:cNvPr id="2" name="TextBox 1">
            <a:extLst>
              <a:ext uri="{FF2B5EF4-FFF2-40B4-BE49-F238E27FC236}">
                <a16:creationId xmlns:a16="http://schemas.microsoft.com/office/drawing/2014/main" id="{E32C1E31-897A-AC82-00EE-2AF7E0DF6ECE}"/>
              </a:ext>
            </a:extLst>
          </p:cNvPr>
          <p:cNvSpPr txBox="1"/>
          <p:nvPr/>
        </p:nvSpPr>
        <p:spPr>
          <a:xfrm>
            <a:off x="242894" y="122321"/>
            <a:ext cx="11060106" cy="400110"/>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2000" b="1" dirty="0">
                <a:solidFill>
                  <a:srgbClr val="194869"/>
                </a:solidFill>
                <a:latin typeface="Calibri" panose="020F0502020204030204" pitchFamily="34" charset="0"/>
                <a:cs typeface="Calibri" panose="020F0502020204030204" pitchFamily="34" charset="0"/>
              </a:rPr>
              <a:t>Indicateur 6.5.1 des ODD : Mise en œuvre de la gestion intégrée des ressources en eau (GIRE)</a:t>
            </a:r>
          </a:p>
        </p:txBody>
      </p:sp>
      <p:sp>
        <p:nvSpPr>
          <p:cNvPr id="5" name="TextBox 2">
            <a:extLst>
              <a:ext uri="{FF2B5EF4-FFF2-40B4-BE49-F238E27FC236}">
                <a16:creationId xmlns:a16="http://schemas.microsoft.com/office/drawing/2014/main" id="{74899FCD-6158-4E6F-F50B-B5EDA645CE6A}"/>
              </a:ext>
            </a:extLst>
          </p:cNvPr>
          <p:cNvSpPr txBox="1"/>
          <p:nvPr/>
        </p:nvSpPr>
        <p:spPr>
          <a:xfrm>
            <a:off x="242894" y="424904"/>
            <a:ext cx="7349594" cy="369332"/>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Aperçu du suivi et de la communication des données pour 2023 </a:t>
            </a:r>
          </a:p>
        </p:txBody>
      </p:sp>
    </p:spTree>
    <p:extLst>
      <p:ext uri="{BB962C8B-B14F-4D97-AF65-F5344CB8AC3E}">
        <p14:creationId xmlns:p14="http://schemas.microsoft.com/office/powerpoint/2010/main" val="852369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EB7C7-48C6-5A80-0503-8B1FFA785936}"/>
              </a:ext>
            </a:extLst>
          </p:cNvPr>
          <p:cNvSpPr>
            <a:spLocks noGrp="1"/>
          </p:cNvSpPr>
          <p:nvPr>
            <p:ph type="title"/>
            <p:custDataLst>
              <p:tags r:id="rId2"/>
            </p:custDataLst>
          </p:nvPr>
        </p:nvSpPr>
        <p:spPr>
          <a:xfrm>
            <a:off x="324434" y="207718"/>
            <a:ext cx="11500944" cy="894243"/>
          </a:xfrm>
        </p:spPr>
        <p:txBody>
          <a:bodyPr rtlCol="0">
            <a:normAutofit/>
          </a:bodyPr>
          <a:lstStyle/>
          <a:p>
            <a:pPr rtl="0"/>
            <a:r>
              <a:rPr lang="fr" sz="2400" b="1">
                <a:solidFill>
                  <a:srgbClr val="194869"/>
                </a:solidFill>
                <a:latin typeface="Calibri"/>
                <a:cs typeface="Calibri Light"/>
              </a:rPr>
              <a:t>Étape 1 : approche partenariale pour identifier les défis </a:t>
            </a:r>
          </a:p>
        </p:txBody>
      </p:sp>
      <p:sp>
        <p:nvSpPr>
          <p:cNvPr id="5" name="Text Placeholder 4">
            <a:extLst>
              <a:ext uri="{FF2B5EF4-FFF2-40B4-BE49-F238E27FC236}">
                <a16:creationId xmlns:a16="http://schemas.microsoft.com/office/drawing/2014/main" id="{66DB4057-8C10-8DD4-94F8-14AE5B48A4E4}"/>
              </a:ext>
            </a:extLst>
          </p:cNvPr>
          <p:cNvSpPr>
            <a:spLocks noGrp="1"/>
          </p:cNvSpPr>
          <p:nvPr>
            <p:ph type="body" idx="1"/>
            <p:custDataLst>
              <p:tags r:id="rId3"/>
            </p:custDataLst>
          </p:nvPr>
        </p:nvSpPr>
        <p:spPr>
          <a:xfrm>
            <a:off x="3930920" y="1537389"/>
            <a:ext cx="5157787" cy="659270"/>
          </a:xfrm>
        </p:spPr>
        <p:txBody>
          <a:bodyPr rtlCol="0">
            <a:normAutofit/>
          </a:bodyPr>
          <a:lstStyle/>
          <a:p>
            <a:pPr rtl="0"/>
            <a:r>
              <a:rPr lang="fr" sz="1800">
                <a:solidFill>
                  <a:srgbClr val="002060"/>
                </a:solidFill>
              </a:rPr>
              <a:t>Aide disponible</a:t>
            </a:r>
          </a:p>
        </p:txBody>
      </p:sp>
      <p:sp>
        <p:nvSpPr>
          <p:cNvPr id="6" name="Content Placeholder 5">
            <a:extLst>
              <a:ext uri="{FF2B5EF4-FFF2-40B4-BE49-F238E27FC236}">
                <a16:creationId xmlns:a16="http://schemas.microsoft.com/office/drawing/2014/main" id="{84B74EDB-0E81-B381-881F-4F78A235AE62}"/>
              </a:ext>
            </a:extLst>
          </p:cNvPr>
          <p:cNvSpPr>
            <a:spLocks noGrp="1"/>
          </p:cNvSpPr>
          <p:nvPr>
            <p:ph sz="half" idx="2"/>
            <p:custDataLst>
              <p:tags r:id="rId4"/>
            </p:custDataLst>
          </p:nvPr>
        </p:nvSpPr>
        <p:spPr>
          <a:xfrm>
            <a:off x="3930920" y="2203150"/>
            <a:ext cx="5157787" cy="3375847"/>
          </a:xfrm>
        </p:spPr>
        <p:txBody>
          <a:bodyPr vert="horz" lIns="91440" tIns="45720" rIns="91440" bIns="45720" rtlCol="0" anchor="t">
            <a:normAutofit/>
          </a:bodyPr>
          <a:lstStyle/>
          <a:p>
            <a:pPr rtl="0"/>
            <a:r>
              <a:rPr lang="fr" sz="1800" u="sng">
                <a:solidFill>
                  <a:srgbClr val="002060"/>
                </a:solidFill>
              </a:rPr>
              <a:t>Aide financière :</a:t>
            </a:r>
            <a:br>
              <a:rPr lang="en-US" sz="1800" u="sng" dirty="0">
                <a:solidFill>
                  <a:srgbClr val="002060"/>
                </a:solidFill>
              </a:rPr>
            </a:br>
            <a:r>
              <a:rPr lang="fr" sz="1800">
                <a:solidFill>
                  <a:srgbClr val="002060"/>
                </a:solidFill>
              </a:rPr>
              <a:t>engager un « facilitateur » pour mener les consultations (</a:t>
            </a:r>
            <a:r>
              <a:rPr lang="fr" sz="1800" u="sng">
                <a:solidFill>
                  <a:srgbClr val="002060"/>
                </a:solidFill>
              </a:rPr>
              <a:t>60 pays</a:t>
            </a:r>
            <a:r>
              <a:rPr lang="fr" sz="1800">
                <a:solidFill>
                  <a:srgbClr val="002060"/>
                </a:solidFill>
              </a:rPr>
              <a:t>)</a:t>
            </a:r>
          </a:p>
          <a:p>
            <a:pPr rtl="0"/>
            <a:endParaRPr lang="en-US" sz="1800" dirty="0">
              <a:solidFill>
                <a:srgbClr val="002060"/>
              </a:solidFill>
            </a:endParaRPr>
          </a:p>
          <a:p>
            <a:pPr rtl="0"/>
            <a:r>
              <a:rPr lang="fr" sz="1800" u="sng">
                <a:solidFill>
                  <a:srgbClr val="002060"/>
                </a:solidFill>
              </a:rPr>
              <a:t>Conseils d’ordre technique : </a:t>
            </a:r>
            <a:br>
              <a:rPr lang="en-US" sz="1800" dirty="0">
                <a:solidFill>
                  <a:srgbClr val="002060"/>
                </a:solidFill>
              </a:rPr>
            </a:br>
            <a:r>
              <a:rPr lang="fr" sz="1800">
                <a:solidFill>
                  <a:srgbClr val="002060"/>
                </a:solidFill>
              </a:rPr>
              <a:t>en libre accès et disponibles pour </a:t>
            </a:r>
            <a:r>
              <a:rPr lang="fr" sz="1800" u="sng">
                <a:solidFill>
                  <a:srgbClr val="002060"/>
                </a:solidFill>
              </a:rPr>
              <a:t>tous les pays</a:t>
            </a:r>
            <a:r>
              <a:rPr lang="fr" sz="1800">
                <a:solidFill>
                  <a:srgbClr val="002060"/>
                </a:solidFill>
              </a:rPr>
              <a:t> (dispositif de soutien, par exemple)</a:t>
            </a:r>
            <a:endParaRPr lang="en-US" sz="1800" dirty="0">
              <a:solidFill>
                <a:srgbClr val="002060"/>
              </a:solidFill>
              <a:cs typeface="Calibri"/>
            </a:endParaRPr>
          </a:p>
          <a:p>
            <a:pPr rtl="0"/>
            <a:endParaRPr lang="en-US" sz="1800" dirty="0">
              <a:solidFill>
                <a:srgbClr val="002060"/>
              </a:solidFill>
            </a:endParaRPr>
          </a:p>
        </p:txBody>
      </p:sp>
      <p:sp>
        <p:nvSpPr>
          <p:cNvPr id="7" name="Text Placeholder 6">
            <a:extLst>
              <a:ext uri="{FF2B5EF4-FFF2-40B4-BE49-F238E27FC236}">
                <a16:creationId xmlns:a16="http://schemas.microsoft.com/office/drawing/2014/main" id="{77875FB1-5A82-D42F-C35A-18F98C473611}"/>
              </a:ext>
            </a:extLst>
          </p:cNvPr>
          <p:cNvSpPr>
            <a:spLocks noGrp="1"/>
          </p:cNvSpPr>
          <p:nvPr>
            <p:ph type="body" sz="quarter" idx="3"/>
            <p:custDataLst>
              <p:tags r:id="rId5"/>
            </p:custDataLst>
          </p:nvPr>
        </p:nvSpPr>
        <p:spPr>
          <a:xfrm>
            <a:off x="9234577" y="1537389"/>
            <a:ext cx="5183188" cy="659270"/>
          </a:xfrm>
        </p:spPr>
        <p:txBody>
          <a:bodyPr rtlCol="0">
            <a:normAutofit/>
          </a:bodyPr>
          <a:lstStyle/>
          <a:p>
            <a:pPr rtl="0"/>
            <a:r>
              <a:rPr lang="fr" sz="1800">
                <a:solidFill>
                  <a:srgbClr val="002060"/>
                </a:solidFill>
              </a:rPr>
              <a:t>Critères de sélection</a:t>
            </a:r>
          </a:p>
        </p:txBody>
      </p:sp>
      <p:sp>
        <p:nvSpPr>
          <p:cNvPr id="8" name="Content Placeholder 7">
            <a:extLst>
              <a:ext uri="{FF2B5EF4-FFF2-40B4-BE49-F238E27FC236}">
                <a16:creationId xmlns:a16="http://schemas.microsoft.com/office/drawing/2014/main" id="{324D458B-85F0-62E8-C722-5DA258BB8663}"/>
              </a:ext>
            </a:extLst>
          </p:cNvPr>
          <p:cNvSpPr>
            <a:spLocks noGrp="1"/>
          </p:cNvSpPr>
          <p:nvPr>
            <p:ph sz="quarter" idx="4"/>
            <p:custDataLst>
              <p:tags r:id="rId6"/>
            </p:custDataLst>
          </p:nvPr>
        </p:nvSpPr>
        <p:spPr>
          <a:xfrm>
            <a:off x="9234577" y="2361301"/>
            <a:ext cx="2957423" cy="3684588"/>
          </a:xfrm>
        </p:spPr>
        <p:txBody>
          <a:bodyPr vert="horz" lIns="91440" tIns="45720" rIns="91440" bIns="45720" rtlCol="0" anchor="t">
            <a:normAutofit/>
          </a:bodyPr>
          <a:lstStyle/>
          <a:p>
            <a:pPr rtl="0"/>
            <a:r>
              <a:rPr lang="fr" sz="1800">
                <a:solidFill>
                  <a:srgbClr val="002060"/>
                </a:solidFill>
              </a:rPr>
              <a:t>Participation des pays</a:t>
            </a:r>
          </a:p>
          <a:p>
            <a:pPr rtl="0"/>
            <a:r>
              <a:rPr lang="fr" sz="1800">
                <a:solidFill>
                  <a:srgbClr val="002060"/>
                </a:solidFill>
              </a:rPr>
              <a:t>Cofinancement de la part des pays (si possible)</a:t>
            </a:r>
            <a:endParaRPr lang="en-US" sz="1800" dirty="0">
              <a:solidFill>
                <a:srgbClr val="002060"/>
              </a:solidFill>
              <a:cs typeface="Calibri"/>
            </a:endParaRPr>
          </a:p>
          <a:p>
            <a:pPr rtl="0"/>
            <a:r>
              <a:rPr lang="fr" sz="1800">
                <a:solidFill>
                  <a:srgbClr val="002060"/>
                </a:solidFill>
              </a:rPr>
              <a:t>État d’avancement de la GIRE</a:t>
            </a:r>
            <a:endParaRPr lang="en-US" sz="1800" dirty="0">
              <a:solidFill>
                <a:srgbClr val="002060"/>
              </a:solidFill>
              <a:cs typeface="Calibri"/>
            </a:endParaRPr>
          </a:p>
          <a:p>
            <a:pPr rtl="0"/>
            <a:endParaRPr lang="en-US" sz="1800" dirty="0">
              <a:solidFill>
                <a:srgbClr val="002060"/>
              </a:solidFill>
            </a:endParaRPr>
          </a:p>
        </p:txBody>
      </p:sp>
      <p:sp>
        <p:nvSpPr>
          <p:cNvPr id="10" name="TextBox 9">
            <a:extLst>
              <a:ext uri="{FF2B5EF4-FFF2-40B4-BE49-F238E27FC236}">
                <a16:creationId xmlns:a16="http://schemas.microsoft.com/office/drawing/2014/main" id="{D61604A2-1571-D1DA-8701-990015818274}"/>
              </a:ext>
            </a:extLst>
          </p:cNvPr>
          <p:cNvSpPr txBox="1"/>
          <p:nvPr>
            <p:custDataLst>
              <p:tags r:id="rId7"/>
            </p:custDataLst>
          </p:nvPr>
        </p:nvSpPr>
        <p:spPr>
          <a:xfrm>
            <a:off x="1942548" y="5729244"/>
            <a:ext cx="6706521" cy="584775"/>
          </a:xfrm>
          <a:prstGeom prst="rect">
            <a:avLst/>
          </a:prstGeom>
          <a:noFill/>
        </p:spPr>
        <p:txBody>
          <a:bodyPr wrap="square" rtlCol="0">
            <a:spAutoFit/>
          </a:bodyPr>
          <a:lstStyle/>
          <a:p>
            <a:pPr rtl="0"/>
            <a:r>
              <a:rPr lang="fr" sz="1600" dirty="0"/>
              <a:t>Pour en savoir plus, envoyer un courriel à l’adresse suivante : </a:t>
            </a:r>
            <a:r>
              <a:rPr lang="fr" sz="1600" dirty="0">
                <a:hlinkClick r:id="rId11"/>
              </a:rPr>
              <a:t>sdg6iwrmsp@gwp.org</a:t>
            </a:r>
            <a:r>
              <a:rPr lang="fr" sz="1600" dirty="0"/>
              <a:t>. </a:t>
            </a:r>
          </a:p>
        </p:txBody>
      </p:sp>
      <p:sp>
        <p:nvSpPr>
          <p:cNvPr id="12" name="TextBox 11">
            <a:extLst>
              <a:ext uri="{FF2B5EF4-FFF2-40B4-BE49-F238E27FC236}">
                <a16:creationId xmlns:a16="http://schemas.microsoft.com/office/drawing/2014/main" id="{D241F103-0C75-FD5A-2AB8-663F40DBB646}"/>
              </a:ext>
            </a:extLst>
          </p:cNvPr>
          <p:cNvSpPr txBox="1"/>
          <p:nvPr>
            <p:custDataLst>
              <p:tags r:id="rId8"/>
            </p:custDataLst>
          </p:nvPr>
        </p:nvSpPr>
        <p:spPr>
          <a:xfrm>
            <a:off x="1942548" y="6291652"/>
            <a:ext cx="5981574" cy="307777"/>
          </a:xfrm>
          <a:prstGeom prst="rect">
            <a:avLst/>
          </a:prstGeom>
          <a:noFill/>
        </p:spPr>
        <p:txBody>
          <a:bodyPr wrap="none" rtlCol="0">
            <a:spAutoFit/>
          </a:bodyPr>
          <a:lstStyle/>
          <a:p>
            <a:pPr rtl="0"/>
            <a:r>
              <a:rPr lang="fr" sz="1400">
                <a:hlinkClick r:id="rId12"/>
              </a:rPr>
              <a:t>www.gwp.org/en/sdg6support/consultations/where-we-are/stage-1-activities/</a:t>
            </a:r>
            <a:r>
              <a:rPr lang="fr" sz="1400"/>
              <a:t> </a:t>
            </a:r>
          </a:p>
        </p:txBody>
      </p:sp>
      <p:pic>
        <p:nvPicPr>
          <p:cNvPr id="11" name="Picture 10">
            <a:extLst>
              <a:ext uri="{FF2B5EF4-FFF2-40B4-BE49-F238E27FC236}">
                <a16:creationId xmlns:a16="http://schemas.microsoft.com/office/drawing/2014/main" id="{755BA462-EE7C-0053-DB45-476DDC55348B}"/>
              </a:ext>
            </a:extLst>
          </p:cNvPr>
          <p:cNvPicPr>
            <a:picLocks noChangeAspect="1"/>
          </p:cNvPicPr>
          <p:nvPr/>
        </p:nvPicPr>
        <p:blipFill>
          <a:blip r:embed="rId13"/>
          <a:stretch>
            <a:fillRect/>
          </a:stretch>
        </p:blipFill>
        <p:spPr>
          <a:xfrm>
            <a:off x="324434" y="1458215"/>
            <a:ext cx="3219450" cy="3914775"/>
          </a:xfrm>
          <a:prstGeom prst="rect">
            <a:avLst/>
          </a:prstGeom>
        </p:spPr>
      </p:pic>
    </p:spTree>
    <p:custDataLst>
      <p:tags r:id="rId1"/>
    </p:custDataLst>
    <p:extLst>
      <p:ext uri="{BB962C8B-B14F-4D97-AF65-F5344CB8AC3E}">
        <p14:creationId xmlns:p14="http://schemas.microsoft.com/office/powerpoint/2010/main" val="42541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D3DA-B7A3-D331-E597-E2724885719C}"/>
              </a:ext>
            </a:extLst>
          </p:cNvPr>
          <p:cNvSpPr>
            <a:spLocks noGrp="1"/>
          </p:cNvSpPr>
          <p:nvPr>
            <p:ph type="title"/>
            <p:custDataLst>
              <p:tags r:id="rId2"/>
            </p:custDataLst>
          </p:nvPr>
        </p:nvSpPr>
        <p:spPr/>
        <p:txBody>
          <a:bodyPr rtlCol="0">
            <a:normAutofit/>
          </a:bodyPr>
          <a:lstStyle/>
          <a:p>
            <a:pPr rtl="0"/>
            <a:r>
              <a:rPr lang="fr" sz="3200" b="1" dirty="0">
                <a:solidFill>
                  <a:srgbClr val="194869"/>
                </a:solidFill>
                <a:latin typeface="Calibri"/>
                <a:cs typeface="Calibri Light"/>
              </a:rPr>
              <a:t>Échanges d’enseignements au niveau régional</a:t>
            </a:r>
          </a:p>
        </p:txBody>
      </p:sp>
      <p:sp>
        <p:nvSpPr>
          <p:cNvPr id="4" name="Content Placeholder 3">
            <a:extLst>
              <a:ext uri="{FF2B5EF4-FFF2-40B4-BE49-F238E27FC236}">
                <a16:creationId xmlns:a16="http://schemas.microsoft.com/office/drawing/2014/main" id="{12F9A2EB-59DC-3610-656C-8B33D015D3DB}"/>
              </a:ext>
            </a:extLst>
          </p:cNvPr>
          <p:cNvSpPr>
            <a:spLocks noGrp="1"/>
          </p:cNvSpPr>
          <p:nvPr>
            <p:ph sz="half" idx="2"/>
            <p:custDataLst>
              <p:tags r:id="rId3"/>
            </p:custDataLst>
          </p:nvPr>
        </p:nvSpPr>
        <p:spPr>
          <a:xfrm>
            <a:off x="839788" y="1540684"/>
            <a:ext cx="9886131" cy="2798182"/>
          </a:xfrm>
        </p:spPr>
        <p:txBody>
          <a:bodyPr vert="horz" lIns="91440" tIns="45720" rIns="91440" bIns="45720" rtlCol="0" anchor="t">
            <a:normAutofit/>
          </a:bodyPr>
          <a:lstStyle/>
          <a:p>
            <a:pPr marL="0" indent="0" rtl="0">
              <a:buNone/>
            </a:pPr>
            <a:r>
              <a:rPr lang="fr" sz="2000" b="1" dirty="0">
                <a:solidFill>
                  <a:srgbClr val="002060"/>
                </a:solidFill>
              </a:rPr>
              <a:t>Objectifs </a:t>
            </a:r>
            <a:r>
              <a:rPr lang="fr" sz="2000" dirty="0">
                <a:solidFill>
                  <a:srgbClr val="002060"/>
                </a:solidFill>
              </a:rPr>
              <a:t>:</a:t>
            </a:r>
            <a:endParaRPr lang="en-GB" sz="2000" dirty="0">
              <a:solidFill>
                <a:srgbClr val="002060"/>
              </a:solidFill>
              <a:cs typeface="Calibri"/>
            </a:endParaRPr>
          </a:p>
          <a:p>
            <a:pPr rtl="0"/>
            <a:r>
              <a:rPr lang="fr" sz="2000" u="sng" dirty="0">
                <a:solidFill>
                  <a:srgbClr val="002060"/>
                </a:solidFill>
              </a:rPr>
              <a:t>Partager les enseignements</a:t>
            </a:r>
            <a:r>
              <a:rPr lang="fr" sz="2000" dirty="0">
                <a:solidFill>
                  <a:srgbClr val="002060"/>
                </a:solidFill>
              </a:rPr>
              <a:t> tirés du processus de consultation entre les points focaux.</a:t>
            </a:r>
            <a:endParaRPr lang="en-GB" sz="2000" dirty="0">
              <a:solidFill>
                <a:srgbClr val="002060"/>
              </a:solidFill>
              <a:cs typeface="Calibri"/>
            </a:endParaRPr>
          </a:p>
          <a:p>
            <a:pPr rtl="0"/>
            <a:r>
              <a:rPr lang="fr" sz="2000" u="sng" dirty="0">
                <a:solidFill>
                  <a:srgbClr val="002060"/>
                </a:solidFill>
              </a:rPr>
              <a:t>Identifier les défis communs et les moyens de faire progresser la mise en œuvre de la GIRE</a:t>
            </a:r>
            <a:r>
              <a:rPr lang="fr" sz="2000" dirty="0">
                <a:solidFill>
                  <a:srgbClr val="002060"/>
                </a:solidFill>
              </a:rPr>
              <a:t> au niveau régional </a:t>
            </a:r>
            <a:br>
              <a:rPr lang="en-GB" sz="2000" dirty="0">
                <a:solidFill>
                  <a:srgbClr val="002060"/>
                </a:solidFill>
              </a:rPr>
            </a:br>
            <a:r>
              <a:rPr lang="fr" sz="2000" dirty="0">
                <a:solidFill>
                  <a:srgbClr val="002060"/>
                </a:solidFill>
              </a:rPr>
              <a:t>(avec la possibilité d’aboutir à l’élaboration de rapports régionaux, en plus des rapports nationaux).</a:t>
            </a:r>
            <a:endParaRPr lang="en-GB" sz="2000" dirty="0">
              <a:solidFill>
                <a:srgbClr val="002060"/>
              </a:solidFill>
              <a:cs typeface="Calibri"/>
            </a:endParaRPr>
          </a:p>
          <a:p>
            <a:pPr marL="0" indent="0" rtl="0">
              <a:buNone/>
            </a:pPr>
            <a:endParaRPr lang="en-GB" sz="2000" dirty="0">
              <a:solidFill>
                <a:srgbClr val="002060"/>
              </a:solidFill>
              <a:cs typeface="Calibri"/>
            </a:endParaRPr>
          </a:p>
        </p:txBody>
      </p:sp>
      <p:pic>
        <p:nvPicPr>
          <p:cNvPr id="3" name="Picture 2">
            <a:extLst>
              <a:ext uri="{FF2B5EF4-FFF2-40B4-BE49-F238E27FC236}">
                <a16:creationId xmlns:a16="http://schemas.microsoft.com/office/drawing/2014/main" id="{557BCBD8-B374-8A3F-1DD6-C31AC9D89167}"/>
              </a:ext>
            </a:extLst>
          </p:cNvPr>
          <p:cNvPicPr>
            <a:picLocks noChangeAspect="1"/>
          </p:cNvPicPr>
          <p:nvPr>
            <p:custDataLst>
              <p:tags r:id="rId4"/>
            </p:custDataLst>
          </p:nvPr>
        </p:nvPicPr>
        <p:blipFill>
          <a:blip r:embed="rId11"/>
          <a:stretch>
            <a:fillRect/>
          </a:stretch>
        </p:blipFill>
        <p:spPr>
          <a:xfrm>
            <a:off x="10752221" y="4748355"/>
            <a:ext cx="1400023" cy="177366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267646F-6F3A-07E0-CD65-33B8E0AAA60D}"/>
              </a:ext>
            </a:extLst>
          </p:cNvPr>
          <p:cNvPicPr>
            <a:picLocks noChangeAspect="1"/>
          </p:cNvPicPr>
          <p:nvPr>
            <p:custDataLst>
              <p:tags r:id="rId5"/>
            </p:custDataLst>
          </p:nvPr>
        </p:nvPicPr>
        <p:blipFill>
          <a:blip r:embed="rId12"/>
          <a:stretch>
            <a:fillRect/>
          </a:stretch>
        </p:blipFill>
        <p:spPr>
          <a:xfrm>
            <a:off x="10725919" y="365125"/>
            <a:ext cx="1429400" cy="1994945"/>
          </a:xfrm>
          <a:prstGeom prst="rect">
            <a:avLst/>
          </a:prstGeom>
          <a:ln>
            <a:noFill/>
          </a:ln>
          <a:effectLst>
            <a:outerShdw blurRad="292100" dist="139700" dir="2700000" algn="tl" rotWithShape="0">
              <a:srgbClr val="333333">
                <a:alpha val="65000"/>
              </a:srgbClr>
            </a:outerShdw>
          </a:effectLst>
        </p:spPr>
      </p:pic>
      <p:pic>
        <p:nvPicPr>
          <p:cNvPr id="6" name="Picture 2" descr="Report cover">
            <a:extLst>
              <a:ext uri="{FF2B5EF4-FFF2-40B4-BE49-F238E27FC236}">
                <a16:creationId xmlns:a16="http://schemas.microsoft.com/office/drawing/2014/main" id="{97931270-4C23-AFCB-9040-DD7DE90DD0B4}"/>
              </a:ext>
            </a:extLst>
          </p:cNvPr>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10725919" y="2531339"/>
            <a:ext cx="1423250" cy="2014033"/>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F095B7-2E93-5836-29D3-9155C97F0424}"/>
              </a:ext>
            </a:extLst>
          </p:cNvPr>
          <p:cNvSpPr txBox="1"/>
          <p:nvPr>
            <p:custDataLst>
              <p:tags r:id="rId7"/>
            </p:custDataLst>
          </p:nvPr>
        </p:nvSpPr>
        <p:spPr>
          <a:xfrm>
            <a:off x="763587" y="4263432"/>
            <a:ext cx="9886131" cy="1938992"/>
          </a:xfrm>
          <a:prstGeom prst="rect">
            <a:avLst/>
          </a:prstGeom>
          <a:noFill/>
        </p:spPr>
        <p:txBody>
          <a:bodyPr wrap="square" rtlCol="0">
            <a:spAutoFit/>
          </a:bodyPr>
          <a:lstStyle/>
          <a:p>
            <a:pPr marL="0" indent="0" rtl="0">
              <a:buNone/>
            </a:pPr>
            <a:r>
              <a:rPr lang="fr" sz="2000" b="1">
                <a:solidFill>
                  <a:srgbClr val="002060"/>
                </a:solidFill>
              </a:rPr>
              <a:t>Aide disponible : Programme de soutien à l’ODD 6 GIRE</a:t>
            </a:r>
            <a:r>
              <a:rPr lang="fr" sz="2000">
                <a:solidFill>
                  <a:srgbClr val="002060"/>
                </a:solidFill>
              </a:rPr>
              <a:t> :</a:t>
            </a:r>
            <a:endParaRPr lang="en-GB" sz="2000" dirty="0">
              <a:solidFill>
                <a:srgbClr val="002060"/>
              </a:solidFill>
              <a:cs typeface="Calibri"/>
            </a:endParaRPr>
          </a:p>
          <a:p>
            <a:pPr marL="285750" indent="-285750" rtl="0">
              <a:buFont typeface="Arial" panose="020B0604020202020204" pitchFamily="34" charset="0"/>
              <a:buChar char="•"/>
            </a:pPr>
            <a:r>
              <a:rPr lang="fr" sz="2000">
                <a:solidFill>
                  <a:srgbClr val="002060"/>
                </a:solidFill>
              </a:rPr>
              <a:t>Soutien en matière de facilitation, conseils techniques (prodigués par l’intermédiaire des équipes mondiales, des partenaires régionaux de l’eau du Partenariat mondial de l’eau (GWP) et des partenaires nationaux de l’eau)</a:t>
            </a:r>
            <a:endParaRPr lang="en-GB" sz="2000" dirty="0">
              <a:solidFill>
                <a:srgbClr val="002060"/>
              </a:solidFill>
              <a:cs typeface="Calibri"/>
            </a:endParaRPr>
          </a:p>
          <a:p>
            <a:pPr marL="285750" indent="-285750" rtl="0">
              <a:buFont typeface="Arial" panose="020B0604020202020204" pitchFamily="34" charset="0"/>
              <a:buChar char="•"/>
            </a:pPr>
            <a:r>
              <a:rPr lang="fr" sz="2000">
                <a:solidFill>
                  <a:srgbClr val="002060"/>
                </a:solidFill>
              </a:rPr>
              <a:t>Utilisation d’outils en ligne, y compris des communautés de pratique</a:t>
            </a:r>
            <a:endParaRPr lang="en-GB" sz="2000" dirty="0">
              <a:solidFill>
                <a:srgbClr val="002060"/>
              </a:solidFill>
              <a:cs typeface="Calibri"/>
            </a:endParaRPr>
          </a:p>
          <a:p>
            <a:pPr marL="285750" indent="-285750" rtl="0">
              <a:buFont typeface="Arial" panose="020B0604020202020204" pitchFamily="34" charset="0"/>
              <a:buChar char="•"/>
            </a:pPr>
            <a:r>
              <a:rPr lang="fr" sz="2000">
                <a:solidFill>
                  <a:srgbClr val="002060"/>
                </a:solidFill>
              </a:rPr>
              <a:t>Aucune aide financière disponible</a:t>
            </a:r>
            <a:endParaRPr lang="en-GB" sz="2000" dirty="0">
              <a:solidFill>
                <a:srgbClr val="002060"/>
              </a:solidFill>
              <a:cs typeface="Calibri"/>
            </a:endParaRPr>
          </a:p>
        </p:txBody>
      </p:sp>
    </p:spTree>
    <p:custDataLst>
      <p:tags r:id="rId1"/>
    </p:custDataLst>
    <p:extLst>
      <p:ext uri="{BB962C8B-B14F-4D97-AF65-F5344CB8AC3E}">
        <p14:creationId xmlns:p14="http://schemas.microsoft.com/office/powerpoint/2010/main" val="7188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6950BFC3-D8DA-4A85-94F7-54DA5524770B}">
      <p188:commentRel xmlns:p188="http://schemas.microsoft.com/office/powerpoint/2018/8/main" r:id="rId10"/>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1022-9BA7-DB85-3AC1-5441F485FD5F}"/>
              </a:ext>
            </a:extLst>
          </p:cNvPr>
          <p:cNvSpPr>
            <a:spLocks noGrp="1"/>
          </p:cNvSpPr>
          <p:nvPr>
            <p:ph type="title"/>
            <p:custDataLst>
              <p:tags r:id="rId2"/>
            </p:custDataLst>
          </p:nvPr>
        </p:nvSpPr>
        <p:spPr>
          <a:xfrm>
            <a:off x="248728" y="135087"/>
            <a:ext cx="10515600" cy="1325563"/>
          </a:xfrm>
        </p:spPr>
        <p:txBody>
          <a:bodyPr rtlCol="0">
            <a:normAutofit/>
          </a:bodyPr>
          <a:lstStyle/>
          <a:p>
            <a:pPr rtl="0"/>
            <a:r>
              <a:rPr lang="fr" sz="4000" b="1">
                <a:solidFill>
                  <a:srgbClr val="194869"/>
                </a:solidFill>
                <a:latin typeface="Calibri"/>
                <a:cs typeface="Calibri Light"/>
              </a:rPr>
              <a:t>Étape 2 : formulation de solutions</a:t>
            </a:r>
          </a:p>
        </p:txBody>
      </p:sp>
      <p:sp>
        <p:nvSpPr>
          <p:cNvPr id="3" name="Content Placeholder 2">
            <a:extLst>
              <a:ext uri="{FF2B5EF4-FFF2-40B4-BE49-F238E27FC236}">
                <a16:creationId xmlns:a16="http://schemas.microsoft.com/office/drawing/2014/main" id="{E3E61E31-080F-71AB-1BE4-52288F899C79}"/>
              </a:ext>
            </a:extLst>
          </p:cNvPr>
          <p:cNvSpPr>
            <a:spLocks noGrp="1"/>
          </p:cNvSpPr>
          <p:nvPr>
            <p:ph idx="1"/>
            <p:custDataLst>
              <p:tags r:id="rId3"/>
            </p:custDataLst>
          </p:nvPr>
        </p:nvSpPr>
        <p:spPr>
          <a:xfrm>
            <a:off x="4030717" y="1552455"/>
            <a:ext cx="7883799" cy="4561545"/>
          </a:xfrm>
        </p:spPr>
        <p:txBody>
          <a:bodyPr vert="horz" lIns="91440" tIns="45720" rIns="91440" bIns="45720" rtlCol="0" anchor="t">
            <a:noAutofit/>
          </a:bodyPr>
          <a:lstStyle/>
          <a:p>
            <a:pPr marL="457200" indent="-457200" rtl="0"/>
            <a:r>
              <a:rPr lang="fr">
                <a:solidFill>
                  <a:srgbClr val="002060"/>
                </a:solidFill>
                <a:latin typeface="Calibri"/>
                <a:cs typeface="Calibri"/>
              </a:rPr>
              <a:t>Processus multipartite mené par le gouvernement pour formuler et hiérarchiser les solutions aux défis de la GIRE</a:t>
            </a:r>
          </a:p>
          <a:p>
            <a:pPr marL="457200" indent="-457200" rtl="0"/>
            <a:r>
              <a:rPr lang="fr">
                <a:solidFill>
                  <a:srgbClr val="002060"/>
                </a:solidFill>
                <a:latin typeface="Calibri"/>
                <a:cs typeface="Calibri"/>
              </a:rPr>
              <a:t>Élaborer un plan d’action en matière de GIRE (ou tout autre document similaire)</a:t>
            </a:r>
          </a:p>
          <a:p>
            <a:pPr marL="457200" indent="-457200" rtl="0"/>
            <a:endParaRPr lang="en-US" dirty="0">
              <a:solidFill>
                <a:srgbClr val="002060"/>
              </a:solidFill>
              <a:latin typeface="Calibri"/>
              <a:cs typeface="Calibri"/>
            </a:endParaRPr>
          </a:p>
          <a:p>
            <a:pPr marL="457200" indent="-457200" rtl="0"/>
            <a:r>
              <a:rPr lang="fr">
                <a:solidFill>
                  <a:srgbClr val="002060"/>
                </a:solidFill>
                <a:latin typeface="Calibri"/>
                <a:cs typeface="Calibri"/>
              </a:rPr>
              <a:t>Seuls les pays ayant bénéficié de l’aide prodiguée à l’étape 1 seront éligibles à l’étape 2 à partir de 2024.</a:t>
            </a:r>
          </a:p>
        </p:txBody>
      </p:sp>
      <p:sp>
        <p:nvSpPr>
          <p:cNvPr id="5" name="TextBox 4">
            <a:extLst>
              <a:ext uri="{FF2B5EF4-FFF2-40B4-BE49-F238E27FC236}">
                <a16:creationId xmlns:a16="http://schemas.microsoft.com/office/drawing/2014/main" id="{5EA48008-808C-3086-173B-3E68629CBD35}"/>
              </a:ext>
            </a:extLst>
          </p:cNvPr>
          <p:cNvSpPr txBox="1"/>
          <p:nvPr>
            <p:custDataLst>
              <p:tags r:id="rId4"/>
            </p:custDataLst>
          </p:nvPr>
        </p:nvSpPr>
        <p:spPr>
          <a:xfrm>
            <a:off x="1944547" y="6205805"/>
            <a:ext cx="9038756" cy="369332"/>
          </a:xfrm>
          <a:prstGeom prst="rect">
            <a:avLst/>
          </a:prstGeom>
          <a:noFill/>
        </p:spPr>
        <p:txBody>
          <a:bodyPr wrap="none" rtlCol="0">
            <a:spAutoFit/>
          </a:bodyPr>
          <a:lstStyle/>
          <a:p>
            <a:pPr rtl="0"/>
            <a:r>
              <a:rPr lang="fr">
                <a:hlinkClick r:id="rId8"/>
              </a:rPr>
              <a:t>https://www.gwp.org/en/sdg6support/consultations/where-we-need-to-go/stage-2-activities/</a:t>
            </a:r>
            <a:r>
              <a:rPr lang="fr"/>
              <a:t> </a:t>
            </a:r>
          </a:p>
        </p:txBody>
      </p:sp>
      <p:pic>
        <p:nvPicPr>
          <p:cNvPr id="8" name="Picture 7">
            <a:extLst>
              <a:ext uri="{FF2B5EF4-FFF2-40B4-BE49-F238E27FC236}">
                <a16:creationId xmlns:a16="http://schemas.microsoft.com/office/drawing/2014/main" id="{8A365EB1-ACA5-3D68-1438-96BB0EC10430}"/>
              </a:ext>
            </a:extLst>
          </p:cNvPr>
          <p:cNvPicPr>
            <a:picLocks noChangeAspect="1"/>
          </p:cNvPicPr>
          <p:nvPr/>
        </p:nvPicPr>
        <p:blipFill>
          <a:blip r:embed="rId9"/>
          <a:stretch>
            <a:fillRect/>
          </a:stretch>
        </p:blipFill>
        <p:spPr>
          <a:xfrm>
            <a:off x="547384" y="1460650"/>
            <a:ext cx="3295650" cy="4267200"/>
          </a:xfrm>
          <a:prstGeom prst="rect">
            <a:avLst/>
          </a:prstGeom>
        </p:spPr>
      </p:pic>
    </p:spTree>
    <p:custDataLst>
      <p:tags r:id="rId1"/>
    </p:custDataLst>
    <p:extLst>
      <p:ext uri="{BB962C8B-B14F-4D97-AF65-F5344CB8AC3E}">
        <p14:creationId xmlns:p14="http://schemas.microsoft.com/office/powerpoint/2010/main" val="2236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7"/>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2019-C66F-C897-8548-153808E3BBF1}"/>
              </a:ext>
            </a:extLst>
          </p:cNvPr>
          <p:cNvSpPr>
            <a:spLocks noGrp="1"/>
          </p:cNvSpPr>
          <p:nvPr>
            <p:ph type="title"/>
            <p:custDataLst>
              <p:tags r:id="rId1"/>
            </p:custDataLst>
          </p:nvPr>
        </p:nvSpPr>
        <p:spPr/>
        <p:txBody>
          <a:bodyPr vert="horz" lIns="91440" tIns="45720" rIns="91440" bIns="45720" rtlCol="0" anchor="ctr">
            <a:normAutofit/>
          </a:bodyPr>
          <a:lstStyle/>
          <a:p>
            <a:pPr rtl="0"/>
            <a:r>
              <a:rPr lang="fr" sz="4000" b="1">
                <a:solidFill>
                  <a:srgbClr val="194869"/>
                </a:solidFill>
                <a:latin typeface="Calibri"/>
                <a:cs typeface="Calibri Light"/>
              </a:rPr>
              <a:t>Étape 3 : mise en œuvre de solutions </a:t>
            </a:r>
          </a:p>
        </p:txBody>
      </p:sp>
      <p:sp>
        <p:nvSpPr>
          <p:cNvPr id="5" name="TextBox 4">
            <a:extLst>
              <a:ext uri="{FF2B5EF4-FFF2-40B4-BE49-F238E27FC236}">
                <a16:creationId xmlns:a16="http://schemas.microsoft.com/office/drawing/2014/main" id="{363B7000-D75A-22ED-6185-1A4330DCB7F2}"/>
              </a:ext>
            </a:extLst>
          </p:cNvPr>
          <p:cNvSpPr txBox="1"/>
          <p:nvPr>
            <p:custDataLst>
              <p:tags r:id="rId2"/>
            </p:custDataLst>
          </p:nvPr>
        </p:nvSpPr>
        <p:spPr>
          <a:xfrm>
            <a:off x="3682669" y="1716144"/>
            <a:ext cx="850972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fr" sz="2800">
                <a:solidFill>
                  <a:srgbClr val="002060"/>
                </a:solidFill>
                <a:ea typeface="+mn-lt"/>
                <a:cs typeface="+mn-lt"/>
              </a:rPr>
              <a:t>Aider les gouvernements à mettre en œuvre les plans d’action en matière de GIRE :</a:t>
            </a:r>
            <a:endParaRPr lang="en-US" sz="2800" dirty="0">
              <a:solidFill>
                <a:srgbClr val="002060"/>
              </a:solidFill>
              <a:cs typeface="Calibri"/>
            </a:endParaRPr>
          </a:p>
          <a:p>
            <a:pPr marL="742950" lvl="1" indent="-285750" rtl="0">
              <a:buFont typeface="Arial"/>
              <a:buChar char="•"/>
            </a:pPr>
            <a:r>
              <a:rPr lang="fr" sz="2800">
                <a:solidFill>
                  <a:srgbClr val="002060"/>
                </a:solidFill>
                <a:ea typeface="+mn-lt"/>
                <a:cs typeface="+mn-lt"/>
              </a:rPr>
              <a:t>Créer de nouveaux partenariats multipartites ou renforcer ceux qui existent.</a:t>
            </a:r>
            <a:endParaRPr lang="en-US" sz="2800" dirty="0">
              <a:solidFill>
                <a:srgbClr val="002060"/>
              </a:solidFill>
              <a:cs typeface="Calibri"/>
            </a:endParaRPr>
          </a:p>
          <a:p>
            <a:pPr marL="742950" lvl="1" indent="-285750" rtl="0">
              <a:buFont typeface="Arial"/>
              <a:buChar char="•"/>
            </a:pPr>
            <a:r>
              <a:rPr lang="fr" sz="2800">
                <a:solidFill>
                  <a:srgbClr val="002060"/>
                </a:solidFill>
                <a:latin typeface="Calibri"/>
                <a:cs typeface="Calibri"/>
              </a:rPr>
              <a:t>Repérer </a:t>
            </a:r>
            <a:r>
              <a:rPr lang="fr" sz="2800">
                <a:solidFill>
                  <a:srgbClr val="002060"/>
                </a:solidFill>
                <a:ea typeface="+mn-lt"/>
                <a:cs typeface="+mn-lt"/>
              </a:rPr>
              <a:t>les possibilités de financement et préparer les pays à y accéder</a:t>
            </a:r>
            <a:r>
              <a:rPr lang="fr" sz="2800">
                <a:solidFill>
                  <a:srgbClr val="002060"/>
                </a:solidFill>
                <a:latin typeface="Calibri"/>
                <a:cs typeface="Calibri"/>
              </a:rPr>
              <a:t>.</a:t>
            </a:r>
            <a:endParaRPr lang="en-US" sz="2800" dirty="0">
              <a:solidFill>
                <a:srgbClr val="002060"/>
              </a:solidFill>
              <a:cs typeface="Calibri"/>
            </a:endParaRPr>
          </a:p>
          <a:p>
            <a:pPr marL="742950" lvl="1" indent="-285750" rtl="0">
              <a:buFont typeface="Arial"/>
              <a:buChar char="•"/>
            </a:pPr>
            <a:r>
              <a:rPr lang="fr" sz="2800">
                <a:solidFill>
                  <a:srgbClr val="002060"/>
                </a:solidFill>
                <a:ea typeface="+mn-lt"/>
                <a:cs typeface="+mn-lt"/>
              </a:rPr>
              <a:t>Accéder à l’assistance technique et aux bonnes pratiques d’autres pays.</a:t>
            </a:r>
            <a:endParaRPr lang="en-US" sz="2800" dirty="0">
              <a:solidFill>
                <a:srgbClr val="002060"/>
              </a:solidFill>
            </a:endParaRPr>
          </a:p>
        </p:txBody>
      </p:sp>
      <p:sp>
        <p:nvSpPr>
          <p:cNvPr id="4" name="TextBox 3">
            <a:extLst>
              <a:ext uri="{FF2B5EF4-FFF2-40B4-BE49-F238E27FC236}">
                <a16:creationId xmlns:a16="http://schemas.microsoft.com/office/drawing/2014/main" id="{590C1658-2BBF-1572-75FA-15EE5F5727E7}"/>
              </a:ext>
            </a:extLst>
          </p:cNvPr>
          <p:cNvSpPr txBox="1"/>
          <p:nvPr>
            <p:custDataLst>
              <p:tags r:id="rId3"/>
            </p:custDataLst>
          </p:nvPr>
        </p:nvSpPr>
        <p:spPr>
          <a:xfrm>
            <a:off x="2858947" y="6146170"/>
            <a:ext cx="8211928" cy="369332"/>
          </a:xfrm>
          <a:prstGeom prst="rect">
            <a:avLst/>
          </a:prstGeom>
          <a:noFill/>
        </p:spPr>
        <p:txBody>
          <a:bodyPr wrap="none" rtlCol="0">
            <a:spAutoFit/>
          </a:bodyPr>
          <a:lstStyle/>
          <a:p>
            <a:pPr rtl="0"/>
            <a:r>
              <a:rPr lang="fr">
                <a:hlinkClick r:id="rId7"/>
              </a:rPr>
              <a:t>https://www.gwp.org/en/sdg6support/consultations/getting-there/stage-3-activities/</a:t>
            </a:r>
            <a:r>
              <a:rPr lang="fr"/>
              <a:t> </a:t>
            </a:r>
          </a:p>
        </p:txBody>
      </p:sp>
      <p:pic>
        <p:nvPicPr>
          <p:cNvPr id="8" name="Picture 7">
            <a:extLst>
              <a:ext uri="{FF2B5EF4-FFF2-40B4-BE49-F238E27FC236}">
                <a16:creationId xmlns:a16="http://schemas.microsoft.com/office/drawing/2014/main" id="{E592C78F-6F2A-CBC2-C7B5-6B4FEEF619E7}"/>
              </a:ext>
            </a:extLst>
          </p:cNvPr>
          <p:cNvPicPr>
            <a:picLocks noChangeAspect="1"/>
          </p:cNvPicPr>
          <p:nvPr/>
        </p:nvPicPr>
        <p:blipFill>
          <a:blip r:embed="rId8"/>
          <a:stretch>
            <a:fillRect/>
          </a:stretch>
        </p:blipFill>
        <p:spPr>
          <a:xfrm>
            <a:off x="367969" y="1418934"/>
            <a:ext cx="3314700" cy="4133850"/>
          </a:xfrm>
          <a:prstGeom prst="rect">
            <a:avLst/>
          </a:prstGeom>
        </p:spPr>
      </p:pic>
    </p:spTree>
    <p:extLst>
      <p:ext uri="{BB962C8B-B14F-4D97-AF65-F5344CB8AC3E}">
        <p14:creationId xmlns:p14="http://schemas.microsoft.com/office/powerpoint/2010/main" val="468905211"/>
      </p:ext>
    </p:extLst>
  </p:cSld>
  <p:clrMapOvr>
    <a:masterClrMapping/>
  </p:clrMapOvr>
  <p:extLst>
    <p:ext uri="{6950BFC3-D8DA-4A85-94F7-54DA5524770B}">
      <p188:commentRel xmlns:p188="http://schemas.microsoft.com/office/powerpoint/2018/8/main" r:id="rId6"/>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969576" cy="3785652"/>
          </a:xfrm>
          <a:prstGeom prst="rect">
            <a:avLst/>
          </a:prstGeom>
          <a:noFill/>
        </p:spPr>
        <p:txBody>
          <a:bodyPr wrap="square" rtlCol="0">
            <a:spAutoFit/>
          </a:bodyPr>
          <a:lstStyle/>
          <a:p>
            <a:r>
              <a:rPr lang="fr-FR" sz="4800" b="1" dirty="0">
                <a:solidFill>
                  <a:srgbClr val="194869"/>
                </a:solidFill>
                <a:latin typeface="Calibri" panose="020F0502020204030204" pitchFamily="34" charset="0"/>
                <a:cs typeface="Calibri" panose="020F0502020204030204" pitchFamily="34" charset="0"/>
              </a:rPr>
              <a:t>Partie 6 : ​</a:t>
            </a:r>
          </a:p>
          <a:p>
            <a:r>
              <a:rPr lang="fr-FR" sz="4800" b="1" dirty="0">
                <a:solidFill>
                  <a:srgbClr val="194869"/>
                </a:solidFill>
                <a:latin typeface="Calibri" panose="020F0502020204030204" pitchFamily="34" charset="0"/>
                <a:cs typeface="Calibri" panose="020F0502020204030204" pitchFamily="34" charset="0"/>
              </a:rPr>
              <a:t>​</a:t>
            </a:r>
          </a:p>
          <a:p>
            <a:r>
              <a:rPr lang="fr-FR" sz="4800" b="1" dirty="0">
                <a:solidFill>
                  <a:srgbClr val="194869"/>
                </a:solidFill>
                <a:latin typeface="Calibri" panose="020F0502020204030204" pitchFamily="34" charset="0"/>
                <a:cs typeface="Calibri" panose="020F0502020204030204" pitchFamily="34" charset="0"/>
              </a:rPr>
              <a:t>Indicateur 6.5.1 des ODD : progrès et nécessité d’accélérer le processus​</a:t>
            </a:r>
            <a:endParaRPr lang="en-US" sz="4000" b="1" dirty="0">
              <a:solidFill>
                <a:srgbClr val="194869"/>
              </a:solidFill>
              <a:latin typeface="Calibri" panose="020F0502020204030204" pitchFamily="34" charset="0"/>
              <a:cs typeface="Calibri" panose="020F0502020204030204" pitchFamily="34" charset="0"/>
            </a:endParaRPr>
          </a:p>
        </p:txBody>
      </p:sp>
      <p:pic>
        <p:nvPicPr>
          <p:cNvPr id="13" name="Picture Placeholder 5">
            <a:extLst>
              <a:ext uri="{FF2B5EF4-FFF2-40B4-BE49-F238E27FC236}">
                <a16:creationId xmlns:a16="http://schemas.microsoft.com/office/drawing/2014/main" id="{D8D5F4C3-58D1-96B5-78F7-52894C0D44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52094" y="0"/>
            <a:ext cx="4239905" cy="6858000"/>
          </a:xfrm>
          <a:prstGeom prst="rect">
            <a:avLst/>
          </a:prstGeom>
        </p:spPr>
      </p:pic>
      <p:sp>
        <p:nvSpPr>
          <p:cNvPr id="5" name="TextBox 1">
            <a:extLst>
              <a:ext uri="{FF2B5EF4-FFF2-40B4-BE49-F238E27FC236}">
                <a16:creationId xmlns:a16="http://schemas.microsoft.com/office/drawing/2014/main" id="{E32C1E31-897A-AC82-00EE-2AF7E0DF6ECE}"/>
              </a:ext>
            </a:extLst>
          </p:cNvPr>
          <p:cNvSpPr txBox="1"/>
          <p:nvPr/>
        </p:nvSpPr>
        <p:spPr>
          <a:xfrm>
            <a:off x="421824" y="152400"/>
            <a:ext cx="11060106" cy="400110"/>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2000" b="1" dirty="0">
                <a:solidFill>
                  <a:srgbClr val="194869"/>
                </a:solidFill>
                <a:latin typeface="Calibri" panose="020F0502020204030204" pitchFamily="34" charset="0"/>
                <a:cs typeface="Calibri" panose="020F0502020204030204" pitchFamily="34" charset="0"/>
              </a:rPr>
              <a:t>Indicateur 6.5.1 des ODD : Mise en œuvre de la gestion intégrée des ressources en eau (GIRE)</a:t>
            </a:r>
          </a:p>
        </p:txBody>
      </p:sp>
      <p:sp>
        <p:nvSpPr>
          <p:cNvPr id="7" name="TextBox 2">
            <a:extLst>
              <a:ext uri="{FF2B5EF4-FFF2-40B4-BE49-F238E27FC236}">
                <a16:creationId xmlns:a16="http://schemas.microsoft.com/office/drawing/2014/main" id="{74899FCD-6158-4E6F-F50B-B5EDA645CE6A}"/>
              </a:ext>
            </a:extLst>
          </p:cNvPr>
          <p:cNvSpPr txBox="1"/>
          <p:nvPr/>
        </p:nvSpPr>
        <p:spPr>
          <a:xfrm>
            <a:off x="421824" y="454983"/>
            <a:ext cx="7349594" cy="369332"/>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Aperçu du suivi et de la communication des données pour 2023 </a:t>
            </a:r>
          </a:p>
        </p:txBody>
      </p:sp>
    </p:spTree>
    <p:extLst>
      <p:ext uri="{BB962C8B-B14F-4D97-AF65-F5344CB8AC3E}">
        <p14:creationId xmlns:p14="http://schemas.microsoft.com/office/powerpoint/2010/main" val="3761759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8632B53D-6189-9A77-2D46-3EA010043BD1}"/>
              </a:ext>
            </a:extLst>
          </p:cNvPr>
          <p:cNvPicPr>
            <a:picLocks noChangeAspect="1"/>
          </p:cNvPicPr>
          <p:nvPr>
            <p:custDataLst>
              <p:tags r:id="rId1"/>
            </p:custDataLst>
          </p:nvPr>
        </p:nvPicPr>
        <p:blipFill rotWithShape="1">
          <a:blip r:embed="rId11"/>
          <a:srcRect l="10543" t="5966"/>
          <a:stretch/>
        </p:blipFill>
        <p:spPr>
          <a:xfrm>
            <a:off x="280950" y="936764"/>
            <a:ext cx="3258006" cy="1575281"/>
          </a:xfrm>
          <a:prstGeom prst="rect">
            <a:avLst/>
          </a:prstGeom>
          <a:ln>
            <a:solidFill>
              <a:schemeClr val="tx1"/>
            </a:solidFill>
          </a:ln>
        </p:spPr>
      </p:pic>
      <p:pic>
        <p:nvPicPr>
          <p:cNvPr id="3" name="Picture 3" descr="Map&#10;&#10;Description automatically generated">
            <a:extLst>
              <a:ext uri="{FF2B5EF4-FFF2-40B4-BE49-F238E27FC236}">
                <a16:creationId xmlns:a16="http://schemas.microsoft.com/office/drawing/2014/main" id="{CBD1D612-E201-FA42-796B-67F33E220ECA}"/>
              </a:ext>
            </a:extLst>
          </p:cNvPr>
          <p:cNvPicPr>
            <a:picLocks noChangeAspect="1"/>
          </p:cNvPicPr>
          <p:nvPr>
            <p:custDataLst>
              <p:tags r:id="rId2"/>
            </p:custDataLst>
          </p:nvPr>
        </p:nvPicPr>
        <p:blipFill>
          <a:blip r:embed="rId12"/>
          <a:stretch>
            <a:fillRect/>
          </a:stretch>
        </p:blipFill>
        <p:spPr>
          <a:xfrm>
            <a:off x="3670173" y="936764"/>
            <a:ext cx="8371406" cy="3728007"/>
          </a:xfrm>
          <a:prstGeom prst="rect">
            <a:avLst/>
          </a:prstGeom>
          <a:ln>
            <a:solidFill>
              <a:schemeClr val="tx1"/>
            </a:solidFill>
          </a:ln>
        </p:spPr>
      </p:pic>
      <p:sp>
        <p:nvSpPr>
          <p:cNvPr id="2" name="Title 1">
            <a:extLst>
              <a:ext uri="{FF2B5EF4-FFF2-40B4-BE49-F238E27FC236}">
                <a16:creationId xmlns:a16="http://schemas.microsoft.com/office/drawing/2014/main" id="{3C58774C-D8A8-4E5F-B2F3-9ECD10ED78A4}"/>
              </a:ext>
            </a:extLst>
          </p:cNvPr>
          <p:cNvSpPr>
            <a:spLocks noGrp="1"/>
          </p:cNvSpPr>
          <p:nvPr>
            <p:ph type="title"/>
            <p:custDataLst>
              <p:tags r:id="rId3"/>
            </p:custDataLst>
          </p:nvPr>
        </p:nvSpPr>
        <p:spPr>
          <a:xfrm>
            <a:off x="320154" y="137662"/>
            <a:ext cx="11010900" cy="825146"/>
          </a:xfrm>
        </p:spPr>
        <p:txBody>
          <a:bodyPr rtlCol="0">
            <a:noAutofit/>
          </a:bodyPr>
          <a:lstStyle/>
          <a:p>
            <a:pPr rtl="0"/>
            <a:r>
              <a:rPr lang="fr" sz="3200" b="1" dirty="0">
                <a:solidFill>
                  <a:srgbClr val="194869"/>
                </a:solidFill>
                <a:latin typeface="Calibri"/>
                <a:cs typeface="Calibri Light"/>
              </a:rPr>
              <a:t>Rapports sur l’indicateur 6.5.1 et la GIRE élaborés à ce jour (2017 et 2020)</a:t>
            </a:r>
            <a:endParaRPr lang="en-GB" sz="3200" b="1" dirty="0">
              <a:solidFill>
                <a:srgbClr val="194869"/>
              </a:solidFill>
              <a:latin typeface="Calibri"/>
              <a:cs typeface="Calibri Light"/>
            </a:endParaRPr>
          </a:p>
        </p:txBody>
      </p:sp>
      <p:pic>
        <p:nvPicPr>
          <p:cNvPr id="5" name="Picture 5">
            <a:extLst>
              <a:ext uri="{FF2B5EF4-FFF2-40B4-BE49-F238E27FC236}">
                <a16:creationId xmlns:a16="http://schemas.microsoft.com/office/drawing/2014/main" id="{A1B701E7-AD06-B499-F276-EB43300146A0}"/>
              </a:ext>
            </a:extLst>
          </p:cNvPr>
          <p:cNvPicPr>
            <a:picLocks noChangeAspect="1"/>
          </p:cNvPicPr>
          <p:nvPr>
            <p:custDataLst>
              <p:tags r:id="rId4"/>
            </p:custDataLst>
          </p:nvPr>
        </p:nvPicPr>
        <p:blipFill>
          <a:blip r:embed="rId13"/>
          <a:stretch>
            <a:fillRect/>
          </a:stretch>
        </p:blipFill>
        <p:spPr>
          <a:xfrm>
            <a:off x="3670173" y="4664771"/>
            <a:ext cx="8371406" cy="674911"/>
          </a:xfrm>
          <a:prstGeom prst="rect">
            <a:avLst/>
          </a:prstGeom>
        </p:spPr>
      </p:pic>
      <p:sp>
        <p:nvSpPr>
          <p:cNvPr id="7" name="TextBox 6">
            <a:extLst>
              <a:ext uri="{FF2B5EF4-FFF2-40B4-BE49-F238E27FC236}">
                <a16:creationId xmlns:a16="http://schemas.microsoft.com/office/drawing/2014/main" id="{6BD1C0F0-BE4C-0AAE-965B-3CF6930AC713}"/>
              </a:ext>
            </a:extLst>
          </p:cNvPr>
          <p:cNvSpPr txBox="1"/>
          <p:nvPr>
            <p:custDataLst>
              <p:tags r:id="rId5"/>
            </p:custDataLst>
          </p:nvPr>
        </p:nvSpPr>
        <p:spPr>
          <a:xfrm>
            <a:off x="925795" y="2648662"/>
            <a:ext cx="704675" cy="369332"/>
          </a:xfrm>
          <a:prstGeom prst="rect">
            <a:avLst/>
          </a:prstGeom>
          <a:solidFill>
            <a:schemeClr val="bg1">
              <a:lumMod val="95000"/>
            </a:schemeClr>
          </a:solidFill>
          <a:ln>
            <a:solidFill>
              <a:schemeClr val="bg2"/>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rtl="0"/>
            <a:r>
              <a:rPr lang="fr"/>
              <a:t>2017</a:t>
            </a:r>
          </a:p>
        </p:txBody>
      </p:sp>
      <p:sp>
        <p:nvSpPr>
          <p:cNvPr id="9" name="TextBox 8">
            <a:extLst>
              <a:ext uri="{FF2B5EF4-FFF2-40B4-BE49-F238E27FC236}">
                <a16:creationId xmlns:a16="http://schemas.microsoft.com/office/drawing/2014/main" id="{4161283A-DC7F-CD3F-C3E2-9AC16DEA6F4F}"/>
              </a:ext>
            </a:extLst>
          </p:cNvPr>
          <p:cNvSpPr txBox="1"/>
          <p:nvPr>
            <p:custDataLst>
              <p:tags r:id="rId6"/>
            </p:custDataLst>
          </p:nvPr>
        </p:nvSpPr>
        <p:spPr>
          <a:xfrm>
            <a:off x="2703063" y="4076528"/>
            <a:ext cx="704675" cy="369332"/>
          </a:xfrm>
          <a:prstGeom prst="rect">
            <a:avLst/>
          </a:prstGeom>
          <a:solidFill>
            <a:schemeClr val="bg1">
              <a:lumMod val="95000"/>
            </a:schemeClr>
          </a:solidFill>
          <a:ln>
            <a:solidFill>
              <a:schemeClr val="bg2"/>
            </a:solidFill>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rtl="0"/>
            <a:r>
              <a:rPr lang="fr"/>
              <a:t>2020</a:t>
            </a:r>
          </a:p>
        </p:txBody>
      </p:sp>
      <p:sp>
        <p:nvSpPr>
          <p:cNvPr id="6" name="TextBox 5">
            <a:extLst>
              <a:ext uri="{FF2B5EF4-FFF2-40B4-BE49-F238E27FC236}">
                <a16:creationId xmlns:a16="http://schemas.microsoft.com/office/drawing/2014/main" id="{5371BDC3-BACE-AD0A-ECE5-907830DD741A}"/>
              </a:ext>
            </a:extLst>
          </p:cNvPr>
          <p:cNvSpPr txBox="1"/>
          <p:nvPr>
            <p:custDataLst>
              <p:tags r:id="rId7"/>
            </p:custDataLst>
          </p:nvPr>
        </p:nvSpPr>
        <p:spPr>
          <a:xfrm>
            <a:off x="518160" y="5570733"/>
            <a:ext cx="11155680" cy="1200329"/>
          </a:xfrm>
          <a:prstGeom prst="rect">
            <a:avLst/>
          </a:prstGeom>
          <a:noFill/>
        </p:spPr>
        <p:txBody>
          <a:bodyPr wrap="square" rtlCol="0">
            <a:spAutoFit/>
          </a:bodyPr>
          <a:lstStyle/>
          <a:p>
            <a:pPr marL="342900" indent="-342900" rtl="0">
              <a:buFont typeface="Arial" panose="020B0604020202020204" pitchFamily="34" charset="0"/>
              <a:buChar char="•"/>
              <a:defRPr/>
            </a:pPr>
            <a:r>
              <a:rPr lang="fr" sz="2400">
                <a:solidFill>
                  <a:srgbClr val="002060"/>
                </a:solidFill>
              </a:rPr>
              <a:t>186 pays ont communiqué des données sur l’indicateur 6.5.1 (en 2017 et en 2020). </a:t>
            </a:r>
          </a:p>
          <a:p>
            <a:pPr marL="342900" indent="-342900" rtl="0">
              <a:buFont typeface="Arial" panose="020B0604020202020204" pitchFamily="34" charset="0"/>
              <a:buChar char="•"/>
              <a:defRPr/>
            </a:pPr>
            <a:r>
              <a:rPr lang="fr" sz="2400">
                <a:solidFill>
                  <a:srgbClr val="002060"/>
                </a:solidFill>
              </a:rPr>
              <a:t>87 pays dont la mise en œuvre de la GIRE est faible ou moyenne-faible (en 2020) </a:t>
            </a:r>
            <a:br>
              <a:rPr lang="en-GB" sz="2400" dirty="0">
                <a:solidFill>
                  <a:srgbClr val="002060"/>
                </a:solidFill>
              </a:rPr>
            </a:br>
            <a:r>
              <a:rPr lang="fr" sz="2400">
                <a:solidFill>
                  <a:srgbClr val="002060"/>
                </a:solidFill>
              </a:rPr>
              <a:t>	= ont peu de chances d’atteindre l’objectif fixé à l’horizon 2030 </a:t>
            </a:r>
            <a:endParaRPr lang="en-US" sz="2400" dirty="0">
              <a:solidFill>
                <a:srgbClr val="002060"/>
              </a:solidFill>
              <a:ea typeface="Calibri"/>
              <a:cs typeface="Calibri"/>
            </a:endParaRPr>
          </a:p>
        </p:txBody>
      </p:sp>
    </p:spTree>
    <p:extLst>
      <p:ext uri="{BB962C8B-B14F-4D97-AF65-F5344CB8AC3E}">
        <p14:creationId xmlns:p14="http://schemas.microsoft.com/office/powerpoint/2010/main" val="39740287"/>
      </p:ext>
    </p:extLst>
  </p:cSld>
  <p:clrMapOvr>
    <a:masterClrMapping/>
  </p:clrMapOvr>
  <p:extLst>
    <p:ext uri="{6950BFC3-D8DA-4A85-94F7-54DA5524770B}">
      <p188:commentRel xmlns:p188="http://schemas.microsoft.com/office/powerpoint/2018/8/main" r:id="rId10"/>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CD67-113A-7DE6-63E4-75A5AE9BBF4A}"/>
              </a:ext>
            </a:extLst>
          </p:cNvPr>
          <p:cNvSpPr>
            <a:spLocks noGrp="1"/>
          </p:cNvSpPr>
          <p:nvPr>
            <p:ph type="title"/>
            <p:custDataLst>
              <p:tags r:id="rId1"/>
            </p:custDataLst>
          </p:nvPr>
        </p:nvSpPr>
        <p:spPr>
          <a:xfrm>
            <a:off x="838200" y="365125"/>
            <a:ext cx="10515600" cy="599282"/>
          </a:xfrm>
        </p:spPr>
        <p:txBody>
          <a:bodyPr vert="horz" lIns="91440" tIns="45720" rIns="91440" bIns="45720" rtlCol="0" anchor="ctr">
            <a:noAutofit/>
          </a:bodyPr>
          <a:lstStyle/>
          <a:p>
            <a:pPr rtl="0"/>
            <a:r>
              <a:rPr lang="fr" sz="4000" b="1">
                <a:solidFill>
                  <a:srgbClr val="194869"/>
                </a:solidFill>
                <a:latin typeface="Calibri"/>
                <a:cs typeface="Calibri Light"/>
              </a:rPr>
              <a:t>La mise en œuvre de la GIRE doit s’accélérer.</a:t>
            </a:r>
          </a:p>
        </p:txBody>
      </p:sp>
      <p:pic>
        <p:nvPicPr>
          <p:cNvPr id="8" name="Picture 7">
            <a:extLst>
              <a:ext uri="{FF2B5EF4-FFF2-40B4-BE49-F238E27FC236}">
                <a16:creationId xmlns:a16="http://schemas.microsoft.com/office/drawing/2014/main" id="{C80F7AB7-74F3-9D4E-C783-CD5F3F71FD5E}"/>
              </a:ext>
            </a:extLst>
          </p:cNvPr>
          <p:cNvPicPr>
            <a:picLocks noChangeAspect="1"/>
          </p:cNvPicPr>
          <p:nvPr/>
        </p:nvPicPr>
        <p:blipFill>
          <a:blip r:embed="rId5"/>
          <a:stretch>
            <a:fillRect/>
          </a:stretch>
        </p:blipFill>
        <p:spPr>
          <a:xfrm>
            <a:off x="838200" y="1566863"/>
            <a:ext cx="6400800" cy="4610100"/>
          </a:xfrm>
          <a:prstGeom prst="rect">
            <a:avLst/>
          </a:prstGeom>
        </p:spPr>
      </p:pic>
      <p:sp>
        <p:nvSpPr>
          <p:cNvPr id="10" name="Content Placeholder 9">
            <a:extLst>
              <a:ext uri="{FF2B5EF4-FFF2-40B4-BE49-F238E27FC236}">
                <a16:creationId xmlns:a16="http://schemas.microsoft.com/office/drawing/2014/main" id="{F9EFD24D-DA09-6375-F1F5-AF26ACED7D84}"/>
              </a:ext>
            </a:extLst>
          </p:cNvPr>
          <p:cNvSpPr>
            <a:spLocks noGrp="1"/>
          </p:cNvSpPr>
          <p:nvPr>
            <p:ph idx="1"/>
          </p:nvPr>
        </p:nvSpPr>
        <p:spPr>
          <a:xfrm>
            <a:off x="7937770" y="1825625"/>
            <a:ext cx="3416030" cy="4351338"/>
          </a:xfrm>
        </p:spPr>
        <p:txBody>
          <a:bodyPr/>
          <a:lstStyle/>
          <a:p>
            <a:pPr marL="0" indent="0">
              <a:buNone/>
            </a:pPr>
            <a:r>
              <a:rPr lang="fr-FR" dirty="0"/>
              <a:t>107 pays ne sont pas en mesure d’assurer une gestion durable de l’eau d’ici à 2030. </a:t>
            </a:r>
          </a:p>
          <a:p>
            <a:endParaRPr lang="fr-FR" dirty="0"/>
          </a:p>
          <a:p>
            <a:pPr marL="0" indent="0">
              <a:buNone/>
            </a:pPr>
            <a:r>
              <a:rPr lang="fr-FR" dirty="0"/>
              <a:t>Dans le monde, le taux de progression actuel doit doubler. </a:t>
            </a:r>
          </a:p>
          <a:p>
            <a:endParaRPr lang="fr-FR" dirty="0"/>
          </a:p>
          <a:p>
            <a:endParaRPr lang="en-US" dirty="0"/>
          </a:p>
        </p:txBody>
      </p:sp>
    </p:spTree>
    <p:extLst>
      <p:ext uri="{BB962C8B-B14F-4D97-AF65-F5344CB8AC3E}">
        <p14:creationId xmlns:p14="http://schemas.microsoft.com/office/powerpoint/2010/main" val="2155111533"/>
      </p:ext>
    </p:extLst>
  </p:cSld>
  <p:clrMapOvr>
    <a:masterClrMapping/>
  </p:clrMapOvr>
  <p:extLst>
    <p:ext uri="{6950BFC3-D8DA-4A85-94F7-54DA5524770B}">
      <p188:commentRel xmlns:p188="http://schemas.microsoft.com/office/powerpoint/2018/8/main" r:id="rId4"/>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icture containing text, sign, screenshot&#10;&#10;Description automatically generated">
            <a:extLst>
              <a:ext uri="{FF2B5EF4-FFF2-40B4-BE49-F238E27FC236}">
                <a16:creationId xmlns:a16="http://schemas.microsoft.com/office/drawing/2014/main" id="{FA07DE03-CA6E-AC0F-0FE7-1DD5AFED7427}"/>
              </a:ext>
            </a:extLst>
          </p:cNvPr>
          <p:cNvPicPr>
            <a:picLocks noChangeAspect="1"/>
          </p:cNvPicPr>
          <p:nvPr>
            <p:custDataLst>
              <p:tags r:id="rId2"/>
            </p:custDataLst>
          </p:nvPr>
        </p:nvPicPr>
        <p:blipFill>
          <a:blip r:embed="rId13"/>
          <a:stretch>
            <a:fillRect/>
          </a:stretch>
        </p:blipFill>
        <p:spPr>
          <a:xfrm>
            <a:off x="989013" y="1844675"/>
            <a:ext cx="3141663" cy="4449763"/>
          </a:xfrm>
          <a:prstGeom prst="rect">
            <a:avLst/>
          </a:prstGeom>
        </p:spPr>
      </p:pic>
      <p:pic>
        <p:nvPicPr>
          <p:cNvPr id="10" name="Picture 10" descr="Graphical user interface, website&#10;&#10;Description automatically generated">
            <a:extLst>
              <a:ext uri="{FF2B5EF4-FFF2-40B4-BE49-F238E27FC236}">
                <a16:creationId xmlns:a16="http://schemas.microsoft.com/office/drawing/2014/main" id="{27549F4F-E33E-0BE0-528E-F777A52F3EC9}"/>
              </a:ext>
            </a:extLst>
          </p:cNvPr>
          <p:cNvPicPr>
            <a:picLocks noChangeAspect="1"/>
          </p:cNvPicPr>
          <p:nvPr>
            <p:custDataLst>
              <p:tags r:id="rId3"/>
            </p:custDataLst>
          </p:nvPr>
        </p:nvPicPr>
        <p:blipFill>
          <a:blip r:embed="rId14"/>
          <a:stretch>
            <a:fillRect/>
          </a:stretch>
        </p:blipFill>
        <p:spPr>
          <a:xfrm>
            <a:off x="4758061" y="1635918"/>
            <a:ext cx="1862805" cy="2638425"/>
          </a:xfrm>
          <a:prstGeom prst="rect">
            <a:avLst/>
          </a:prstGeom>
        </p:spPr>
      </p:pic>
      <p:pic>
        <p:nvPicPr>
          <p:cNvPr id="5" name="Picture 5" descr="Graphical user interface&#10;&#10;Description automatically generated">
            <a:extLst>
              <a:ext uri="{FF2B5EF4-FFF2-40B4-BE49-F238E27FC236}">
                <a16:creationId xmlns:a16="http://schemas.microsoft.com/office/drawing/2014/main" id="{B27AC4F9-E740-054A-A9C6-A755BC09D72D}"/>
              </a:ext>
            </a:extLst>
          </p:cNvPr>
          <p:cNvPicPr>
            <a:picLocks noChangeAspect="1"/>
          </p:cNvPicPr>
          <p:nvPr>
            <p:custDataLst>
              <p:tags r:id="rId4"/>
            </p:custDataLst>
          </p:nvPr>
        </p:nvPicPr>
        <p:blipFill>
          <a:blip r:embed="rId15"/>
          <a:stretch>
            <a:fillRect/>
          </a:stretch>
        </p:blipFill>
        <p:spPr>
          <a:xfrm>
            <a:off x="6852248" y="1635918"/>
            <a:ext cx="1860550" cy="2638425"/>
          </a:xfrm>
          <a:prstGeom prst="rect">
            <a:avLst/>
          </a:prstGeom>
        </p:spPr>
      </p:pic>
      <p:pic>
        <p:nvPicPr>
          <p:cNvPr id="8" name="Picture 8" descr="Text, website&#10;&#10;Description automatically generated">
            <a:extLst>
              <a:ext uri="{FF2B5EF4-FFF2-40B4-BE49-F238E27FC236}">
                <a16:creationId xmlns:a16="http://schemas.microsoft.com/office/drawing/2014/main" id="{E7863D9E-181A-87A4-1516-CA7A5FB2FA24}"/>
              </a:ext>
            </a:extLst>
          </p:cNvPr>
          <p:cNvPicPr>
            <a:picLocks noChangeAspect="1"/>
          </p:cNvPicPr>
          <p:nvPr>
            <p:custDataLst>
              <p:tags r:id="rId5"/>
            </p:custDataLst>
          </p:nvPr>
        </p:nvPicPr>
        <p:blipFill>
          <a:blip r:embed="rId16"/>
          <a:stretch>
            <a:fillRect/>
          </a:stretch>
        </p:blipFill>
        <p:spPr>
          <a:xfrm>
            <a:off x="9199934" y="1663303"/>
            <a:ext cx="1857375" cy="2638425"/>
          </a:xfrm>
          <a:prstGeom prst="rect">
            <a:avLst/>
          </a:prstGeom>
        </p:spPr>
      </p:pic>
      <p:pic>
        <p:nvPicPr>
          <p:cNvPr id="6" name="Picture 6" descr="A picture containing calendar&#10;&#10;Description automatically generated">
            <a:extLst>
              <a:ext uri="{FF2B5EF4-FFF2-40B4-BE49-F238E27FC236}">
                <a16:creationId xmlns:a16="http://schemas.microsoft.com/office/drawing/2014/main" id="{1A343F45-C6E7-5535-A9FE-C24A21B6D224}"/>
              </a:ext>
            </a:extLst>
          </p:cNvPr>
          <p:cNvPicPr>
            <a:picLocks noChangeAspect="1"/>
          </p:cNvPicPr>
          <p:nvPr>
            <p:custDataLst>
              <p:tags r:id="rId6"/>
            </p:custDataLst>
          </p:nvPr>
        </p:nvPicPr>
        <p:blipFill>
          <a:blip r:embed="rId17"/>
          <a:stretch>
            <a:fillRect/>
          </a:stretch>
        </p:blipFill>
        <p:spPr>
          <a:xfrm>
            <a:off x="4758061" y="4320548"/>
            <a:ext cx="1488360" cy="2123187"/>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D3596846-54F4-2803-27B8-550C59C62EFD}"/>
              </a:ext>
            </a:extLst>
          </p:cNvPr>
          <p:cNvPicPr>
            <a:picLocks noChangeAspect="1"/>
          </p:cNvPicPr>
          <p:nvPr>
            <p:custDataLst>
              <p:tags r:id="rId7"/>
            </p:custDataLst>
          </p:nvPr>
        </p:nvPicPr>
        <p:blipFill>
          <a:blip r:embed="rId18"/>
          <a:stretch>
            <a:fillRect/>
          </a:stretch>
        </p:blipFill>
        <p:spPr>
          <a:xfrm>
            <a:off x="6873806" y="4302107"/>
            <a:ext cx="1652897" cy="2379565"/>
          </a:xfrm>
          <a:prstGeom prst="rect">
            <a:avLst/>
          </a:prstGeom>
        </p:spPr>
      </p:pic>
      <p:pic>
        <p:nvPicPr>
          <p:cNvPr id="7" name="Picture 7" descr="Graphical user interface&#10;&#10;Description automatically generated">
            <a:extLst>
              <a:ext uri="{FF2B5EF4-FFF2-40B4-BE49-F238E27FC236}">
                <a16:creationId xmlns:a16="http://schemas.microsoft.com/office/drawing/2014/main" id="{4D46580B-36B4-F55F-2A36-B3839852E5DC}"/>
              </a:ext>
            </a:extLst>
          </p:cNvPr>
          <p:cNvPicPr>
            <a:picLocks noChangeAspect="1"/>
          </p:cNvPicPr>
          <p:nvPr>
            <p:custDataLst>
              <p:tags r:id="rId8"/>
            </p:custDataLst>
          </p:nvPr>
        </p:nvPicPr>
        <p:blipFill>
          <a:blip r:embed="rId19"/>
          <a:stretch>
            <a:fillRect/>
          </a:stretch>
        </p:blipFill>
        <p:spPr>
          <a:xfrm>
            <a:off x="9154088" y="4320548"/>
            <a:ext cx="1641084" cy="2347156"/>
          </a:xfrm>
          <a:prstGeom prst="rect">
            <a:avLst/>
          </a:prstGeom>
        </p:spPr>
      </p:pic>
      <p:sp>
        <p:nvSpPr>
          <p:cNvPr id="2" name="Title 1">
            <a:extLst>
              <a:ext uri="{FF2B5EF4-FFF2-40B4-BE49-F238E27FC236}">
                <a16:creationId xmlns:a16="http://schemas.microsoft.com/office/drawing/2014/main" id="{E9D7A4EF-82E8-7B16-CBD6-1246A08EB6D0}"/>
              </a:ext>
            </a:extLst>
          </p:cNvPr>
          <p:cNvSpPr>
            <a:spLocks noGrp="1"/>
          </p:cNvSpPr>
          <p:nvPr>
            <p:ph type="title"/>
            <p:custDataLst>
              <p:tags r:id="rId9"/>
            </p:custDataLst>
          </p:nvPr>
        </p:nvSpPr>
        <p:spPr>
          <a:xfrm>
            <a:off x="838200" y="184805"/>
            <a:ext cx="10515600" cy="1505883"/>
          </a:xfrm>
        </p:spPr>
        <p:txBody>
          <a:bodyPr vert="horz" lIns="91440" tIns="45720" rIns="91440" bIns="45720" rtlCol="0" anchor="ctr">
            <a:normAutofit/>
          </a:bodyPr>
          <a:lstStyle/>
          <a:p>
            <a:pPr rtl="0"/>
            <a:r>
              <a:rPr lang="fr" sz="4000" b="1">
                <a:solidFill>
                  <a:srgbClr val="194869"/>
                </a:solidFill>
                <a:latin typeface="Calibri"/>
                <a:cs typeface="Calibri Light"/>
              </a:rPr>
              <a:t>Rapports mondiaux et régionaux</a:t>
            </a:r>
          </a:p>
        </p:txBody>
      </p:sp>
    </p:spTree>
    <p:custDataLst>
      <p:tags r:id="rId1"/>
    </p:custDataLst>
    <p:extLst>
      <p:ext uri="{BB962C8B-B14F-4D97-AF65-F5344CB8AC3E}">
        <p14:creationId xmlns:p14="http://schemas.microsoft.com/office/powerpoint/2010/main" val="8296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1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D19F-7721-5FC3-5128-810A0653886D}"/>
              </a:ext>
            </a:extLst>
          </p:cNvPr>
          <p:cNvSpPr>
            <a:spLocks noGrp="1"/>
          </p:cNvSpPr>
          <p:nvPr>
            <p:ph type="title"/>
            <p:custDataLst>
              <p:tags r:id="rId1"/>
            </p:custDataLst>
          </p:nvPr>
        </p:nvSpPr>
        <p:spPr>
          <a:xfrm>
            <a:off x="838200" y="557188"/>
            <a:ext cx="10515600" cy="1084343"/>
          </a:xfrm>
        </p:spPr>
        <p:txBody>
          <a:bodyPr rtlCol="0">
            <a:normAutofit/>
          </a:bodyPr>
          <a:lstStyle/>
          <a:p>
            <a:pPr rtl="0"/>
            <a:r>
              <a:rPr lang="fr" sz="4000" b="1">
                <a:solidFill>
                  <a:srgbClr val="194869"/>
                </a:solidFill>
                <a:latin typeface="Calibri"/>
                <a:cs typeface="Calibri Light"/>
              </a:rPr>
              <a:t>Récapitulatif : Liens utiles </a:t>
            </a:r>
          </a:p>
        </p:txBody>
      </p:sp>
      <p:graphicFrame>
        <p:nvGraphicFramePr>
          <p:cNvPr id="7" name="Content Placeholder 2">
            <a:extLst>
              <a:ext uri="{FF2B5EF4-FFF2-40B4-BE49-F238E27FC236}">
                <a16:creationId xmlns:a16="http://schemas.microsoft.com/office/drawing/2014/main" id="{96EDAD33-CFC3-89CC-DFBE-5F099C0A53A1}"/>
              </a:ext>
            </a:extLst>
          </p:cNvPr>
          <p:cNvGraphicFramePr>
            <a:graphicFrameLocks noGrp="1"/>
          </p:cNvGraphicFramePr>
          <p:nvPr>
            <p:ph idx="1"/>
            <p:custDataLst>
              <p:tags r:id="rId2"/>
            </p:custDataLst>
          </p:nvPr>
        </p:nvGraphicFramePr>
        <p:xfrm>
          <a:off x="836675" y="1641531"/>
          <a:ext cx="10515600" cy="40471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DF03A057-722B-0838-BC3A-6E3BE0BDF31D}"/>
              </a:ext>
            </a:extLst>
          </p:cNvPr>
          <p:cNvPicPr>
            <a:picLocks noChangeAspect="1"/>
          </p:cNvPicPr>
          <p:nvPr>
            <p:custDataLst>
              <p:tags r:id="rId3"/>
            </p:custDataLst>
          </p:nvPr>
        </p:nvPicPr>
        <p:blipFill>
          <a:blip r:embed="rId12"/>
          <a:stretch>
            <a:fillRect/>
          </a:stretch>
        </p:blipFill>
        <p:spPr>
          <a:xfrm>
            <a:off x="4661122" y="5811879"/>
            <a:ext cx="7110254" cy="922966"/>
          </a:xfrm>
          <a:prstGeom prst="rect">
            <a:avLst/>
          </a:prstGeom>
        </p:spPr>
      </p:pic>
      <p:pic>
        <p:nvPicPr>
          <p:cNvPr id="4" name="Picture 3" descr="A picture containing text, outdoor, sign&#10;&#10;Description automatically generated">
            <a:extLst>
              <a:ext uri="{FF2B5EF4-FFF2-40B4-BE49-F238E27FC236}">
                <a16:creationId xmlns:a16="http://schemas.microsoft.com/office/drawing/2014/main" id="{2E6F97D7-B924-D76C-075F-9EB4336917DB}"/>
              </a:ext>
            </a:extLst>
          </p:cNvPr>
          <p:cNvPicPr>
            <a:picLocks noChangeAspect="1"/>
          </p:cNvPicPr>
          <p:nvPr>
            <p:custDataLst>
              <p:tags r:id="rId4"/>
            </p:custDataLst>
          </p:nvPr>
        </p:nvPicPr>
        <p:blipFill>
          <a:blip r:embed="rId13"/>
          <a:stretch>
            <a:fillRect/>
          </a:stretch>
        </p:blipFill>
        <p:spPr>
          <a:xfrm>
            <a:off x="420624" y="5817622"/>
            <a:ext cx="1159654" cy="966379"/>
          </a:xfrm>
          <a:prstGeom prst="rect">
            <a:avLst/>
          </a:prstGeom>
        </p:spPr>
      </p:pic>
    </p:spTree>
    <p:extLst>
      <p:ext uri="{BB962C8B-B14F-4D97-AF65-F5344CB8AC3E}">
        <p14:creationId xmlns:p14="http://schemas.microsoft.com/office/powerpoint/2010/main" val="1690874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17C54-49AA-2786-6E5D-B996D7A8CDF9}"/>
              </a:ext>
            </a:extLst>
          </p:cNvPr>
          <p:cNvSpPr>
            <a:spLocks noGrp="1"/>
          </p:cNvSpPr>
          <p:nvPr>
            <p:ph type="title"/>
            <p:custDataLst>
              <p:tags r:id="rId1"/>
            </p:custDataLst>
          </p:nvPr>
        </p:nvSpPr>
        <p:spPr>
          <a:xfrm>
            <a:off x="838199" y="365125"/>
            <a:ext cx="4203819" cy="1351837"/>
          </a:xfrm>
        </p:spPr>
        <p:txBody>
          <a:bodyPr rtlCol="0">
            <a:noAutofit/>
          </a:bodyPr>
          <a:lstStyle/>
          <a:p>
            <a:pPr rtl="0"/>
            <a:r>
              <a:rPr lang="fr" sz="2800" b="1" dirty="0">
                <a:solidFill>
                  <a:srgbClr val="194869"/>
                </a:solidFill>
                <a:latin typeface="Calibri"/>
                <a:cs typeface="Calibri Light"/>
              </a:rPr>
              <a:t>Le Programme de développement durable à l’horizon 2030 (Programme2030) et l’ODD 6</a:t>
            </a:r>
            <a:endParaRPr lang="en-US" sz="2800" b="1" dirty="0">
              <a:solidFill>
                <a:srgbClr val="194869"/>
              </a:solidFill>
              <a:latin typeface="Calibri"/>
              <a:cs typeface="Calibri"/>
            </a:endParaRPr>
          </a:p>
        </p:txBody>
      </p:sp>
      <p:sp>
        <p:nvSpPr>
          <p:cNvPr id="4" name="Oval 3">
            <a:extLst>
              <a:ext uri="{FF2B5EF4-FFF2-40B4-BE49-F238E27FC236}">
                <a16:creationId xmlns:a16="http://schemas.microsoft.com/office/drawing/2014/main" id="{9496FB65-5111-FE3C-74CA-7B78193AD01B}"/>
              </a:ext>
            </a:extLst>
          </p:cNvPr>
          <p:cNvSpPr>
            <a:spLocks noChangeAspect="1"/>
          </p:cNvSpPr>
          <p:nvPr>
            <p:custDataLst>
              <p:tags r:id="rId2"/>
            </p:custDataLst>
          </p:nvPr>
        </p:nvSpPr>
        <p:spPr>
          <a:xfrm>
            <a:off x="11583897" y="185125"/>
            <a:ext cx="386305" cy="360000"/>
          </a:xfrm>
          <a:prstGeom prst="ellipse">
            <a:avLst/>
          </a:prstGeom>
          <a:noFill/>
          <a:ln w="28575">
            <a:solidFill>
              <a:srgbClr val="002060"/>
            </a:solidFill>
          </a:ln>
        </p:spPr>
        <p:txBody>
          <a:bodyPr wrap="square" lIns="91440" tIns="45720" rIns="91440" bIns="45720" rtlCol="0" anchor="ctr" anchorCtr="1">
            <a:noAutofit/>
          </a:bodyPr>
          <a:lstStyle/>
          <a:p>
            <a:pPr algn="ctr" rtl="0"/>
            <a:r>
              <a:rPr lang="fr" sz="2800" b="1">
                <a:ln w="12700">
                  <a:noFill/>
                  <a:prstDash val="solid"/>
                </a:ln>
                <a:solidFill>
                  <a:srgbClr val="002060"/>
                </a:solidFill>
                <a:effectLst>
                  <a:outerShdw blurRad="41275" dist="20320" dir="1800000" algn="tl" rotWithShape="0">
                    <a:srgbClr val="000000">
                      <a:alpha val="40000"/>
                    </a:srgbClr>
                  </a:outerShdw>
                </a:effectLst>
              </a:rPr>
              <a:t>1</a:t>
            </a:r>
            <a:endParaRPr lang="da-DK" sz="2800" b="1" dirty="0">
              <a:ln w="12700">
                <a:noFill/>
                <a:prstDash val="solid"/>
              </a:ln>
              <a:solidFill>
                <a:srgbClr val="002060"/>
              </a:solidFill>
              <a:effectLst>
                <a:outerShdw blurRad="41275" dist="20320" dir="1800000" algn="tl" rotWithShape="0">
                  <a:srgbClr val="000000">
                    <a:alpha val="40000"/>
                  </a:srgbClr>
                </a:outerShdw>
              </a:effectLst>
              <a:cs typeface="Calibri"/>
            </a:endParaRPr>
          </a:p>
        </p:txBody>
      </p:sp>
      <p:sp>
        <p:nvSpPr>
          <p:cNvPr id="3" name="TextBox 2">
            <a:extLst>
              <a:ext uri="{FF2B5EF4-FFF2-40B4-BE49-F238E27FC236}">
                <a16:creationId xmlns:a16="http://schemas.microsoft.com/office/drawing/2014/main" id="{4B830868-418C-177E-E7A1-3E36FDDFE570}"/>
              </a:ext>
            </a:extLst>
          </p:cNvPr>
          <p:cNvSpPr txBox="1"/>
          <p:nvPr>
            <p:custDataLst>
              <p:tags r:id="rId3"/>
            </p:custDataLst>
          </p:nvPr>
        </p:nvSpPr>
        <p:spPr>
          <a:xfrm>
            <a:off x="838200" y="2869973"/>
            <a:ext cx="43747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fr" sz="2400" dirty="0">
                <a:solidFill>
                  <a:srgbClr val="002060"/>
                </a:solidFill>
                <a:cs typeface="Calibri"/>
              </a:rPr>
              <a:t>12 indicateurs et 8 cibles</a:t>
            </a:r>
          </a:p>
          <a:p>
            <a:pPr rtl="0"/>
            <a:r>
              <a:rPr lang="fr" sz="2400" dirty="0">
                <a:solidFill>
                  <a:srgbClr val="002060"/>
                </a:solidFill>
                <a:cs typeface="Calibri"/>
              </a:rPr>
              <a:t>permettent de mesurer les progrès accomplis vers l’ODD 6.</a:t>
            </a:r>
          </a:p>
        </p:txBody>
      </p:sp>
      <p:pic>
        <p:nvPicPr>
          <p:cNvPr id="7" name="Picture 6">
            <a:extLst>
              <a:ext uri="{FF2B5EF4-FFF2-40B4-BE49-F238E27FC236}">
                <a16:creationId xmlns:a16="http://schemas.microsoft.com/office/drawing/2014/main" id="{5DE3DC56-9DB0-784F-83F9-A134158C98F6}"/>
              </a:ext>
            </a:extLst>
          </p:cNvPr>
          <p:cNvPicPr>
            <a:picLocks noChangeAspect="1"/>
          </p:cNvPicPr>
          <p:nvPr/>
        </p:nvPicPr>
        <p:blipFill>
          <a:blip r:embed="rId6"/>
          <a:stretch>
            <a:fillRect/>
          </a:stretch>
        </p:blipFill>
        <p:spPr>
          <a:xfrm>
            <a:off x="5485564" y="41137"/>
            <a:ext cx="6706435" cy="6745426"/>
          </a:xfrm>
          <a:prstGeom prst="rect">
            <a:avLst/>
          </a:prstGeom>
        </p:spPr>
      </p:pic>
      <p:sp>
        <p:nvSpPr>
          <p:cNvPr id="10" name="Content Placeholder 9">
            <a:extLst>
              <a:ext uri="{FF2B5EF4-FFF2-40B4-BE49-F238E27FC236}">
                <a16:creationId xmlns:a16="http://schemas.microsoft.com/office/drawing/2014/main" id="{72E891E2-0488-F59E-1186-6092A3F65247}"/>
              </a:ext>
            </a:extLst>
          </p:cNvPr>
          <p:cNvSpPr>
            <a:spLocks noGrp="1"/>
          </p:cNvSpPr>
          <p:nvPr>
            <p:ph idx="1"/>
          </p:nvPr>
        </p:nvSpPr>
        <p:spPr/>
        <p:txBody>
          <a:bodyPr/>
          <a:lstStyle/>
          <a:p>
            <a:endParaRPr lang="en-US" dirty="0"/>
          </a:p>
        </p:txBody>
      </p:sp>
      <p:pic>
        <p:nvPicPr>
          <p:cNvPr id="12" name="Picture 11">
            <a:extLst>
              <a:ext uri="{FF2B5EF4-FFF2-40B4-BE49-F238E27FC236}">
                <a16:creationId xmlns:a16="http://schemas.microsoft.com/office/drawing/2014/main" id="{39EF18C6-F6D9-D097-B47E-3DAF0EEF1A0D}"/>
              </a:ext>
            </a:extLst>
          </p:cNvPr>
          <p:cNvPicPr>
            <a:picLocks noChangeAspect="1"/>
          </p:cNvPicPr>
          <p:nvPr/>
        </p:nvPicPr>
        <p:blipFill>
          <a:blip r:embed="rId7"/>
          <a:stretch>
            <a:fillRect/>
          </a:stretch>
        </p:blipFill>
        <p:spPr>
          <a:xfrm>
            <a:off x="333648" y="5434726"/>
            <a:ext cx="4879287" cy="1351837"/>
          </a:xfrm>
          <a:prstGeom prst="rect">
            <a:avLst/>
          </a:prstGeom>
        </p:spPr>
      </p:pic>
    </p:spTree>
    <p:extLst>
      <p:ext uri="{BB962C8B-B14F-4D97-AF65-F5344CB8AC3E}">
        <p14:creationId xmlns:p14="http://schemas.microsoft.com/office/powerpoint/2010/main" val="3767388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33380-43A4-7FF9-A87D-F18A28976AB4}"/>
              </a:ext>
            </a:extLst>
          </p:cNvPr>
          <p:cNvSpPr>
            <a:spLocks noGrp="1"/>
          </p:cNvSpPr>
          <p:nvPr>
            <p:ph type="title"/>
            <p:custDataLst>
              <p:tags r:id="rId2"/>
            </p:custDataLst>
          </p:nvPr>
        </p:nvSpPr>
        <p:spPr>
          <a:xfrm>
            <a:off x="838200" y="365125"/>
            <a:ext cx="10515600" cy="865736"/>
          </a:xfrm>
        </p:spPr>
        <p:txBody>
          <a:bodyPr rtlCol="0">
            <a:normAutofit/>
          </a:bodyPr>
          <a:lstStyle/>
          <a:p>
            <a:pPr rtl="0"/>
            <a:r>
              <a:rPr lang="fr" sz="4000" b="1">
                <a:solidFill>
                  <a:srgbClr val="194869"/>
                </a:solidFill>
                <a:latin typeface="Calibri"/>
                <a:ea typeface="Calibri"/>
                <a:cs typeface="Calibri Light"/>
              </a:rPr>
              <a:t>Objectif de développement durable n</a:t>
            </a:r>
            <a:r>
              <a:rPr lang="en" sz="4000" b="1" baseline="30000">
                <a:solidFill>
                  <a:srgbClr val="194869"/>
                </a:solidFill>
                <a:latin typeface="Calibri"/>
                <a:ea typeface="Calibri"/>
                <a:cs typeface="Calibri Light"/>
              </a:rPr>
              <a:t>o</a:t>
            </a:r>
            <a:r>
              <a:rPr lang="en" sz="4000" b="1">
                <a:solidFill>
                  <a:srgbClr val="194869"/>
                </a:solidFill>
                <a:latin typeface="Calibri"/>
                <a:ea typeface="Calibri"/>
                <a:cs typeface="Calibri Light"/>
              </a:rPr>
              <a:t> 6</a:t>
            </a:r>
            <a:endParaRPr lang="en-US" sz="4000" b="1" dirty="0">
              <a:solidFill>
                <a:srgbClr val="194869"/>
              </a:solidFill>
              <a:latin typeface="Calibri"/>
              <a:ea typeface="Calibri"/>
              <a:cs typeface="Calibri"/>
            </a:endParaRPr>
          </a:p>
        </p:txBody>
      </p:sp>
      <p:sp>
        <p:nvSpPr>
          <p:cNvPr id="3" name="TextBox 2">
            <a:extLst>
              <a:ext uri="{FF2B5EF4-FFF2-40B4-BE49-F238E27FC236}">
                <a16:creationId xmlns:a16="http://schemas.microsoft.com/office/drawing/2014/main" id="{4F7E2ADB-F00F-615A-F639-604C113D0B26}"/>
              </a:ext>
            </a:extLst>
          </p:cNvPr>
          <p:cNvSpPr txBox="1"/>
          <p:nvPr>
            <p:custDataLst>
              <p:tags r:id="rId3"/>
            </p:custDataLst>
          </p:nvPr>
        </p:nvSpPr>
        <p:spPr>
          <a:xfrm>
            <a:off x="753154" y="5987595"/>
            <a:ext cx="111578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endParaRPr lang="en-US" sz="2000" b="1" dirty="0">
              <a:solidFill>
                <a:srgbClr val="002060"/>
              </a:solidFill>
            </a:endParaRPr>
          </a:p>
        </p:txBody>
      </p:sp>
      <p:sp>
        <p:nvSpPr>
          <p:cNvPr id="8" name="TextBox 7">
            <a:extLst>
              <a:ext uri="{FF2B5EF4-FFF2-40B4-BE49-F238E27FC236}">
                <a16:creationId xmlns:a16="http://schemas.microsoft.com/office/drawing/2014/main" id="{1EDD9F64-1CE6-E2E3-15D4-2957164CFD52}"/>
              </a:ext>
            </a:extLst>
          </p:cNvPr>
          <p:cNvSpPr txBox="1"/>
          <p:nvPr>
            <p:custDataLst>
              <p:tags r:id="rId4"/>
            </p:custDataLst>
          </p:nvPr>
        </p:nvSpPr>
        <p:spPr>
          <a:xfrm>
            <a:off x="3841749" y="1400175"/>
            <a:ext cx="7604125"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fr" sz="2800" b="1" dirty="0">
                <a:solidFill>
                  <a:srgbClr val="002060"/>
                </a:solidFill>
                <a:ea typeface="Calibri"/>
                <a:cs typeface="Calibri"/>
              </a:rPr>
              <a:t>Garantir l’accès de tous à des services d’alimentation en eau et d’assainissement </a:t>
            </a:r>
            <a:r>
              <a:rPr lang="fr" sz="2800" b="1" u="sng" dirty="0">
                <a:solidFill>
                  <a:srgbClr val="002060"/>
                </a:solidFill>
                <a:ea typeface="Calibri"/>
                <a:cs typeface="Calibri"/>
              </a:rPr>
              <a:t>gérés de façon durable</a:t>
            </a:r>
            <a:r>
              <a:rPr lang="fr" sz="2800" b="1" dirty="0">
                <a:solidFill>
                  <a:srgbClr val="002060"/>
                </a:solidFill>
                <a:ea typeface="Calibri"/>
                <a:cs typeface="Calibri"/>
              </a:rPr>
              <a:t>.</a:t>
            </a:r>
          </a:p>
          <a:p>
            <a:pPr rtl="0"/>
            <a:endParaRPr lang="en-US" sz="2800" dirty="0">
              <a:solidFill>
                <a:srgbClr val="002060"/>
              </a:solidFill>
              <a:ea typeface="Calibri"/>
              <a:cs typeface="Calibri"/>
            </a:endParaRPr>
          </a:p>
          <a:p>
            <a:pPr rtl="0"/>
            <a:r>
              <a:rPr lang="fr" sz="2000" b="1" dirty="0">
                <a:solidFill>
                  <a:srgbClr val="002060"/>
                </a:solidFill>
                <a:ea typeface="Calibri"/>
                <a:cs typeface="Calibri"/>
              </a:rPr>
              <a:t>Cible 6.5 :</a:t>
            </a:r>
            <a:r>
              <a:rPr lang="fr" sz="2000" dirty="0">
                <a:solidFill>
                  <a:srgbClr val="002060"/>
                </a:solidFill>
                <a:ea typeface="Calibri"/>
                <a:cs typeface="Calibri"/>
              </a:rPr>
              <a:t> D’ici à 2030, </a:t>
            </a:r>
            <a:r>
              <a:rPr lang="fr" sz="2000" u="sng" dirty="0">
                <a:solidFill>
                  <a:srgbClr val="002060"/>
                </a:solidFill>
                <a:ea typeface="Calibri"/>
                <a:cs typeface="Calibri"/>
              </a:rPr>
              <a:t>assurer</a:t>
            </a:r>
            <a:r>
              <a:rPr lang="fr" sz="2000" dirty="0">
                <a:solidFill>
                  <a:srgbClr val="002060"/>
                </a:solidFill>
                <a:ea typeface="Calibri"/>
                <a:cs typeface="Calibri"/>
              </a:rPr>
              <a:t> la gestion intégrée des ressources en eau à tous les niveaux, y compris au moyen de la coopération transfrontière selon qu’il convient. </a:t>
            </a:r>
          </a:p>
        </p:txBody>
      </p:sp>
      <p:sp>
        <p:nvSpPr>
          <p:cNvPr id="9" name="TextBox 8">
            <a:extLst>
              <a:ext uri="{FF2B5EF4-FFF2-40B4-BE49-F238E27FC236}">
                <a16:creationId xmlns:a16="http://schemas.microsoft.com/office/drawing/2014/main" id="{69C6A2FB-18D4-0BC2-58DA-134E659E113A}"/>
              </a:ext>
            </a:extLst>
          </p:cNvPr>
          <p:cNvSpPr txBox="1"/>
          <p:nvPr>
            <p:custDataLst>
              <p:tags r:id="rId5"/>
            </p:custDataLst>
          </p:nvPr>
        </p:nvSpPr>
        <p:spPr>
          <a:xfrm>
            <a:off x="752474" y="4381499"/>
            <a:ext cx="1127442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fr" b="1" dirty="0">
                <a:solidFill>
                  <a:srgbClr val="002060"/>
                </a:solidFill>
                <a:ea typeface="Calibri"/>
                <a:cs typeface="Calibri"/>
              </a:rPr>
              <a:t>Indicateur 6.5.1 :</a:t>
            </a:r>
            <a:r>
              <a:rPr lang="fr" dirty="0">
                <a:solidFill>
                  <a:srgbClr val="002060"/>
                </a:solidFill>
                <a:ea typeface="Calibri"/>
                <a:cs typeface="Calibri"/>
              </a:rPr>
              <a:t> Degré de mise en œuvre de la gestion intégrée des ressources en eau (GIRE) </a:t>
            </a:r>
          </a:p>
          <a:p>
            <a:pPr rtl="0"/>
            <a:endParaRPr lang="en-US" dirty="0">
              <a:solidFill>
                <a:srgbClr val="002060"/>
              </a:solidFill>
              <a:ea typeface="Calibri"/>
              <a:cs typeface="Calibri"/>
            </a:endParaRPr>
          </a:p>
          <a:p>
            <a:pPr rtl="0"/>
            <a:r>
              <a:rPr lang="fr" b="1" dirty="0">
                <a:solidFill>
                  <a:srgbClr val="002060"/>
                </a:solidFill>
                <a:ea typeface="Calibri"/>
                <a:cs typeface="Calibri"/>
              </a:rPr>
              <a:t>Indicateur 6.5.2 :</a:t>
            </a:r>
            <a:r>
              <a:rPr lang="fr" dirty="0">
                <a:solidFill>
                  <a:srgbClr val="002060"/>
                </a:solidFill>
                <a:ea typeface="Calibri"/>
                <a:cs typeface="Calibri"/>
              </a:rPr>
              <a:t> Proportion de bassins hydriques transfrontières où est en place un dispositif opérationnel de coopération en matière d’eau 			</a:t>
            </a:r>
          </a:p>
          <a:p>
            <a:pPr rtl="0"/>
            <a:endParaRPr lang="fr" dirty="0">
              <a:solidFill>
                <a:srgbClr val="002060"/>
              </a:solidFill>
              <a:ea typeface="Calibri"/>
              <a:cs typeface="Calibri"/>
            </a:endParaRPr>
          </a:p>
          <a:p>
            <a:pPr rtl="0"/>
            <a:r>
              <a:rPr lang="fr" dirty="0">
                <a:solidFill>
                  <a:srgbClr val="002060"/>
                </a:solidFill>
                <a:ea typeface="Calibri"/>
                <a:cs typeface="Calibri"/>
              </a:rPr>
              <a:t>Le Programme des Nations unies pour l’environnement (PNUE) est l’organisme dépositaire de l’indicateur 6.5.1.</a:t>
            </a:r>
          </a:p>
        </p:txBody>
      </p:sp>
      <p:pic>
        <p:nvPicPr>
          <p:cNvPr id="6" name="Picture 5">
            <a:extLst>
              <a:ext uri="{FF2B5EF4-FFF2-40B4-BE49-F238E27FC236}">
                <a16:creationId xmlns:a16="http://schemas.microsoft.com/office/drawing/2014/main" id="{B330E54D-5ED3-0E5E-E6AF-271ABCB4EC67}"/>
              </a:ext>
            </a:extLst>
          </p:cNvPr>
          <p:cNvPicPr>
            <a:picLocks noChangeAspect="1"/>
          </p:cNvPicPr>
          <p:nvPr/>
        </p:nvPicPr>
        <p:blipFill>
          <a:blip r:embed="rId8"/>
          <a:stretch>
            <a:fillRect/>
          </a:stretch>
        </p:blipFill>
        <p:spPr>
          <a:xfrm>
            <a:off x="753154" y="1400175"/>
            <a:ext cx="2641799" cy="2717900"/>
          </a:xfrm>
          <a:prstGeom prst="rect">
            <a:avLst/>
          </a:prstGeom>
        </p:spPr>
      </p:pic>
    </p:spTree>
    <p:custDataLst>
      <p:tags r:id="rId1"/>
    </p:custDataLst>
    <p:extLst>
      <p:ext uri="{BB962C8B-B14F-4D97-AF65-F5344CB8AC3E}">
        <p14:creationId xmlns:p14="http://schemas.microsoft.com/office/powerpoint/2010/main" val="352367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93B7CB-0563-AEE5-354D-7440EC2AFF31}"/>
              </a:ext>
            </a:extLst>
          </p:cNvPr>
          <p:cNvPicPr>
            <a:picLocks noChangeAspect="1"/>
          </p:cNvPicPr>
          <p:nvPr/>
        </p:nvPicPr>
        <p:blipFill>
          <a:blip r:embed="rId3"/>
          <a:stretch>
            <a:fillRect/>
          </a:stretch>
        </p:blipFill>
        <p:spPr>
          <a:xfrm>
            <a:off x="1666557" y="0"/>
            <a:ext cx="8858886" cy="6858000"/>
          </a:xfrm>
          <a:prstGeom prst="rect">
            <a:avLst/>
          </a:prstGeom>
        </p:spPr>
      </p:pic>
    </p:spTree>
    <p:extLst>
      <p:ext uri="{BB962C8B-B14F-4D97-AF65-F5344CB8AC3E}">
        <p14:creationId xmlns:p14="http://schemas.microsoft.com/office/powerpoint/2010/main" val="1580246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DCC02E67-A442-6546-93CA-A40BE1800C50}"/>
              </a:ext>
            </a:extLst>
          </p:cNvPr>
          <p:cNvSpPr txBox="1"/>
          <p:nvPr/>
        </p:nvSpPr>
        <p:spPr>
          <a:xfrm>
            <a:off x="9190642" y="6073959"/>
            <a:ext cx="2733303" cy="461665"/>
          </a:xfrm>
          <a:prstGeom prst="rect">
            <a:avLst/>
          </a:prstGeom>
          <a:noFill/>
        </p:spPr>
        <p:txBody>
          <a:bodyPr wrap="square" rtlCol="0">
            <a:spAutoFit/>
          </a:bodyPr>
          <a:lstStyle/>
          <a:p>
            <a:pPr algn="r"/>
            <a:r>
              <a:rPr lang="en-US" sz="2400">
                <a:solidFill>
                  <a:schemeClr val="bg1"/>
                </a:solidFill>
                <a:latin typeface="Calibri" panose="020F0502020204030204" pitchFamily="34" charset="0"/>
                <a:cs typeface="Calibri" panose="020F0502020204030204" pitchFamily="34" charset="0"/>
              </a:rPr>
              <a:t>March 2023</a:t>
            </a: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421824" y="5829544"/>
            <a:ext cx="1013276" cy="844397"/>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2059737" y="5829544"/>
            <a:ext cx="5615682" cy="728959"/>
          </a:xfrm>
          <a:prstGeom prst="rect">
            <a:avLst/>
          </a:prstGeom>
        </p:spPr>
      </p:pic>
      <p:sp>
        <p:nvSpPr>
          <p:cNvPr id="4" name="TextBox 3">
            <a:extLst>
              <a:ext uri="{FF2B5EF4-FFF2-40B4-BE49-F238E27FC236}">
                <a16:creationId xmlns:a16="http://schemas.microsoft.com/office/drawing/2014/main" id="{F37ACA96-C810-5137-B424-EA8554466652}"/>
              </a:ext>
            </a:extLst>
          </p:cNvPr>
          <p:cNvSpPr txBox="1"/>
          <p:nvPr/>
        </p:nvSpPr>
        <p:spPr>
          <a:xfrm>
            <a:off x="889000" y="40640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78EE008-96C5-F438-B8BD-BEC683944A9B}"/>
              </a:ext>
            </a:extLst>
          </p:cNvPr>
          <p:cNvSpPr txBox="1"/>
          <p:nvPr/>
        </p:nvSpPr>
        <p:spPr>
          <a:xfrm>
            <a:off x="421824" y="1648022"/>
            <a:ext cx="6431879" cy="3231654"/>
          </a:xfrm>
          <a:prstGeom prst="rect">
            <a:avLst/>
          </a:prstGeom>
          <a:noFill/>
        </p:spPr>
        <p:txBody>
          <a:bodyPr wrap="square" rtlCol="0">
            <a:spAutoFit/>
          </a:bodyPr>
          <a:lstStyle/>
          <a:p>
            <a:r>
              <a:rPr lang="en-US" sz="6000" b="1" dirty="0" err="1">
                <a:solidFill>
                  <a:srgbClr val="194869"/>
                </a:solidFill>
                <a:latin typeface="Calibri" panose="020F0502020204030204" pitchFamily="34" charset="0"/>
                <a:cs typeface="Calibri" panose="020F0502020204030204" pitchFamily="34" charset="0"/>
              </a:rPr>
              <a:t>Partie</a:t>
            </a:r>
            <a:r>
              <a:rPr lang="en-US" sz="6000" b="1" dirty="0">
                <a:solidFill>
                  <a:srgbClr val="194869"/>
                </a:solidFill>
                <a:latin typeface="Calibri" panose="020F0502020204030204" pitchFamily="34" charset="0"/>
                <a:cs typeface="Calibri" panose="020F0502020204030204" pitchFamily="34" charset="0"/>
              </a:rPr>
              <a:t> 2 :​</a:t>
            </a:r>
            <a:br>
              <a:rPr lang="fr-FR" sz="4800" b="0" i="0" dirty="0">
                <a:solidFill>
                  <a:srgbClr val="000000"/>
                </a:solidFill>
                <a:effectLst/>
                <a:latin typeface="Calibri" panose="020F0502020204030204" pitchFamily="34" charset="0"/>
              </a:rPr>
            </a:br>
            <a:r>
              <a:rPr lang="fr-FR" sz="4800" b="1" i="0" u="none" strike="noStrike" dirty="0">
                <a:solidFill>
                  <a:srgbClr val="194869"/>
                </a:solidFill>
                <a:effectLst/>
                <a:latin typeface="Calibri" panose="020F0502020204030204" pitchFamily="34" charset="0"/>
              </a:rPr>
              <a:t>Calendrier, service d’assistance et Guide de suivi</a:t>
            </a:r>
            <a:r>
              <a:rPr lang="fr-FR" sz="4800" b="0" i="0" dirty="0">
                <a:solidFill>
                  <a:srgbClr val="194869"/>
                </a:solidFill>
                <a:effectLst/>
                <a:latin typeface="Calibri" panose="020F0502020204030204" pitchFamily="34" charset="0"/>
              </a:rPr>
              <a:t>​</a:t>
            </a:r>
            <a:endParaRPr lang="en-US" sz="4800" b="1" dirty="0">
              <a:solidFill>
                <a:srgbClr val="194869"/>
              </a:solidFill>
              <a:latin typeface="Calibri" panose="020F0502020204030204" pitchFamily="34" charset="0"/>
              <a:cs typeface="Calibri" panose="020F0502020204030204" pitchFamily="34" charset="0"/>
            </a:endParaRPr>
          </a:p>
        </p:txBody>
      </p:sp>
      <p:pic>
        <p:nvPicPr>
          <p:cNvPr id="5" name="Picture Placeholder 7">
            <a:extLst>
              <a:ext uri="{FF2B5EF4-FFF2-40B4-BE49-F238E27FC236}">
                <a16:creationId xmlns:a16="http://schemas.microsoft.com/office/drawing/2014/main" id="{A32003E7-F1A6-FE48-7992-21A7098E45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204"/>
          <a:stretch/>
        </p:blipFill>
        <p:spPr>
          <a:xfrm>
            <a:off x="7861300" y="0"/>
            <a:ext cx="4330700" cy="6858000"/>
          </a:xfrm>
          <a:prstGeom prst="rect">
            <a:avLst/>
          </a:prstGeom>
        </p:spPr>
      </p:pic>
      <p:sp>
        <p:nvSpPr>
          <p:cNvPr id="7" name="TextBox 1">
            <a:extLst>
              <a:ext uri="{FF2B5EF4-FFF2-40B4-BE49-F238E27FC236}">
                <a16:creationId xmlns:a16="http://schemas.microsoft.com/office/drawing/2014/main" id="{E32C1E31-897A-AC82-00EE-2AF7E0DF6ECE}"/>
              </a:ext>
            </a:extLst>
          </p:cNvPr>
          <p:cNvSpPr txBox="1"/>
          <p:nvPr/>
        </p:nvSpPr>
        <p:spPr>
          <a:xfrm>
            <a:off x="167113" y="84024"/>
            <a:ext cx="11060106" cy="400110"/>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2000" b="1" dirty="0">
                <a:solidFill>
                  <a:srgbClr val="194869"/>
                </a:solidFill>
                <a:latin typeface="Calibri" panose="020F0502020204030204" pitchFamily="34" charset="0"/>
                <a:cs typeface="Calibri" panose="020F0502020204030204" pitchFamily="34" charset="0"/>
              </a:rPr>
              <a:t>Indicateur 6.5.1 des ODD : Mise en œuvre de la gestion intégrée des ressources en eau (GIRE)</a:t>
            </a:r>
          </a:p>
        </p:txBody>
      </p:sp>
      <p:sp>
        <p:nvSpPr>
          <p:cNvPr id="8" name="TextBox 2">
            <a:extLst>
              <a:ext uri="{FF2B5EF4-FFF2-40B4-BE49-F238E27FC236}">
                <a16:creationId xmlns:a16="http://schemas.microsoft.com/office/drawing/2014/main" id="{74899FCD-6158-4E6F-F50B-B5EDA645CE6A}"/>
              </a:ext>
            </a:extLst>
          </p:cNvPr>
          <p:cNvSpPr txBox="1"/>
          <p:nvPr/>
        </p:nvSpPr>
        <p:spPr>
          <a:xfrm>
            <a:off x="167113" y="386607"/>
            <a:ext cx="7349594" cy="369332"/>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Aperçu du suivi et de la communication des données pour 2023 </a:t>
            </a:r>
          </a:p>
        </p:txBody>
      </p:sp>
    </p:spTree>
    <p:extLst>
      <p:ext uri="{BB962C8B-B14F-4D97-AF65-F5344CB8AC3E}">
        <p14:creationId xmlns:p14="http://schemas.microsoft.com/office/powerpoint/2010/main" val="915992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a:xfrm>
            <a:off x="838200" y="36814"/>
            <a:ext cx="10515600" cy="1325563"/>
          </a:xfrm>
        </p:spPr>
        <p:txBody>
          <a:bodyPr/>
          <a:lstStyle/>
          <a:p>
            <a:r>
              <a:rPr lang="fr-FR" dirty="0"/>
              <a:t>Calendrier relatif à la communication des données pour 2023​</a:t>
            </a:r>
            <a:endParaRPr lang="en-US" dirty="0"/>
          </a:p>
        </p:txBody>
      </p:sp>
      <p:graphicFrame>
        <p:nvGraphicFramePr>
          <p:cNvPr id="3" name="Content Placeholder 2">
            <a:extLst>
              <a:ext uri="{FF2B5EF4-FFF2-40B4-BE49-F238E27FC236}">
                <a16:creationId xmlns:a16="http://schemas.microsoft.com/office/drawing/2014/main" id="{D0B21D7B-FC78-D952-771D-2B4302190A70}"/>
              </a:ext>
            </a:extLst>
          </p:cNvPr>
          <p:cNvGraphicFramePr>
            <a:graphicFrameLocks noGrp="1"/>
          </p:cNvGraphicFramePr>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1">
            <a:extLst>
              <a:ext uri="{FF2B5EF4-FFF2-40B4-BE49-F238E27FC236}">
                <a16:creationId xmlns:a16="http://schemas.microsoft.com/office/drawing/2014/main" id="{E0265863-8353-0B4F-C0B0-70CFD5444F0B}"/>
              </a:ext>
            </a:extLst>
          </p:cNvPr>
          <p:cNvSpPr txBox="1"/>
          <p:nvPr/>
        </p:nvSpPr>
        <p:spPr>
          <a:xfrm>
            <a:off x="294346" y="6176963"/>
            <a:ext cx="722586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dirty="0">
                <a:solidFill>
                  <a:srgbClr val="002060"/>
                </a:solidFill>
                <a:cs typeface="Calibri"/>
              </a:rPr>
              <a:t>*Soumission à la Division de statistiques des Nations Unies début 2024</a:t>
            </a:r>
          </a:p>
        </p:txBody>
      </p:sp>
      <p:sp>
        <p:nvSpPr>
          <p:cNvPr id="5" name="TextBox 1">
            <a:extLst>
              <a:ext uri="{FF2B5EF4-FFF2-40B4-BE49-F238E27FC236}">
                <a16:creationId xmlns:a16="http://schemas.microsoft.com/office/drawing/2014/main" id="{B97C60BB-C8E8-1E57-5A02-51FFC62CA4E5}"/>
              </a:ext>
            </a:extLst>
          </p:cNvPr>
          <p:cNvSpPr txBox="1"/>
          <p:nvPr/>
        </p:nvSpPr>
        <p:spPr>
          <a:xfrm>
            <a:off x="9883502" y="6176963"/>
            <a:ext cx="3436708" cy="369332"/>
          </a:xfrm>
          <a:prstGeom prst="rect">
            <a:avLst/>
          </a:prstGeom>
          <a:noFill/>
        </p:spPr>
        <p:txBody>
          <a:bodyPr wrap="square" rtlCol="0">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dirty="0">
                <a:solidFill>
                  <a:srgbClr val="002060"/>
                </a:solidFill>
              </a:rPr>
              <a:t>Voir le Guide de suivi</a:t>
            </a:r>
          </a:p>
        </p:txBody>
      </p:sp>
    </p:spTree>
    <p:extLst>
      <p:ext uri="{BB962C8B-B14F-4D97-AF65-F5344CB8AC3E}">
        <p14:creationId xmlns:p14="http://schemas.microsoft.com/office/powerpoint/2010/main" val="202742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p:txBody>
          <a:bodyPr/>
          <a:lstStyle/>
          <a:p>
            <a:r>
              <a:rPr lang="fr-FR" dirty="0"/>
              <a:t>Service d’assistance relatif à l’indicateur 6.5.1 des ODD ​</a:t>
            </a:r>
            <a:endParaRPr lang="en-US" dirty="0"/>
          </a:p>
        </p:txBody>
      </p:sp>
      <p:pic>
        <p:nvPicPr>
          <p:cNvPr id="8" name="Graphic 4" descr="Questions with solid fill">
            <a:extLst>
              <a:ext uri="{FF2B5EF4-FFF2-40B4-BE49-F238E27FC236}">
                <a16:creationId xmlns:a16="http://schemas.microsoft.com/office/drawing/2014/main" id="{DC967B6D-1839-6B42-D130-8D129C12BF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944" y="1643944"/>
            <a:ext cx="2996793" cy="2996793"/>
          </a:xfrm>
          <a:prstGeom prst="rect">
            <a:avLst/>
          </a:prstGeom>
        </p:spPr>
      </p:pic>
      <p:sp>
        <p:nvSpPr>
          <p:cNvPr id="9" name="Content Placeholder 1">
            <a:extLst>
              <a:ext uri="{FF2B5EF4-FFF2-40B4-BE49-F238E27FC236}">
                <a16:creationId xmlns:a16="http://schemas.microsoft.com/office/drawing/2014/main" id="{1EA687C6-7307-9B02-5CA7-F9B448196807}"/>
              </a:ext>
            </a:extLst>
          </p:cNvPr>
          <p:cNvSpPr txBox="1">
            <a:spLocks/>
          </p:cNvSpPr>
          <p:nvPr/>
        </p:nvSpPr>
        <p:spPr>
          <a:xfrm>
            <a:off x="8477830" y="4739931"/>
            <a:ext cx="3126248" cy="4355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GB" sz="2800" b="0" i="0" u="none" strike="noStrike" kern="1200" smtClean="0">
                <a:solidFill>
                  <a:schemeClr val="accent2"/>
                </a:solidFill>
                <a:effectLst/>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accent2"/>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tx2"/>
                </a:solidFill>
                <a:ea typeface="+mn-lt"/>
                <a:cs typeface="+mn-lt"/>
              </a:rPr>
              <a:t> </a:t>
            </a:r>
            <a:r>
              <a:rPr lang="en-US" sz="2400" b="1">
                <a:solidFill>
                  <a:schemeClr val="tx2"/>
                </a:solidFill>
                <a:ea typeface="+mn-lt"/>
                <a:cs typeface="+mn-lt"/>
                <a:hlinkClick r:id="rId6">
                  <a:extLst>
                    <a:ext uri="{A12FA001-AC4F-418D-AE19-62706E023703}">
                      <ahyp:hlinkClr xmlns:ahyp="http://schemas.microsoft.com/office/drawing/2018/hyperlinkcolor" val="tx"/>
                    </a:ext>
                  </a:extLst>
                </a:hlinkClick>
              </a:rPr>
              <a:t>iwrmsdg651@un.org</a:t>
            </a:r>
            <a:r>
              <a:rPr lang="en-US" sz="1600" b="1">
                <a:solidFill>
                  <a:schemeClr val="tx2"/>
                </a:solidFill>
                <a:ea typeface="+mn-lt"/>
                <a:cs typeface="+mn-lt"/>
              </a:rPr>
              <a:t>.</a:t>
            </a:r>
            <a:endParaRPr lang="en-US" sz="1600" b="1">
              <a:solidFill>
                <a:schemeClr val="tx2"/>
              </a:solidFill>
            </a:endParaRPr>
          </a:p>
        </p:txBody>
      </p:sp>
      <p:sp>
        <p:nvSpPr>
          <p:cNvPr id="7" name="Content Placeholder 12">
            <a:extLst>
              <a:ext uri="{FF2B5EF4-FFF2-40B4-BE49-F238E27FC236}">
                <a16:creationId xmlns:a16="http://schemas.microsoft.com/office/drawing/2014/main" id="{B028C1B4-837C-906A-4E0D-46990E1F9A46}"/>
              </a:ext>
            </a:extLst>
          </p:cNvPr>
          <p:cNvSpPr txBox="1">
            <a:spLocks/>
          </p:cNvSpPr>
          <p:nvPr/>
        </p:nvSpPr>
        <p:spPr>
          <a:xfrm>
            <a:off x="949036" y="1701456"/>
            <a:ext cx="6453082" cy="489767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fr-FR" b="0" dirty="0">
                <a:solidFill>
                  <a:schemeClr val="accent1"/>
                </a:solidFill>
              </a:rPr>
              <a:t>Toute question relative à la communication de données relatives à l’indicateur 6.5.1 ​</a:t>
            </a:r>
          </a:p>
          <a:p>
            <a:pPr marL="342900" indent="-342900"/>
            <a:r>
              <a:rPr lang="fr-FR" b="0" dirty="0">
                <a:solidFill>
                  <a:schemeClr val="accent1"/>
                </a:solidFill>
              </a:rPr>
              <a:t>Assurance qualité : nous vous encourageons à ébaucher des rapports « provisoires » sur lesquels nous vous donnerons notre avis afin que vous puissiez finaliser votre processus de soumission.​</a:t>
            </a:r>
          </a:p>
          <a:p>
            <a:pPr marL="342900" indent="-342900"/>
            <a:r>
              <a:rPr lang="fr-FR" b="0" dirty="0">
                <a:solidFill>
                  <a:schemeClr val="accent1"/>
                </a:solidFill>
              </a:rPr>
              <a:t>Soumission des projets finaux au service d’assistance​</a:t>
            </a:r>
          </a:p>
          <a:p>
            <a:pPr marL="342900" indent="-342900"/>
            <a:r>
              <a:rPr lang="fr-FR" b="0" dirty="0">
                <a:solidFill>
                  <a:schemeClr val="accent1"/>
                </a:solidFill>
              </a:rPr>
              <a:t>Questions sur le Programme de soutien à l’ODD 6 GIRE ​</a:t>
            </a:r>
            <a:endParaRPr lang="en-US" b="0" dirty="0">
              <a:solidFill>
                <a:schemeClr val="accent1"/>
              </a:solidFill>
            </a:endParaRPr>
          </a:p>
        </p:txBody>
      </p:sp>
    </p:spTree>
    <p:custDataLst>
      <p:tags r:id="rId1"/>
    </p:custDataLst>
    <p:extLst>
      <p:ext uri="{BB962C8B-B14F-4D97-AF65-F5344CB8AC3E}">
        <p14:creationId xmlns:p14="http://schemas.microsoft.com/office/powerpoint/2010/main" val="40536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TIMING" val="|41.6"/>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NUM" val="7"/>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TIMING" val="|10.7"/>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8"/>
</p:tagLst>
</file>

<file path=ppt/tags/tag117.xml><?xml version="1.0" encoding="utf-8"?>
<p:tagLst xmlns:a="http://schemas.openxmlformats.org/drawingml/2006/main" xmlns:r="http://schemas.openxmlformats.org/officeDocument/2006/relationships" xmlns:p="http://schemas.openxmlformats.org/presentationml/2006/main">
  <p:tag name="NUM" val="9"/>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TIMING" val="|60.7"/>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TIMING" val="|15.6|7.6|10.5|13.3|33.3|15.6"/>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TIMING" val="|16.4|3|5.2"/>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TIMING" val="|10|11|6.9|11.6|8.8|19.5"/>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TIMING" val="|85.6|46"/>
</p:tagLst>
</file>

<file path=ppt/tags/tag40.xml><?xml version="1.0" encoding="utf-8"?>
<p:tagLst xmlns:a="http://schemas.openxmlformats.org/drawingml/2006/main" xmlns:r="http://schemas.openxmlformats.org/officeDocument/2006/relationships" xmlns:p="http://schemas.openxmlformats.org/presentationml/2006/main">
  <p:tag name="TIMING" val="|10.2|7.2|16.9|19.8|18.9"/>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TIMING" val="|24.2|20.8"/>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TIMING" val="|29.3|12.3|20.5"/>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TIMING" val="|14.7|13.9|19.1"/>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TIMING" val="|24.7|8.7"/>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TIMING" val="|11.9|9.9|16.3|19"/>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TIMING" val="|11.8|32.4|20.2|44"/>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TIMING" val="|7.7|15.5|27.9"/>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5"/>
</p:tagLst>
</file>

<file path=ppt/tags/tag85.xml><?xml version="1.0" encoding="utf-8"?>
<p:tagLst xmlns:a="http://schemas.openxmlformats.org/drawingml/2006/main" xmlns:r="http://schemas.openxmlformats.org/officeDocument/2006/relationships" xmlns:p="http://schemas.openxmlformats.org/presentationml/2006/main">
  <p:tag name="NUM" val="6"/>
</p:tagLst>
</file>

<file path=ppt/tags/tag86.xml><?xml version="1.0" encoding="utf-8"?>
<p:tagLst xmlns:a="http://schemas.openxmlformats.org/drawingml/2006/main" xmlns:r="http://schemas.openxmlformats.org/officeDocument/2006/relationships" xmlns:p="http://schemas.openxmlformats.org/presentationml/2006/main">
  <p:tag name="NUM" val="7"/>
</p:tagLst>
</file>

<file path=ppt/tags/tag87.xml><?xml version="1.0" encoding="utf-8"?>
<p:tagLst xmlns:a="http://schemas.openxmlformats.org/drawingml/2006/main" xmlns:r="http://schemas.openxmlformats.org/officeDocument/2006/relationships" xmlns:p="http://schemas.openxmlformats.org/presentationml/2006/main">
  <p:tag name="TIMING" val="|12.1|17.7"/>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TIMING" val="|25.7|6.6|20.8|24.2"/>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TIMING" val="|7.4|23.5|14.4"/>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IWRM Colors">
      <a:dk1>
        <a:srgbClr val="000000"/>
      </a:dk1>
      <a:lt1>
        <a:srgbClr val="FFFFFF"/>
      </a:lt1>
      <a:dk2>
        <a:srgbClr val="44546A"/>
      </a:dk2>
      <a:lt2>
        <a:srgbClr val="E7E6E6"/>
      </a:lt2>
      <a:accent1>
        <a:srgbClr val="194869"/>
      </a:accent1>
      <a:accent2>
        <a:srgbClr val="20A6CA"/>
      </a:accent2>
      <a:accent3>
        <a:srgbClr val="02A093"/>
      </a:accent3>
      <a:accent4>
        <a:srgbClr val="4EB3B9"/>
      </a:accent4>
      <a:accent5>
        <a:srgbClr val="F1883C"/>
      </a:accent5>
      <a:accent6>
        <a:srgbClr val="F39371"/>
      </a:accent6>
      <a:hlink>
        <a:srgbClr val="8EC044"/>
      </a:hlink>
      <a:folHlink>
        <a:srgbClr val="0261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3903724-28f5-48bb-9c71-b0ec8b148fe0" xsi:nil="true"/>
    <lcf76f155ced4ddcb4097134ff3c332f xmlns="da6fb1b6-4ee2-40fb-bb3b-74c8d3b07269">
      <Terms xmlns="http://schemas.microsoft.com/office/infopath/2007/PartnerControls"/>
    </lcf76f155ced4ddcb4097134ff3c332f>
    <k4ba791d09a440aba63648a4fa83da7e xmlns="13903724-28f5-48bb-9c71-b0ec8b148fe0">
      <Terms xmlns="http://schemas.microsoft.com/office/infopath/2007/PartnerControls"/>
    </k4ba791d09a440aba63648a4fa83da7e>
    <n2755ad5c18e49c7adbfdd598b931bcc xmlns="13903724-28f5-48bb-9c71-b0ec8b148fe0">
      <Terms xmlns="http://schemas.microsoft.com/office/infopath/2007/PartnerControls"/>
    </n2755ad5c18e49c7adbfdd598b931bcc>
    <DHIDateCreated xmlns="13903724-28f5-48bb-9c71-b0ec8b148fe0" xsi:nil="true"/>
    <DHIPublication xmlns="13903724-28f5-48bb-9c71-b0ec8b148fe0" xsi:nil="true"/>
    <b282f493e26e4ef1a208c9a49b9311f3 xmlns="13903724-28f5-48bb-9c71-b0ec8b148fe0">
      <Terms xmlns="http://schemas.microsoft.com/office/infopath/2007/PartnerControls"/>
    </b282f493e26e4ef1a208c9a49b9311f3>
    <DHIReviewLink xmlns="13903724-28f5-48bb-9c71-b0ec8b148fe0">
      <Url xsi:nil="true"/>
      <Description xsi:nil="true"/>
    </DHIReviewLink>
    <DHIManagementApprovalLink xmlns="13903724-28f5-48bb-9c71-b0ec8b148fe0">
      <Url xsi:nil="true"/>
      <Description xsi:nil="true"/>
    </DHIManagementApprovalLink>
    <e8bce870359e4a09862e3b9640f665e6 xmlns="13903724-28f5-48bb-9c71-b0ec8b148fe0">
      <Terms xmlns="http://schemas.microsoft.com/office/infopath/2007/PartnerControls"/>
    </e8bce870359e4a09862e3b9640f665e6>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HI Document" ma:contentTypeID="0x010100662C79DA35A2284584E29B1E84C9C8C700249DDBCB99AB314F859551F107D2B961" ma:contentTypeVersion="23" ma:contentTypeDescription="Create a new document." ma:contentTypeScope="" ma:versionID="6c14365250b8164616a3b51adba06575">
  <xsd:schema xmlns:xsd="http://www.w3.org/2001/XMLSchema" xmlns:xs="http://www.w3.org/2001/XMLSchema" xmlns:p="http://schemas.microsoft.com/office/2006/metadata/properties" xmlns:ns2="13903724-28f5-48bb-9c71-b0ec8b148fe0" xmlns:ns3="13903724-28f5-48bb-9c71-b0ec8b148fe0" xmlns:ns4="da6fb1b6-4ee2-40fb-bb3b-74c8d3b07269" targetNamespace="http://schemas.microsoft.com/office/2006/metadata/properties" ma:root="true" ma:fieldsID="86cee8694aafd8f56e4909046120d617" ns3:_="" ns4:_="">
    <xsd:import namespace="13903724-28f5-48bb-9c71-b0ec8b148fe0"/>
    <xsd:import namespace="13903724-28f5-48bb-9c71-b0ec8b148fe0"/>
    <xsd:import namespace="da6fb1b6-4ee2-40fb-bb3b-74c8d3b07269"/>
    <xsd:element name="properties">
      <xsd:complexType>
        <xsd:sequence>
          <xsd:element name="documentManagement">
            <xsd:complexType>
              <xsd:all>
                <xsd:element ref="ns2:TaxCatchAll" minOccurs="0"/>
                <xsd:element ref="ns2:TaxCatchAllLabel" minOccurs="0"/>
                <xsd:element ref="ns3:k4ba791d09a440aba63648a4fa83da7e" minOccurs="0"/>
                <xsd:element ref="ns3:n2755ad5c18e49c7adbfdd598b931bcc" minOccurs="0"/>
                <xsd:element ref="ns3:b282f493e26e4ef1a208c9a49b9311f3" minOccurs="0"/>
                <xsd:element ref="ns3:e8bce870359e4a09862e3b9640f665e6" minOccurs="0"/>
                <xsd:element ref="ns3:DHIPublication" minOccurs="0"/>
                <xsd:element ref="ns3:DHIDateCreated" minOccurs="0"/>
                <xsd:element ref="ns3:DHIReviewLink" minOccurs="0"/>
                <xsd:element ref="ns3:DHIManagementApprovalLink"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03724-28f5-48bb-9c71-b0ec8b148fe0"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6801673a-fca3-46f3-b8d0-63933d2703a0}" ma:internalName="TaxCatchAll" ma:showField="CatchAllData" ma:web="13903724-28f5-48bb-9c71-b0ec8b148fe0">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6801673a-fca3-46f3-b8d0-63933d2703a0}" ma:internalName="TaxCatchAllLabel" ma:readOnly="true" ma:showField="CatchAllDataLabel" ma:web="13903724-28f5-48bb-9c71-b0ec8b148fe0">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903724-28f5-48bb-9c71-b0ec8b148fe0" elementFormDefault="qualified">
    <xsd:import namespace="http://schemas.microsoft.com/office/2006/documentManagement/types"/>
    <xsd:import namespace="http://schemas.microsoft.com/office/infopath/2007/PartnerControls"/>
    <xsd:element name="k4ba791d09a440aba63648a4fa83da7e" ma:index="10" nillable="true" ma:taxonomy="true" ma:internalName="k4ba791d09a440aba63648a4fa83da7e" ma:taxonomyFieldName="DHICategory" ma:displayName="DHICategory" ma:default="" ma:fieldId="{44ba791d-09a4-40ab-a636-48a4fa83da7e}" ma:taxonomyMulti="true" ma:sspId="0cc1a1f7-5d9d-487e-9c70-c04623747153" ma:termSetId="cf316dbf-09a7-4527-b108-6ead98ea1f8f" ma:anchorId="00000000-0000-0000-0000-000000000000" ma:open="false" ma:isKeyword="false">
      <xsd:complexType>
        <xsd:sequence>
          <xsd:element ref="pc:Terms" minOccurs="0" maxOccurs="1"/>
        </xsd:sequence>
      </xsd:complexType>
    </xsd:element>
    <xsd:element name="n2755ad5c18e49c7adbfdd598b931bcc" ma:index="12" nillable="true" ma:taxonomy="true" ma:internalName="n2755ad5c18e49c7adbfdd598b931bcc" ma:taxonomyFieldName="DHIArea" ma:displayName="DHIArea" ma:default="" ma:fieldId="{72755ad5-c18e-49c7-adbf-dd598b931bcc}" ma:taxonomyMulti="true" ma:sspId="0cc1a1f7-5d9d-487e-9c70-c04623747153" ma:termSetId="3e9017fb-0c0c-4812-abde-a160736a9a23" ma:anchorId="00000000-0000-0000-0000-000000000000" ma:open="false" ma:isKeyword="false">
      <xsd:complexType>
        <xsd:sequence>
          <xsd:element ref="pc:Terms" minOccurs="0" maxOccurs="1"/>
        </xsd:sequence>
      </xsd:complexType>
    </xsd:element>
    <xsd:element name="b282f493e26e4ef1a208c9a49b9311f3" ma:index="14" nillable="true" ma:taxonomy="true" ma:internalName="b282f493e26e4ef1a208c9a49b9311f3" ma:taxonomyFieldName="DHIKeywords" ma:displayName="DHIKeywords" ma:default="" ma:fieldId="{b282f493-e26e-4ef1-a208-c9a49b9311f3}" ma:taxonomyMulti="true" ma:sspId="0cc1a1f7-5d9d-487e-9c70-c04623747153" ma:termSetId="d8f945d8-c24d-4deb-a750-9e845efe98c8" ma:anchorId="00000000-0000-0000-0000-000000000000" ma:open="true" ma:isKeyword="false">
      <xsd:complexType>
        <xsd:sequence>
          <xsd:element ref="pc:Terms" minOccurs="0" maxOccurs="1"/>
        </xsd:sequence>
      </xsd:complexType>
    </xsd:element>
    <xsd:element name="e8bce870359e4a09862e3b9640f665e6" ma:index="16" nillable="true" ma:taxonomy="true" ma:internalName="e8bce870359e4a09862e3b9640f665e6" ma:taxonomyFieldName="DHIAuthor" ma:displayName="DHIAuthor" ma:default="" ma:fieldId="{e8bce870-359e-4a09-862e-3b9640f665e6}" ma:taxonomyMulti="true" ma:sspId="0cc1a1f7-5d9d-487e-9c70-c04623747153" ma:termSetId="0c97983b-bbfd-42d4-9c04-ca31687e0c2a" ma:anchorId="00000000-0000-0000-0000-000000000000" ma:open="true" ma:isKeyword="false">
      <xsd:complexType>
        <xsd:sequence>
          <xsd:element ref="pc:Terms" minOccurs="0" maxOccurs="1"/>
        </xsd:sequence>
      </xsd:complexType>
    </xsd:element>
    <xsd:element name="DHIPublication" ma:index="18" nillable="true" ma:displayName="DHIPublication" ma:description="If the item is not a DHI publication, type the full name of the publication, e.g. journal name or book title and publisher" ma:internalName="DHIPublication">
      <xsd:simpleType>
        <xsd:restriction base="dms:Text">
          <xsd:maxLength value="255"/>
        </xsd:restriction>
      </xsd:simpleType>
    </xsd:element>
    <xsd:element name="DHIDateCreated" ma:index="19" nillable="true" ma:displayName="DHIDateCreated" ma:description="Accept the default creation date or add the date and year of publication." ma:format="DateOnly" ma:internalName="DHIDateCreated">
      <xsd:simpleType>
        <xsd:restriction base="dms:DateTime"/>
      </xsd:simpleType>
    </xsd:element>
    <xsd:element name="DHIReviewLink" ma:index="20" nillable="true" ma:displayName="DHI Review" ma:format="Hyperlink" ma:internalName="DHIReviewLink">
      <xsd:complexType>
        <xsd:complexContent>
          <xsd:extension base="dms:URL">
            <xsd:sequence>
              <xsd:element name="Url" type="dms:ValidUrl" minOccurs="0" nillable="true"/>
              <xsd:element name="Description" type="xsd:string" nillable="true"/>
            </xsd:sequence>
          </xsd:extension>
        </xsd:complexContent>
      </xsd:complexType>
    </xsd:element>
    <xsd:element name="DHIManagementApprovalLink" ma:index="21" nillable="true" ma:displayName="DHI Management Approval" ma:format="Hyperlink" ma:internalName="DHIManagementApprova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6fb1b6-4ee2-40fb-bb3b-74c8d3b07269"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cc1a1f7-5d9d-487e-9c70-c04623747153"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4D764E-EDB2-4262-A5D8-E0157FA71502}">
  <ds:schemaRefs>
    <ds:schemaRef ds:uri="http://purl.org/dc/elements/1.1/"/>
    <ds:schemaRef ds:uri="http://schemas.microsoft.com/office/2006/documentManagement/types"/>
    <ds:schemaRef ds:uri="73aa4948-b2bb-4bb6-a4ce-3dbfd67606c8"/>
    <ds:schemaRef ds:uri="http://www.w3.org/XML/1998/namespace"/>
    <ds:schemaRef ds:uri="http://schemas.microsoft.com/office/infopath/2007/PartnerControls"/>
    <ds:schemaRef ds:uri="5e01a736-1b88-436b-a44b-5245e0be4ab3"/>
    <ds:schemaRef ds:uri="http://purl.org/dc/terms/"/>
    <ds:schemaRef ds:uri="http://schemas.microsoft.com/office/2006/metadata/propertie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C992E70B-B65B-441E-A728-A1C16ABFEA92}">
  <ds:schemaRefs>
    <ds:schemaRef ds:uri="http://schemas.microsoft.com/sharepoint/v3/contenttype/forms"/>
  </ds:schemaRefs>
</ds:datastoreItem>
</file>

<file path=customXml/itemProps3.xml><?xml version="1.0" encoding="utf-8"?>
<ds:datastoreItem xmlns:ds="http://schemas.openxmlformats.org/officeDocument/2006/customXml" ds:itemID="{459A3292-DEA5-46F4-9694-A430D9680191}"/>
</file>

<file path=docProps/app.xml><?xml version="1.0" encoding="utf-8"?>
<Properties xmlns="http://schemas.openxmlformats.org/officeDocument/2006/extended-properties" xmlns:vt="http://schemas.openxmlformats.org/officeDocument/2006/docPropsVTypes">
  <Template/>
  <TotalTime>320</TotalTime>
  <Words>6941</Words>
  <Application>Microsoft Office PowerPoint</Application>
  <PresentationFormat>Widescreen</PresentationFormat>
  <Paragraphs>460</Paragraphs>
  <Slides>38</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Arial,Sans-Serif</vt:lpstr>
      <vt:lpstr>Calibri</vt:lpstr>
      <vt:lpstr>Calibri Light</vt:lpstr>
      <vt:lpstr>Segoe UI</vt:lpstr>
      <vt:lpstr>Symbol</vt:lpstr>
      <vt:lpstr>WordVisi_MSFontService</vt:lpstr>
      <vt:lpstr>Office Theme</vt:lpstr>
      <vt:lpstr>PowerPoint Presentation</vt:lpstr>
      <vt:lpstr>Table des matières​</vt:lpstr>
      <vt:lpstr>PowerPoint Presentation</vt:lpstr>
      <vt:lpstr>Le Programme de développement durable à l’horizon 2030 (Programme2030) et l’ODD 6</vt:lpstr>
      <vt:lpstr>Objectif de développement durable no 6</vt:lpstr>
      <vt:lpstr>PowerPoint Presentation</vt:lpstr>
      <vt:lpstr>PowerPoint Presentation</vt:lpstr>
      <vt:lpstr>Calendrier relatif à la communication des données pour 2023​</vt:lpstr>
      <vt:lpstr>Service d’assistance relatif à l’indicateur 6.5.1 des ODD ​</vt:lpstr>
      <vt:lpstr>Service d’assistance relatif à l’indicateur 6.5.1 des ODD ​</vt:lpstr>
      <vt:lpstr>Guide de suivi</vt:lpstr>
      <vt:lpstr>PowerPoint Presentation</vt:lpstr>
      <vt:lpstr>PowerPoint Presentation</vt:lpstr>
      <vt:lpstr>PowerPoint Presentation</vt:lpstr>
      <vt:lpstr>Comment répondre aux questions de l’enquête ?</vt:lpstr>
      <vt:lpstr>Exemple de question d’enquête</vt:lpstr>
      <vt:lpstr>Annexes</vt:lpstr>
      <vt:lpstr>Principaux changements par rapport à l’enquête de 2020 </vt:lpstr>
      <vt:lpstr>Aide pour remplir le questionnaire d’enquête </vt:lpstr>
      <vt:lpstr>PowerPoint Presentation</vt:lpstr>
      <vt:lpstr>Consultations des parties prenantes</vt:lpstr>
      <vt:lpstr>i. Groupes de parties prenantes potentielles</vt:lpstr>
      <vt:lpstr>ii. Déroulement</vt:lpstr>
      <vt:lpstr>iii. Formats de participation</vt:lpstr>
      <vt:lpstr>iv. Bonnes pratiques</vt:lpstr>
      <vt:lpstr>Ressources facultatives pour les consultations des parties prenantes</vt:lpstr>
      <vt:lpstr>PowerPoint Presentation</vt:lpstr>
      <vt:lpstr>PowerPoint Presentation</vt:lpstr>
      <vt:lpstr>Étape 1 : renforcement de la consultation des parties prenantes dans le cadre de la communication de données relatives à l’indicateur 6.5.1</vt:lpstr>
      <vt:lpstr>Étape 1 : approche partenariale pour identifier les défis </vt:lpstr>
      <vt:lpstr>Échanges d’enseignements au niveau régional</vt:lpstr>
      <vt:lpstr>Étape 2 : formulation de solutions</vt:lpstr>
      <vt:lpstr>Étape 3 : mise en œuvre de solutions </vt:lpstr>
      <vt:lpstr>PowerPoint Presentation</vt:lpstr>
      <vt:lpstr>Rapports sur l’indicateur 6.5.1 et la GIRE élaborés à ce jour (2017 et 2020)</vt:lpstr>
      <vt:lpstr>La mise en œuvre de la GIRE doit s’accélérer.</vt:lpstr>
      <vt:lpstr>Rapports mondiaux et régionaux</vt:lpstr>
      <vt:lpstr>Récapitulatif : Liens utiles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Tariq Jowahir</dc:creator>
  <cp:lastModifiedBy>Kevin Robert Mpapasingo</cp:lastModifiedBy>
  <cp:revision>30</cp:revision>
  <dcterms:created xsi:type="dcterms:W3CDTF">2022-02-02T11:52:52Z</dcterms:created>
  <dcterms:modified xsi:type="dcterms:W3CDTF">2023-04-13T12:45:16Z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0x010100662C79DA35A2284584E29B1E84C9C8C700249DDBCB99AB314F859551F107D2B961</vt:lpwstr>
  </property>
  <property fmtid="{D5CDD505-2E9C-101B-9397-08002B2CF9AE}" pid="3" name="MediaServiceImageTags">
    <vt:lpwstr/>
  </property>
</Properties>
</file>