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comments/modernComment_110_21D19054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44"/>
  </p:notesMasterIdLst>
  <p:sldIdLst>
    <p:sldId id="283" r:id="rId6"/>
    <p:sldId id="263" r:id="rId7"/>
    <p:sldId id="324" r:id="rId8"/>
    <p:sldId id="375" r:id="rId9"/>
    <p:sldId id="376" r:id="rId10"/>
    <p:sldId id="407" r:id="rId11"/>
    <p:sldId id="406" r:id="rId12"/>
    <p:sldId id="262" r:id="rId13"/>
    <p:sldId id="279" r:id="rId14"/>
    <p:sldId id="280" r:id="rId15"/>
    <p:sldId id="400" r:id="rId16"/>
    <p:sldId id="300" r:id="rId17"/>
    <p:sldId id="326" r:id="rId18"/>
    <p:sldId id="370" r:id="rId19"/>
    <p:sldId id="271" r:id="rId20"/>
    <p:sldId id="272" r:id="rId21"/>
    <p:sldId id="339" r:id="rId22"/>
    <p:sldId id="374" r:id="rId23"/>
    <p:sldId id="396" r:id="rId24"/>
    <p:sldId id="327" r:id="rId25"/>
    <p:sldId id="276" r:id="rId26"/>
    <p:sldId id="277" r:id="rId27"/>
    <p:sldId id="266" r:id="rId28"/>
    <p:sldId id="265" r:id="rId29"/>
    <p:sldId id="347" r:id="rId30"/>
    <p:sldId id="408" r:id="rId31"/>
    <p:sldId id="328" r:id="rId32"/>
    <p:sldId id="351" r:id="rId33"/>
    <p:sldId id="352" r:id="rId34"/>
    <p:sldId id="353" r:id="rId35"/>
    <p:sldId id="381" r:id="rId36"/>
    <p:sldId id="373" r:id="rId37"/>
    <p:sldId id="383" r:id="rId38"/>
    <p:sldId id="329" r:id="rId39"/>
    <p:sldId id="402" r:id="rId40"/>
    <p:sldId id="382" r:id="rId41"/>
    <p:sldId id="379" r:id="rId42"/>
    <p:sldId id="38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33CE04-5B42-F95A-6E9A-860591D54012}" name="lrha@dhigroup.com" initials="lr" userId="S::urn:spo:guest#lrha@dhigroup.com::" providerId="AD"/>
  <p188:author id="{20CE730C-58E8-486E-8E5B-CC58197622CD}" name="Paul Glennie" initials="PG" userId="S::paulglennie81_gmail.com#ext#@gwpsweden.onmicrosoft.com::c07cd279-4d7e-42d1-9b25-06d09f221c4e" providerId="AD"/>
  <p188:author id="{AE97EF40-B787-C630-0BE7-31099855ACFC}" name="Sandra Bruehlmann" initials="SB" userId="S::sandra.bruehlmann@gwp.org::0eb662ee-4e0d-4490-a17a-0d1b367bb399" providerId="AD"/>
  <p188:author id="{F5B7B953-1DF4-8E25-2FD7-461A6661F625}" name="user" initials="u" userId="user" providerId="None"/>
  <p188:author id="{8F362659-B52A-F12A-3C2F-D73C26669649}" name="Colin Herron" initials="CH" userId="S::colin.herron@gwp.org::6f0e4736-d95f-4ea0-a408-2829075172e4" providerId="AD"/>
  <p188:author id="{8B893561-48EC-0492-DD2E-59A48D18CCA1}" name="Paul Glennie" initials="PG" userId="86fe0510131ef66f" providerId="Windows Live"/>
  <p188:author id="{9A8A26AB-B9A1-8020-4EDF-89FCDB62F193}" name="Lisbet Rhiannon Hansen" initials="LRH" userId="S::lrha@dhigroup.com::29a88f5c-db0a-4462-ad39-32a2bee189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BFBF04-90DD-C5CE-3EC0-788ED6B4AAF9}" v="111" dt="2023-04-03T09:00:07.643"/>
    <p1510:client id="{CBCF8081-B2FC-A943-849F-CA841C7A4113}" v="71" dt="2023-04-03T11:19:59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9"/>
    <p:restoredTop sz="77823" autoAdjust="0"/>
  </p:normalViewPr>
  <p:slideViewPr>
    <p:cSldViewPr snapToGrid="0">
      <p:cViewPr varScale="1">
        <p:scale>
          <a:sx n="49" d="100"/>
          <a:sy n="49" d="100"/>
        </p:scale>
        <p:origin x="3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rha@dhigroup.com" userId="S::urn:spo:guest#lrha@dhigroup.com::" providerId="AD" clId="Web-{ADF7CFB3-94F4-35C4-757F-44943EB50764}"/>
    <pc:docChg chg="addSld delSld modSld addMainMaster modMainMaster">
      <pc:chgData name="lrha@dhigroup.com" userId="S::urn:spo:guest#lrha@dhigroup.com::" providerId="AD" clId="Web-{ADF7CFB3-94F4-35C4-757F-44943EB50764}" dt="2023-03-31T14:52:07.409" v="87"/>
      <pc:docMkLst>
        <pc:docMk/>
      </pc:docMkLst>
      <pc:sldChg chg="modNotes">
        <pc:chgData name="lrha@dhigroup.com" userId="S::urn:spo:guest#lrha@dhigroup.com::" providerId="AD" clId="Web-{ADF7CFB3-94F4-35C4-757F-44943EB50764}" dt="2023-03-31T14:44:49.678" v="11"/>
        <pc:sldMkLst>
          <pc:docMk/>
          <pc:sldMk cId="2027420337" sldId="262"/>
        </pc:sldMkLst>
      </pc:sldChg>
      <pc:sldChg chg="modNotes">
        <pc:chgData name="lrha@dhigroup.com" userId="S::urn:spo:guest#lrha@dhigroup.com::" providerId="AD" clId="Web-{ADF7CFB3-94F4-35C4-757F-44943EB50764}" dt="2023-03-31T14:47:57.527" v="41"/>
        <pc:sldMkLst>
          <pc:docMk/>
          <pc:sldMk cId="1721904387" sldId="265"/>
        </pc:sldMkLst>
      </pc:sldChg>
      <pc:sldChg chg="modNotes">
        <pc:chgData name="lrha@dhigroup.com" userId="S::urn:spo:guest#lrha@dhigroup.com::" providerId="AD" clId="Web-{ADF7CFB3-94F4-35C4-757F-44943EB50764}" dt="2023-03-31T14:47:47.167" v="39"/>
        <pc:sldMkLst>
          <pc:docMk/>
          <pc:sldMk cId="275256258" sldId="266"/>
        </pc:sldMkLst>
      </pc:sldChg>
      <pc:sldChg chg="modNotes">
        <pc:chgData name="lrha@dhigroup.com" userId="S::urn:spo:guest#lrha@dhigroup.com::" providerId="AD" clId="Web-{ADF7CFB3-94F4-35C4-757F-44943EB50764}" dt="2023-03-31T14:46:00.070" v="25"/>
        <pc:sldMkLst>
          <pc:docMk/>
          <pc:sldMk cId="1841798233" sldId="271"/>
        </pc:sldMkLst>
      </pc:sldChg>
      <pc:sldChg chg="modNotes">
        <pc:chgData name="lrha@dhigroup.com" userId="S::urn:spo:guest#lrha@dhigroup.com::" providerId="AD" clId="Web-{ADF7CFB3-94F4-35C4-757F-44943EB50764}" dt="2023-03-31T14:46:35.525" v="27"/>
        <pc:sldMkLst>
          <pc:docMk/>
          <pc:sldMk cId="567382100" sldId="272"/>
        </pc:sldMkLst>
      </pc:sldChg>
      <pc:sldChg chg="modNotes">
        <pc:chgData name="lrha@dhigroup.com" userId="S::urn:spo:guest#lrha@dhigroup.com::" providerId="AD" clId="Web-{ADF7CFB3-94F4-35C4-757F-44943EB50764}" dt="2023-03-31T14:47:21.198" v="35"/>
        <pc:sldMkLst>
          <pc:docMk/>
          <pc:sldMk cId="2057928003" sldId="276"/>
        </pc:sldMkLst>
      </pc:sldChg>
      <pc:sldChg chg="modNotes">
        <pc:chgData name="lrha@dhigroup.com" userId="S::urn:spo:guest#lrha@dhigroup.com::" providerId="AD" clId="Web-{ADF7CFB3-94F4-35C4-757F-44943EB50764}" dt="2023-03-31T14:47:29.464" v="37"/>
        <pc:sldMkLst>
          <pc:docMk/>
          <pc:sldMk cId="1634227122" sldId="277"/>
        </pc:sldMkLst>
      </pc:sldChg>
      <pc:sldChg chg="modNotes">
        <pc:chgData name="lrha@dhigroup.com" userId="S::urn:spo:guest#lrha@dhigroup.com::" providerId="AD" clId="Web-{ADF7CFB3-94F4-35C4-757F-44943EB50764}" dt="2023-03-31T14:45:08.538" v="13"/>
        <pc:sldMkLst>
          <pc:docMk/>
          <pc:sldMk cId="4053628480" sldId="279"/>
        </pc:sldMkLst>
      </pc:sldChg>
      <pc:sldChg chg="modNotes">
        <pc:chgData name="lrha@dhigroup.com" userId="S::urn:spo:guest#lrha@dhigroup.com::" providerId="AD" clId="Web-{ADF7CFB3-94F4-35C4-757F-44943EB50764}" dt="2023-03-31T14:45:16.975" v="15"/>
        <pc:sldMkLst>
          <pc:docMk/>
          <pc:sldMk cId="274341649" sldId="280"/>
        </pc:sldMkLst>
      </pc:sldChg>
      <pc:sldChg chg="modNotes">
        <pc:chgData name="lrha@dhigroup.com" userId="S::urn:spo:guest#lrha@dhigroup.com::" providerId="AD" clId="Web-{ADF7CFB3-94F4-35C4-757F-44943EB50764}" dt="2023-03-31T14:45:32.273" v="19"/>
        <pc:sldMkLst>
          <pc:docMk/>
          <pc:sldMk cId="4041911991" sldId="300"/>
        </pc:sldMkLst>
      </pc:sldChg>
      <pc:sldChg chg="del modNotes">
        <pc:chgData name="lrha@dhigroup.com" userId="S::urn:spo:guest#lrha@dhigroup.com::" providerId="AD" clId="Web-{ADF7CFB3-94F4-35C4-757F-44943EB50764}" dt="2023-03-31T14:52:07.409" v="87"/>
        <pc:sldMkLst>
          <pc:docMk/>
          <pc:sldMk cId="582040165" sldId="312"/>
        </pc:sldMkLst>
      </pc:sldChg>
      <pc:sldChg chg="modNotes">
        <pc:chgData name="lrha@dhigroup.com" userId="S::urn:spo:guest#lrha@dhigroup.com::" providerId="AD" clId="Web-{ADF7CFB3-94F4-35C4-757F-44943EB50764}" dt="2023-03-31T14:43:46.067" v="1"/>
        <pc:sldMkLst>
          <pc:docMk/>
          <pc:sldMk cId="852369081" sldId="324"/>
        </pc:sldMkLst>
      </pc:sldChg>
      <pc:sldChg chg="modNotes">
        <pc:chgData name="lrha@dhigroup.com" userId="S::urn:spo:guest#lrha@dhigroup.com::" providerId="AD" clId="Web-{ADF7CFB3-94F4-35C4-757F-44943EB50764}" dt="2023-03-31T14:45:40.539" v="21"/>
        <pc:sldMkLst>
          <pc:docMk/>
          <pc:sldMk cId="3357189369" sldId="326"/>
        </pc:sldMkLst>
      </pc:sldChg>
      <pc:sldChg chg="modNotes">
        <pc:chgData name="lrha@dhigroup.com" userId="S::urn:spo:guest#lrha@dhigroup.com::" providerId="AD" clId="Web-{ADF7CFB3-94F4-35C4-757F-44943EB50764}" dt="2023-03-31T14:47:15.088" v="34"/>
        <pc:sldMkLst>
          <pc:docMk/>
          <pc:sldMk cId="3346667292" sldId="327"/>
        </pc:sldMkLst>
      </pc:sldChg>
      <pc:sldChg chg="modNotes">
        <pc:chgData name="lrha@dhigroup.com" userId="S::urn:spo:guest#lrha@dhigroup.com::" providerId="AD" clId="Web-{ADF7CFB3-94F4-35C4-757F-44943EB50764}" dt="2023-03-31T14:48:34.965" v="47"/>
        <pc:sldMkLst>
          <pc:docMk/>
          <pc:sldMk cId="261925215" sldId="328"/>
        </pc:sldMkLst>
      </pc:sldChg>
      <pc:sldChg chg="modNotes">
        <pc:chgData name="lrha@dhigroup.com" userId="S::urn:spo:guest#lrha@dhigroup.com::" providerId="AD" clId="Web-{ADF7CFB3-94F4-35C4-757F-44943EB50764}" dt="2023-03-31T14:49:58.718" v="65"/>
        <pc:sldMkLst>
          <pc:docMk/>
          <pc:sldMk cId="3761759668" sldId="329"/>
        </pc:sldMkLst>
      </pc:sldChg>
      <pc:sldChg chg="modNotes">
        <pc:chgData name="lrha@dhigroup.com" userId="S::urn:spo:guest#lrha@dhigroup.com::" providerId="AD" clId="Web-{ADF7CFB3-94F4-35C4-757F-44943EB50764}" dt="2023-03-31T14:46:42.947" v="29"/>
        <pc:sldMkLst>
          <pc:docMk/>
          <pc:sldMk cId="1889995423" sldId="339"/>
        </pc:sldMkLst>
      </pc:sldChg>
      <pc:sldChg chg="modNotes">
        <pc:chgData name="lrha@dhigroup.com" userId="S::urn:spo:guest#lrha@dhigroup.com::" providerId="AD" clId="Web-{ADF7CFB3-94F4-35C4-757F-44943EB50764}" dt="2023-03-31T14:48:06.715" v="43"/>
        <pc:sldMkLst>
          <pc:docMk/>
          <pc:sldMk cId="1016960079" sldId="347"/>
        </pc:sldMkLst>
      </pc:sldChg>
      <pc:sldChg chg="modNotes">
        <pc:chgData name="lrha@dhigroup.com" userId="S::urn:spo:guest#lrha@dhigroup.com::" providerId="AD" clId="Web-{ADF7CFB3-94F4-35C4-757F-44943EB50764}" dt="2023-03-31T14:48:41.684" v="49"/>
        <pc:sldMkLst>
          <pc:docMk/>
          <pc:sldMk cId="255423646" sldId="351"/>
        </pc:sldMkLst>
      </pc:sldChg>
      <pc:sldChg chg="modNotes">
        <pc:chgData name="lrha@dhigroup.com" userId="S::urn:spo:guest#lrha@dhigroup.com::" providerId="AD" clId="Web-{ADF7CFB3-94F4-35C4-757F-44943EB50764}" dt="2023-03-31T14:48:48.497" v="51"/>
        <pc:sldMkLst>
          <pc:docMk/>
          <pc:sldMk cId="4164927461" sldId="352"/>
        </pc:sldMkLst>
      </pc:sldChg>
      <pc:sldChg chg="modNotes">
        <pc:chgData name="lrha@dhigroup.com" userId="S::urn:spo:guest#lrha@dhigroup.com::" providerId="AD" clId="Web-{ADF7CFB3-94F4-35C4-757F-44943EB50764}" dt="2023-03-31T14:49:04.904" v="53"/>
        <pc:sldMkLst>
          <pc:docMk/>
          <pc:sldMk cId="4254145399" sldId="353"/>
        </pc:sldMkLst>
      </pc:sldChg>
      <pc:sldChg chg="modNotes">
        <pc:chgData name="lrha@dhigroup.com" userId="S::urn:spo:guest#lrha@dhigroup.com::" providerId="AD" clId="Web-{ADF7CFB3-94F4-35C4-757F-44943EB50764}" dt="2023-03-31T14:45:55.664" v="23"/>
        <pc:sldMkLst>
          <pc:docMk/>
          <pc:sldMk cId="772153927" sldId="370"/>
        </pc:sldMkLst>
      </pc:sldChg>
      <pc:sldChg chg="modNotes">
        <pc:chgData name="lrha@dhigroup.com" userId="S::urn:spo:guest#lrha@dhigroup.com::" providerId="AD" clId="Web-{ADF7CFB3-94F4-35C4-757F-44943EB50764}" dt="2023-03-31T14:49:40.998" v="61"/>
        <pc:sldMkLst>
          <pc:docMk/>
          <pc:sldMk cId="223623115" sldId="373"/>
        </pc:sldMkLst>
      </pc:sldChg>
      <pc:sldChg chg="modNotes">
        <pc:chgData name="lrha@dhigroup.com" userId="S::urn:spo:guest#lrha@dhigroup.com::" providerId="AD" clId="Web-{ADF7CFB3-94F4-35C4-757F-44943EB50764}" dt="2023-03-31T14:46:48.697" v="30"/>
        <pc:sldMkLst>
          <pc:docMk/>
          <pc:sldMk cId="886341326" sldId="374"/>
        </pc:sldMkLst>
      </pc:sldChg>
      <pc:sldChg chg="modNotes">
        <pc:chgData name="lrha@dhigroup.com" userId="S::urn:spo:guest#lrha@dhigroup.com::" providerId="AD" clId="Web-{ADF7CFB3-94F4-35C4-757F-44943EB50764}" dt="2023-03-31T14:43:53.614" v="3"/>
        <pc:sldMkLst>
          <pc:docMk/>
          <pc:sldMk cId="3767388288" sldId="375"/>
        </pc:sldMkLst>
      </pc:sldChg>
      <pc:sldChg chg="modNotes">
        <pc:chgData name="lrha@dhigroup.com" userId="S::urn:spo:guest#lrha@dhigroup.com::" providerId="AD" clId="Web-{ADF7CFB3-94F4-35C4-757F-44943EB50764}" dt="2023-03-31T14:44:06.770" v="5"/>
        <pc:sldMkLst>
          <pc:docMk/>
          <pc:sldMk cId="3523673747" sldId="376"/>
        </pc:sldMkLst>
      </pc:sldChg>
      <pc:sldChg chg="modNotes">
        <pc:chgData name="lrha@dhigroup.com" userId="S::urn:spo:guest#lrha@dhigroup.com::" providerId="AD" clId="Web-{ADF7CFB3-94F4-35C4-757F-44943EB50764}" dt="2023-03-31T14:50:15.421" v="71"/>
        <pc:sldMkLst>
          <pc:docMk/>
          <pc:sldMk cId="82965953" sldId="379"/>
        </pc:sldMkLst>
      </pc:sldChg>
      <pc:sldChg chg="modNotes">
        <pc:chgData name="lrha@dhigroup.com" userId="S::urn:spo:guest#lrha@dhigroup.com::" providerId="AD" clId="Web-{ADF7CFB3-94F4-35C4-757F-44943EB50764}" dt="2023-03-31T14:49:34.029" v="59"/>
        <pc:sldMkLst>
          <pc:docMk/>
          <pc:sldMk cId="718856253" sldId="381"/>
        </pc:sldMkLst>
      </pc:sldChg>
      <pc:sldChg chg="modNotes">
        <pc:chgData name="lrha@dhigroup.com" userId="S::urn:spo:guest#lrha@dhigroup.com::" providerId="AD" clId="Web-{ADF7CFB3-94F4-35C4-757F-44943EB50764}" dt="2023-03-31T14:50:09.390" v="69"/>
        <pc:sldMkLst>
          <pc:docMk/>
          <pc:sldMk cId="2155111533" sldId="382"/>
        </pc:sldMkLst>
      </pc:sldChg>
      <pc:sldChg chg="modNotes">
        <pc:chgData name="lrha@dhigroup.com" userId="S::urn:spo:guest#lrha@dhigroup.com::" providerId="AD" clId="Web-{ADF7CFB3-94F4-35C4-757F-44943EB50764}" dt="2023-03-31T14:49:48.374" v="63"/>
        <pc:sldMkLst>
          <pc:docMk/>
          <pc:sldMk cId="468905211" sldId="383"/>
        </pc:sldMkLst>
      </pc:sldChg>
      <pc:sldChg chg="modNotes">
        <pc:chgData name="lrha@dhigroup.com" userId="S::urn:spo:guest#lrha@dhigroup.com::" providerId="AD" clId="Web-{ADF7CFB3-94F4-35C4-757F-44943EB50764}" dt="2023-03-31T14:47:09.213" v="32"/>
        <pc:sldMkLst>
          <pc:docMk/>
          <pc:sldMk cId="3547658579" sldId="396"/>
        </pc:sldMkLst>
      </pc:sldChg>
      <pc:sldChg chg="modNotes">
        <pc:chgData name="lrha@dhigroup.com" userId="S::urn:spo:guest#lrha@dhigroup.com::" providerId="AD" clId="Web-{ADF7CFB3-94F4-35C4-757F-44943EB50764}" dt="2023-03-31T14:45:25.476" v="17"/>
        <pc:sldMkLst>
          <pc:docMk/>
          <pc:sldMk cId="3234318626" sldId="400"/>
        </pc:sldMkLst>
      </pc:sldChg>
      <pc:sldChg chg="modNotes">
        <pc:chgData name="lrha@dhigroup.com" userId="S::urn:spo:guest#lrha@dhigroup.com::" providerId="AD" clId="Web-{ADF7CFB3-94F4-35C4-757F-44943EB50764}" dt="2023-03-31T14:50:03.405" v="67"/>
        <pc:sldMkLst>
          <pc:docMk/>
          <pc:sldMk cId="39740287" sldId="402"/>
        </pc:sldMkLst>
      </pc:sldChg>
      <pc:sldChg chg="modNotes">
        <pc:chgData name="lrha@dhigroup.com" userId="S::urn:spo:guest#lrha@dhigroup.com::" providerId="AD" clId="Web-{ADF7CFB3-94F4-35C4-757F-44943EB50764}" dt="2023-03-31T14:44:26.412" v="9"/>
        <pc:sldMkLst>
          <pc:docMk/>
          <pc:sldMk cId="3484406829" sldId="406"/>
        </pc:sldMkLst>
      </pc:sldChg>
      <pc:sldChg chg="modNotes">
        <pc:chgData name="lrha@dhigroup.com" userId="S::urn:spo:guest#lrha@dhigroup.com::" providerId="AD" clId="Web-{ADF7CFB3-94F4-35C4-757F-44943EB50764}" dt="2023-03-31T14:44:17.318" v="7"/>
        <pc:sldMkLst>
          <pc:docMk/>
          <pc:sldMk cId="654586944" sldId="407"/>
        </pc:sldMkLst>
      </pc:sldChg>
      <pc:sldChg chg="modSp add modNotes">
        <pc:chgData name="lrha@dhigroup.com" userId="S::urn:spo:guest#lrha@dhigroup.com::" providerId="AD" clId="Web-{ADF7CFB3-94F4-35C4-757F-44943EB50764}" dt="2023-03-31T14:52:04.612" v="86"/>
        <pc:sldMkLst>
          <pc:docMk/>
          <pc:sldMk cId="3770080152" sldId="408"/>
        </pc:sldMkLst>
        <pc:spChg chg="mod">
          <ac:chgData name="lrha@dhigroup.com" userId="S::urn:spo:guest#lrha@dhigroup.com::" providerId="AD" clId="Web-{ADF7CFB3-94F4-35C4-757F-44943EB50764}" dt="2023-03-31T14:51:36.689" v="80" actId="20577"/>
          <ac:spMkLst>
            <pc:docMk/>
            <pc:sldMk cId="3770080152" sldId="408"/>
            <ac:spMk id="3" creationId="{71E9459F-6026-C048-BC73-4854F6B6B5D8}"/>
          </ac:spMkLst>
        </pc:spChg>
      </pc:sldChg>
      <pc:sldMasterChg chg="modSldLayout">
        <pc:chgData name="lrha@dhigroup.com" userId="S::urn:spo:guest#lrha@dhigroup.com::" providerId="AD" clId="Web-{ADF7CFB3-94F4-35C4-757F-44943EB50764}" dt="2023-03-31T14:50:51.594" v="72"/>
        <pc:sldMasterMkLst>
          <pc:docMk/>
          <pc:sldMasterMk cId="3886242149" sldId="2147483648"/>
        </pc:sldMasterMkLst>
        <pc:sldLayoutChg chg="replI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3886242149" sldId="2147483648"/>
            <pc:sldLayoutMk cId="4023967977" sldId="2147483672"/>
          </pc:sldLayoutMkLst>
        </pc:sldLayoutChg>
        <pc:sldLayoutChg chg="replI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3886242149" sldId="2147483648"/>
            <pc:sldLayoutMk cId="1325206780" sldId="2147483673"/>
          </pc:sldLayoutMkLst>
        </pc:sldLayoutChg>
        <pc:sldLayoutChg chg="replI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3886242149" sldId="2147483648"/>
            <pc:sldLayoutMk cId="1405997994" sldId="2147483674"/>
          </pc:sldLayoutMkLst>
        </pc:sldLayoutChg>
        <pc:sldLayoutChg chg="replI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3886242149" sldId="2147483648"/>
            <pc:sldLayoutMk cId="2997060109" sldId="2147483675"/>
          </pc:sldLayoutMkLst>
        </pc:sldLayoutChg>
        <pc:sldLayoutChg chg="replI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3886242149" sldId="2147483648"/>
            <pc:sldLayoutMk cId="16611618" sldId="2147483676"/>
          </pc:sldLayoutMkLst>
        </pc:sldLayoutChg>
        <pc:sldLayoutChg chg="replI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3886242149" sldId="2147483648"/>
            <pc:sldLayoutMk cId="1806772676" sldId="2147483677"/>
          </pc:sldLayoutMkLst>
        </pc:sldLayoutChg>
      </pc:sldMasterChg>
      <pc:sldMasterChg chg="add addSldLayout">
        <pc:chgData name="lrha@dhigroup.com" userId="S::urn:spo:guest#lrha@dhigroup.com::" providerId="AD" clId="Web-{ADF7CFB3-94F4-35C4-757F-44943EB50764}" dt="2023-03-31T14:50:51.594" v="72"/>
        <pc:sldMasterMkLst>
          <pc:docMk/>
          <pc:sldMasterMk cId="2460954070" sldId="2147483660"/>
        </pc:sldMasterMkLst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">
          <pc:chgData name="lrha@dhigroup.com" userId="S::urn:spo:guest#lrha@dhigroup.com::" providerId="AD" clId="Web-{ADF7CFB3-94F4-35C4-757F-44943EB50764}" dt="2023-03-31T14:50:51.594" v="72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lrha@dhigroup.com" userId="S::urn:spo:guest#lrha@dhigroup.com::" providerId="AD" clId="Web-{D2A5DD58-6157-E4CD-11ED-5A8F4E69DC6A}"/>
    <pc:docChg chg="modSld">
      <pc:chgData name="lrha@dhigroup.com" userId="S::urn:spo:guest#lrha@dhigroup.com::" providerId="AD" clId="Web-{D2A5DD58-6157-E4CD-11ED-5A8F4E69DC6A}" dt="2023-04-03T11:33:02.075" v="3"/>
      <pc:docMkLst>
        <pc:docMk/>
      </pc:docMkLst>
      <pc:sldChg chg="modNotes">
        <pc:chgData name="lrha@dhigroup.com" userId="S::urn:spo:guest#lrha@dhigroup.com::" providerId="AD" clId="Web-{D2A5DD58-6157-E4CD-11ED-5A8F4E69DC6A}" dt="2023-04-03T11:32:21.435" v="1"/>
        <pc:sldMkLst>
          <pc:docMk/>
          <pc:sldMk cId="275513528" sldId="263"/>
        </pc:sldMkLst>
      </pc:sldChg>
      <pc:sldChg chg="modNotes">
        <pc:chgData name="lrha@dhigroup.com" userId="S::urn:spo:guest#lrha@dhigroup.com::" providerId="AD" clId="Web-{D2A5DD58-6157-E4CD-11ED-5A8F4E69DC6A}" dt="2023-04-03T11:33:02.075" v="3"/>
        <pc:sldMkLst>
          <pc:docMk/>
          <pc:sldMk cId="852369081" sldId="324"/>
        </pc:sldMkLst>
      </pc:sldChg>
    </pc:docChg>
  </pc:docChgLst>
  <pc:docChgLst>
    <pc:chgData name="Paul Glennie" userId="86fe0510131ef66f" providerId="LiveId" clId="{CBCF8081-B2FC-A943-849F-CA841C7A4113}"/>
    <pc:docChg chg="undo custSel modSld">
      <pc:chgData name="Paul Glennie" userId="86fe0510131ef66f" providerId="LiveId" clId="{CBCF8081-B2FC-A943-849F-CA841C7A4113}" dt="2023-04-03T11:20:20.513" v="246" actId="1076"/>
      <pc:docMkLst>
        <pc:docMk/>
      </pc:docMkLst>
      <pc:sldChg chg="delCm">
        <pc:chgData name="Paul Glennie" userId="86fe0510131ef66f" providerId="LiveId" clId="{CBCF8081-B2FC-A943-849F-CA841C7A4113}" dt="2023-04-03T11:16:05.568" v="217"/>
        <pc:sldMkLst>
          <pc:docMk/>
          <pc:sldMk cId="1721904387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05.568" v="217"/>
              <pc2:cmMkLst xmlns:pc2="http://schemas.microsoft.com/office/powerpoint/2019/9/main/command">
                <pc:docMk/>
                <pc:sldMk cId="1721904387" sldId="265"/>
                <pc2:cmMk id="{129A2F03-D6D0-41BD-8640-ECABA49EFC80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01.506" v="214"/>
              <pc2:cmMkLst xmlns:pc2="http://schemas.microsoft.com/office/powerpoint/2019/9/main/command">
                <pc:docMk/>
                <pc:sldMk cId="1721904387" sldId="265"/>
                <pc2:cmMk id="{B4D86A12-C7CE-441F-ABD0-9BFE54E93C7E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04.760" v="216"/>
              <pc2:cmMkLst xmlns:pc2="http://schemas.microsoft.com/office/powerpoint/2019/9/main/command">
                <pc:docMk/>
                <pc:sldMk cId="1721904387" sldId="265"/>
                <pc2:cmMk id="{50473668-446B-457B-900A-883313B52AF2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00.571" v="213"/>
              <pc2:cmMkLst xmlns:pc2="http://schemas.microsoft.com/office/powerpoint/2019/9/main/command">
                <pc:docMk/>
                <pc:sldMk cId="1721904387" sldId="265"/>
                <pc2:cmMk id="{30CE50B4-7DF0-49CF-9CCA-DF9CF4AFB594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02.559" v="215"/>
              <pc2:cmMkLst xmlns:pc2="http://schemas.microsoft.com/office/powerpoint/2019/9/main/command">
                <pc:docMk/>
                <pc:sldMk cId="1721904387" sldId="265"/>
                <pc2:cmMk id="{6C1C77FA-BBC9-4801-8445-DAAB14CD3988}"/>
              </pc2:cmMkLst>
            </pc226:cmChg>
          </p:ext>
        </pc:extLst>
      </pc:sldChg>
      <pc:sldChg chg="modSp mod">
        <pc:chgData name="Paul Glennie" userId="86fe0510131ef66f" providerId="LiveId" clId="{CBCF8081-B2FC-A943-849F-CA841C7A4113}" dt="2023-04-03T06:50:41.394" v="99" actId="1076"/>
        <pc:sldMkLst>
          <pc:docMk/>
          <pc:sldMk cId="275256258" sldId="266"/>
        </pc:sldMkLst>
        <pc:spChg chg="mod">
          <ac:chgData name="Paul Glennie" userId="86fe0510131ef66f" providerId="LiveId" clId="{CBCF8081-B2FC-A943-849F-CA841C7A4113}" dt="2023-04-03T06:50:41.394" v="99" actId="1076"/>
          <ac:spMkLst>
            <pc:docMk/>
            <pc:sldMk cId="275256258" sldId="266"/>
            <ac:spMk id="6" creationId="{00000000-0000-0000-0000-000000000000}"/>
          </ac:spMkLst>
        </pc:spChg>
      </pc:sldChg>
      <pc:sldChg chg="delCm">
        <pc:chgData name="Paul Glennie" userId="86fe0510131ef66f" providerId="LiveId" clId="{CBCF8081-B2FC-A943-849F-CA841C7A4113}" dt="2023-04-03T11:15:32.638" v="208"/>
        <pc:sldMkLst>
          <pc:docMk/>
          <pc:sldMk cId="1841798233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5:32.638" v="208"/>
              <pc2:cmMkLst xmlns:pc2="http://schemas.microsoft.com/office/powerpoint/2019/9/main/command">
                <pc:docMk/>
                <pc:sldMk cId="1841798233" sldId="271"/>
                <pc2:cmMk id="{7E4D2604-A6F9-45E8-837C-6117E144A1A4}"/>
              </pc2:cmMkLst>
            </pc226:cmChg>
          </p:ext>
        </pc:extLst>
      </pc:sldChg>
      <pc:sldChg chg="delSp modSp mod delCm modCm">
        <pc:chgData name="Paul Glennie" userId="86fe0510131ef66f" providerId="LiveId" clId="{CBCF8081-B2FC-A943-849F-CA841C7A4113}" dt="2023-04-03T11:15:26.883" v="207"/>
        <pc:sldMkLst>
          <pc:docMk/>
          <pc:sldMk cId="567382100" sldId="272"/>
        </pc:sldMkLst>
        <pc:spChg chg="del">
          <ac:chgData name="Paul Glennie" userId="86fe0510131ef66f" providerId="LiveId" clId="{CBCF8081-B2FC-A943-849F-CA841C7A4113}" dt="2023-04-03T06:36:45.063" v="33" actId="478"/>
          <ac:spMkLst>
            <pc:docMk/>
            <pc:sldMk cId="567382100" sldId="272"/>
            <ac:spMk id="3" creationId="{C0B94949-8172-48E9-B5DC-6893B737BF5D}"/>
          </ac:spMkLst>
        </pc:spChg>
        <pc:spChg chg="mod">
          <ac:chgData name="Paul Glennie" userId="86fe0510131ef66f" providerId="LiveId" clId="{CBCF8081-B2FC-A943-849F-CA841C7A4113}" dt="2023-04-03T06:37:29.604" v="39" actId="1076"/>
          <ac:spMkLst>
            <pc:docMk/>
            <pc:sldMk cId="567382100" sldId="272"/>
            <ac:spMk id="13" creationId="{00000000-0000-0000-0000-000000000000}"/>
          </ac:spMkLst>
        </pc:spChg>
        <pc:spChg chg="mod">
          <ac:chgData name="Paul Glennie" userId="86fe0510131ef66f" providerId="LiveId" clId="{CBCF8081-B2FC-A943-849F-CA841C7A4113}" dt="2023-04-03T06:37:52.016" v="43" actId="1076"/>
          <ac:spMkLst>
            <pc:docMk/>
            <pc:sldMk cId="567382100" sldId="272"/>
            <ac:spMk id="16" creationId="{00000000-0000-0000-0000-000000000000}"/>
          </ac:spMkLst>
        </pc:spChg>
        <pc:spChg chg="mod">
          <ac:chgData name="Paul Glennie" userId="86fe0510131ef66f" providerId="LiveId" clId="{CBCF8081-B2FC-A943-849F-CA841C7A4113}" dt="2023-04-03T06:38:17.444" v="47" actId="1076"/>
          <ac:spMkLst>
            <pc:docMk/>
            <pc:sldMk cId="567382100" sldId="272"/>
            <ac:spMk id="19" creationId="{00000000-0000-0000-0000-000000000000}"/>
          </ac:spMkLst>
        </pc:spChg>
        <pc:spChg chg="mod">
          <ac:chgData name="Paul Glennie" userId="86fe0510131ef66f" providerId="LiveId" clId="{CBCF8081-B2FC-A943-849F-CA841C7A4113}" dt="2023-04-03T11:14:47.603" v="204" actId="14100"/>
          <ac:spMkLst>
            <pc:docMk/>
            <pc:sldMk cId="567382100" sldId="272"/>
            <ac:spMk id="21" creationId="{00000000-0000-0000-0000-000000000000}"/>
          </ac:spMkLst>
        </pc:spChg>
        <pc:spChg chg="mod">
          <ac:chgData name="Paul Glennie" userId="86fe0510131ef66f" providerId="LiveId" clId="{CBCF8081-B2FC-A943-849F-CA841C7A4113}" dt="2023-04-03T06:38:10.314" v="46" actId="14100"/>
          <ac:spMkLst>
            <pc:docMk/>
            <pc:sldMk cId="567382100" sldId="272"/>
            <ac:spMk id="39" creationId="{261EB6E1-E25B-99B3-C449-61BE27B4B914}"/>
          </ac:spMkLst>
        </pc:spChg>
        <pc:grpChg chg="mod">
          <ac:chgData name="Paul Glennie" userId="86fe0510131ef66f" providerId="LiveId" clId="{CBCF8081-B2FC-A943-849F-CA841C7A4113}" dt="2023-04-03T06:36:53.180" v="34" actId="1076"/>
          <ac:grpSpMkLst>
            <pc:docMk/>
            <pc:sldMk cId="567382100" sldId="272"/>
            <ac:grpSpMk id="33" creationId="{00000000-0000-0000-0000-000000000000}"/>
          </ac:grpSpMkLst>
        </pc:grpChg>
        <pc:grpChg chg="mod">
          <ac:chgData name="Paul Glennie" userId="86fe0510131ef66f" providerId="LiveId" clId="{CBCF8081-B2FC-A943-849F-CA841C7A4113}" dt="2023-04-03T06:40:09.642" v="70" actId="1076"/>
          <ac:grpSpMkLst>
            <pc:docMk/>
            <pc:sldMk cId="567382100" sldId="272"/>
            <ac:grpSpMk id="40" creationId="{98AF19D4-2C14-535E-3433-3AA7BDC69BF1}"/>
          </ac:grpSpMkLst>
        </pc:grpChg>
        <pc:grpChg chg="mod">
          <ac:chgData name="Paul Glennie" userId="86fe0510131ef66f" providerId="LiveId" clId="{CBCF8081-B2FC-A943-849F-CA841C7A4113}" dt="2023-04-03T06:37:41.993" v="41" actId="1076"/>
          <ac:grpSpMkLst>
            <pc:docMk/>
            <pc:sldMk cId="567382100" sldId="272"/>
            <ac:grpSpMk id="45" creationId="{00000000-0000-0000-0000-000000000000}"/>
          </ac:grpSpMkLst>
        </pc:grpChg>
        <pc:grpChg chg="mod">
          <ac:chgData name="Paul Glennie" userId="86fe0510131ef66f" providerId="LiveId" clId="{CBCF8081-B2FC-A943-849F-CA841C7A4113}" dt="2023-04-03T11:15:10.029" v="205" actId="1076"/>
          <ac:grpSpMkLst>
            <pc:docMk/>
            <pc:sldMk cId="567382100" sldId="272"/>
            <ac:grpSpMk id="46" creationId="{00000000-0000-0000-0000-000000000000}"/>
          </ac:grpSpMkLst>
        </pc:grpChg>
        <pc:grpChg chg="mod">
          <ac:chgData name="Paul Glennie" userId="86fe0510131ef66f" providerId="LiveId" clId="{CBCF8081-B2FC-A943-849F-CA841C7A4113}" dt="2023-04-03T06:40:38.457" v="71" actId="1076"/>
          <ac:grpSpMkLst>
            <pc:docMk/>
            <pc:sldMk cId="567382100" sldId="272"/>
            <ac:grpSpMk id="54" creationId="{00000000-0000-0000-0000-000000000000}"/>
          </ac:grpSpMkLst>
        </pc:grpChg>
        <pc:graphicFrameChg chg="mod modGraphic">
          <ac:chgData name="Paul Glennie" userId="86fe0510131ef66f" providerId="LiveId" clId="{CBCF8081-B2FC-A943-849F-CA841C7A4113}" dt="2023-04-03T11:14:29.293" v="202" actId="948"/>
          <ac:graphicFrameMkLst>
            <pc:docMk/>
            <pc:sldMk cId="567382100" sldId="272"/>
            <ac:graphicFrameMk id="4" creationId="{B89CFD56-18F3-C8D2-E5AE-80CE198413D5}"/>
          </ac:graphicFrameMkLst>
        </pc:graphicFrameChg>
        <pc:cxnChg chg="mod">
          <ac:chgData name="Paul Glennie" userId="86fe0510131ef66f" providerId="LiveId" clId="{CBCF8081-B2FC-A943-849F-CA841C7A4113}" dt="2023-04-03T11:15:15.792" v="206" actId="14100"/>
          <ac:cxnSpMkLst>
            <pc:docMk/>
            <pc:sldMk cId="567382100" sldId="272"/>
            <ac:cxnSpMk id="8" creationId="{00000000-0000-0000-0000-000000000000}"/>
          </ac:cxnSpMkLst>
        </pc:cxnChg>
        <pc:cxnChg chg="mod">
          <ac:chgData name="Paul Glennie" userId="86fe0510131ef66f" providerId="LiveId" clId="{CBCF8081-B2FC-A943-849F-CA841C7A4113}" dt="2023-04-03T06:40:51.231" v="73" actId="14100"/>
          <ac:cxnSpMkLst>
            <pc:docMk/>
            <pc:sldMk cId="567382100" sldId="272"/>
            <ac:cxnSpMk id="11" creationId="{00000000-0000-0000-0000-000000000000}"/>
          </ac:cxnSpMkLst>
        </pc:cxnChg>
        <pc:cxnChg chg="mod">
          <ac:chgData name="Paul Glennie" userId="86fe0510131ef66f" providerId="LiveId" clId="{CBCF8081-B2FC-A943-849F-CA841C7A4113}" dt="2023-04-03T06:37:46.175" v="42" actId="14100"/>
          <ac:cxnSpMkLst>
            <pc:docMk/>
            <pc:sldMk cId="567382100" sldId="272"/>
            <ac:cxnSpMk id="14" creationId="{00000000-0000-0000-0000-000000000000}"/>
          </ac:cxnSpMkLst>
        </pc:cxnChg>
        <pc:cxnChg chg="mod">
          <ac:chgData name="Paul Glennie" userId="86fe0510131ef66f" providerId="LiveId" clId="{CBCF8081-B2FC-A943-849F-CA841C7A4113}" dt="2023-04-03T06:37:56.647" v="44" actId="14100"/>
          <ac:cxnSpMkLst>
            <pc:docMk/>
            <pc:sldMk cId="567382100" sldId="272"/>
            <ac:cxnSpMk id="17" creationId="{00000000-0000-0000-0000-000000000000}"/>
          </ac:cxnSpMkLst>
        </pc:cxnChg>
        <pc:cxnChg chg="mod">
          <ac:chgData name="Paul Glennie" userId="86fe0510131ef66f" providerId="LiveId" clId="{CBCF8081-B2FC-A943-849F-CA841C7A4113}" dt="2023-04-03T06:38:24.930" v="49" actId="14100"/>
          <ac:cxnSpMkLst>
            <pc:docMk/>
            <pc:sldMk cId="567382100" sldId="272"/>
            <ac:cxnSpMk id="20" creationId="{00000000-0000-0000-0000-000000000000}"/>
          </ac:cxnSpMkLst>
        </pc:cxnChg>
        <pc:cxnChg chg="mod">
          <ac:chgData name="Paul Glennie" userId="86fe0510131ef66f" providerId="LiveId" clId="{CBCF8081-B2FC-A943-849F-CA841C7A4113}" dt="2023-04-03T06:36:56.848" v="35" actId="14100"/>
          <ac:cxnSpMkLst>
            <pc:docMk/>
            <pc:sldMk cId="567382100" sldId="272"/>
            <ac:cxnSpMk id="37" creationId="{00000000-0000-0000-0000-000000000000}"/>
          </ac:cxnSpMkLst>
        </pc:cxnChg>
        <pc:cxnChg chg="mod">
          <ac:chgData name="Paul Glennie" userId="86fe0510131ef66f" providerId="LiveId" clId="{CBCF8081-B2FC-A943-849F-CA841C7A4113}" dt="2023-04-03T06:40:46.545" v="72" actId="14100"/>
          <ac:cxnSpMkLst>
            <pc:docMk/>
            <pc:sldMk cId="567382100" sldId="272"/>
            <ac:cxnSpMk id="49" creationId="{00000000-0000-0000-0000-000000000000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xmlns="" chg="">
              <pc226:chgData name="Paul Glennie" userId="86fe0510131ef66f" providerId="LiveId" clId="{CBCF8081-B2FC-A943-849F-CA841C7A4113}" dt="2023-04-03T11:12:58.360" v="193"/>
              <pc2:cmMkLst xmlns:pc2="http://schemas.microsoft.com/office/powerpoint/2019/9/main/command">
                <pc:docMk/>
                <pc:sldMk cId="567382100" sldId="272"/>
                <pc2:cmMk id="{4B4B0E82-3213-484C-97F1-DFF7536BDBF0}"/>
              </pc2:cmMkLst>
              <pc226:cmRplyChg chg="add mod">
                <pc226:chgData name="Paul Glennie" userId="86fe0510131ef66f" providerId="LiveId" clId="{CBCF8081-B2FC-A943-849F-CA841C7A4113}" dt="2023-04-03T11:12:58.360" v="193"/>
                <pc2:cmRplyMkLst xmlns:pc2="http://schemas.microsoft.com/office/powerpoint/2019/9/main/command">
                  <pc:docMk/>
                  <pc:sldMk cId="567382100" sldId="272"/>
                  <pc2:cmMk id="{4B4B0E82-3213-484C-97F1-DFF7536BDBF0}"/>
                  <pc2:cmRplyMk id="{0651A0CB-E76E-724C-823D-20B6C345F527}"/>
                </pc2:cmRplyMkLst>
              </pc226:cmRplyChg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0:18.148" v="189"/>
              <pc2:cmMkLst xmlns:pc2="http://schemas.microsoft.com/office/powerpoint/2019/9/main/command">
                <pc:docMk/>
                <pc:sldMk cId="567382100" sldId="272"/>
                <pc2:cmMk id="{885D0490-8D0A-4B2E-848E-5EE8CE1D59D3}"/>
              </pc2:cmMkLst>
            </pc226:cmChg>
            <pc226:cmChg xmlns:pc226="http://schemas.microsoft.com/office/powerpoint/2022/06/main/command" xmlns="" chg="">
              <pc226:chgData name="Paul Glennie" userId="86fe0510131ef66f" providerId="LiveId" clId="{CBCF8081-B2FC-A943-849F-CA841C7A4113}" dt="2023-04-03T11:15:26.883" v="207"/>
              <pc2:cmMkLst xmlns:pc2="http://schemas.microsoft.com/office/powerpoint/2019/9/main/command">
                <pc:docMk/>
                <pc:sldMk cId="567382100" sldId="272"/>
                <pc2:cmMk id="{B1E78597-BBD3-4E45-A969-366A380D0863}"/>
              </pc2:cmMkLst>
              <pc226:cmRplyChg chg="add">
                <pc226:chgData name="Paul Glennie" userId="86fe0510131ef66f" providerId="LiveId" clId="{CBCF8081-B2FC-A943-849F-CA841C7A4113}" dt="2023-04-03T11:15:26.883" v="207"/>
                <pc2:cmRplyMkLst xmlns:pc2="http://schemas.microsoft.com/office/powerpoint/2019/9/main/command">
                  <pc:docMk/>
                  <pc:sldMk cId="567382100" sldId="272"/>
                  <pc2:cmMk id="{B1E78597-BBD3-4E45-A969-366A380D0863}"/>
                  <pc2:cmRplyMk id="{EFB8D0B6-432C-4740-B100-517DC02B0A95}"/>
                </pc2:cmRplyMkLst>
              </pc226:cmRplyChg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0:21.010" v="191"/>
              <pc2:cmMkLst xmlns:pc2="http://schemas.microsoft.com/office/powerpoint/2019/9/main/command">
                <pc:docMk/>
                <pc:sldMk cId="567382100" sldId="272"/>
                <pc2:cmMk id="{B2F8E7C0-EEF3-46AC-8A17-033032F97C9A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0:19.493" v="190"/>
              <pc2:cmMkLst xmlns:pc2="http://schemas.microsoft.com/office/powerpoint/2019/9/main/command">
                <pc:docMk/>
                <pc:sldMk cId="567382100" sldId="272"/>
                <pc2:cmMk id="{BA5835E7-CAB0-4E0C-933D-6E36E2047457}"/>
              </pc2:cmMkLst>
            </pc226:cmChg>
          </p:ext>
        </pc:extLst>
      </pc:sldChg>
      <pc:sldChg chg="modAnim">
        <pc:chgData name="Paul Glennie" userId="86fe0510131ef66f" providerId="LiveId" clId="{CBCF8081-B2FC-A943-849F-CA841C7A4113}" dt="2023-04-03T06:50:11.665" v="98"/>
        <pc:sldMkLst>
          <pc:docMk/>
          <pc:sldMk cId="1634227122" sldId="277"/>
        </pc:sldMkLst>
      </pc:sldChg>
      <pc:sldChg chg="delSp mod delAnim">
        <pc:chgData name="Paul Glennie" userId="86fe0510131ef66f" providerId="LiveId" clId="{CBCF8081-B2FC-A943-849F-CA841C7A4113}" dt="2023-04-03T06:30:24.918" v="9" actId="478"/>
        <pc:sldMkLst>
          <pc:docMk/>
          <pc:sldMk cId="4053628480" sldId="279"/>
        </pc:sldMkLst>
        <pc:picChg chg="del">
          <ac:chgData name="Paul Glennie" userId="86fe0510131ef66f" providerId="LiveId" clId="{CBCF8081-B2FC-A943-849F-CA841C7A4113}" dt="2023-04-03T06:30:24.918" v="9" actId="478"/>
          <ac:picMkLst>
            <pc:docMk/>
            <pc:sldMk cId="4053628480" sldId="279"/>
            <ac:picMk id="13" creationId="{85F2A0DC-D448-05B9-823A-EF5B294E962D}"/>
          </ac:picMkLst>
        </pc:picChg>
      </pc:sldChg>
      <pc:sldChg chg="delSp mod delAnim">
        <pc:chgData name="Paul Glennie" userId="86fe0510131ef66f" providerId="LiveId" clId="{CBCF8081-B2FC-A943-849F-CA841C7A4113}" dt="2023-04-03T06:30:16.344" v="8" actId="478"/>
        <pc:sldMkLst>
          <pc:docMk/>
          <pc:sldMk cId="274341649" sldId="280"/>
        </pc:sldMkLst>
        <pc:picChg chg="del">
          <ac:chgData name="Paul Glennie" userId="86fe0510131ef66f" providerId="LiveId" clId="{CBCF8081-B2FC-A943-849F-CA841C7A4113}" dt="2023-04-03T06:30:16.344" v="8" actId="478"/>
          <ac:picMkLst>
            <pc:docMk/>
            <pc:sldMk cId="274341649" sldId="280"/>
            <ac:picMk id="17" creationId="{6E02D0BD-17BC-D5D2-81B3-3F43B0054D86}"/>
          </ac:picMkLst>
        </pc:picChg>
      </pc:sldChg>
      <pc:sldChg chg="addSp delSp modSp mod delAnim">
        <pc:chgData name="Paul Glennie" userId="86fe0510131ef66f" providerId="LiveId" clId="{CBCF8081-B2FC-A943-849F-CA841C7A4113}" dt="2023-04-03T11:20:20.513" v="246" actId="1076"/>
        <pc:sldMkLst>
          <pc:docMk/>
          <pc:sldMk cId="4041911991" sldId="300"/>
        </pc:sldMkLst>
        <pc:picChg chg="add del mod">
          <ac:chgData name="Paul Glennie" userId="86fe0510131ef66f" providerId="LiveId" clId="{CBCF8081-B2FC-A943-849F-CA841C7A4113}" dt="2023-04-03T11:19:58.844" v="241" actId="478"/>
          <ac:picMkLst>
            <pc:docMk/>
            <pc:sldMk cId="4041911991" sldId="300"/>
            <ac:picMk id="2" creationId="{73D244CE-9D81-5F56-FB96-C4E0E9B92571}"/>
          </ac:picMkLst>
        </pc:picChg>
        <pc:picChg chg="add mod">
          <ac:chgData name="Paul Glennie" userId="86fe0510131ef66f" providerId="LiveId" clId="{CBCF8081-B2FC-A943-849F-CA841C7A4113}" dt="2023-04-03T11:20:20.513" v="246" actId="1076"/>
          <ac:picMkLst>
            <pc:docMk/>
            <pc:sldMk cId="4041911991" sldId="300"/>
            <ac:picMk id="3" creationId="{F2D2879D-EFC7-A999-092D-3A87C94E0A18}"/>
          </ac:picMkLst>
        </pc:picChg>
        <pc:picChg chg="del">
          <ac:chgData name="Paul Glennie" userId="86fe0510131ef66f" providerId="LiveId" clId="{CBCF8081-B2FC-A943-849F-CA841C7A4113}" dt="2023-04-03T06:34:31.700" v="26" actId="478"/>
          <ac:picMkLst>
            <pc:docMk/>
            <pc:sldMk cId="4041911991" sldId="300"/>
            <ac:picMk id="4" creationId="{E989A5E4-53CB-9ED7-74E4-EC61D5F9FA56}"/>
          </ac:picMkLst>
        </pc:picChg>
        <pc:picChg chg="del">
          <ac:chgData name="Paul Glennie" userId="86fe0510131ef66f" providerId="LiveId" clId="{CBCF8081-B2FC-A943-849F-CA841C7A4113}" dt="2023-04-03T11:19:28.450" v="239" actId="478"/>
          <ac:picMkLst>
            <pc:docMk/>
            <pc:sldMk cId="4041911991" sldId="300"/>
            <ac:picMk id="10" creationId="{029B06D8-DD97-6E8F-4E2C-7B058FF7E44C}"/>
          </ac:picMkLst>
        </pc:picChg>
      </pc:sldChg>
      <pc:sldChg chg="delSp modSp mod delAnim modAnim">
        <pc:chgData name="Paul Glennie" userId="86fe0510131ef66f" providerId="LiveId" clId="{CBCF8081-B2FC-A943-849F-CA841C7A4113}" dt="2023-04-03T06:55:50.812" v="122" actId="1076"/>
        <pc:sldMkLst>
          <pc:docMk/>
          <pc:sldMk cId="3761759668" sldId="329"/>
        </pc:sldMkLst>
        <pc:picChg chg="del">
          <ac:chgData name="Paul Glennie" userId="86fe0510131ef66f" providerId="LiveId" clId="{CBCF8081-B2FC-A943-849F-CA841C7A4113}" dt="2023-04-03T06:55:46.391" v="121" actId="478"/>
          <ac:picMkLst>
            <pc:docMk/>
            <pc:sldMk cId="3761759668" sldId="329"/>
            <ac:picMk id="9" creationId="{3728EF29-2C2E-F7CD-805B-260924DDBB0C}"/>
          </ac:picMkLst>
        </pc:picChg>
        <pc:picChg chg="del">
          <ac:chgData name="Paul Glennie" userId="86fe0510131ef66f" providerId="LiveId" clId="{CBCF8081-B2FC-A943-849F-CA841C7A4113}" dt="2023-04-03T06:55:36.553" v="118" actId="478"/>
          <ac:picMkLst>
            <pc:docMk/>
            <pc:sldMk cId="3761759668" sldId="329"/>
            <ac:picMk id="11" creationId="{3BDD4A2B-1EF7-EF6C-A13B-2A7BD93A1CB5}"/>
          </ac:picMkLst>
        </pc:picChg>
        <pc:picChg chg="mod">
          <ac:chgData name="Paul Glennie" userId="86fe0510131ef66f" providerId="LiveId" clId="{CBCF8081-B2FC-A943-849F-CA841C7A4113}" dt="2023-04-03T06:55:50.812" v="122" actId="1076"/>
          <ac:picMkLst>
            <pc:docMk/>
            <pc:sldMk cId="3761759668" sldId="329"/>
            <ac:picMk id="13" creationId="{D8D5F4C3-58D1-96B5-78F7-52894C0D4466}"/>
          </ac:picMkLst>
        </pc:picChg>
      </pc:sldChg>
      <pc:sldChg chg="modSp mod delCm">
        <pc:chgData name="Paul Glennie" userId="86fe0510131ef66f" providerId="LiveId" clId="{CBCF8081-B2FC-A943-849F-CA841C7A4113}" dt="2023-04-03T11:16:11.561" v="220"/>
        <pc:sldMkLst>
          <pc:docMk/>
          <pc:sldMk cId="1016960079" sldId="347"/>
        </pc:sldMkLst>
        <pc:spChg chg="mod">
          <ac:chgData name="Paul Glennie" userId="86fe0510131ef66f" providerId="LiveId" clId="{CBCF8081-B2FC-A943-849F-CA841C7A4113}" dt="2023-04-03T06:51:23.081" v="102" actId="1076"/>
          <ac:spMkLst>
            <pc:docMk/>
            <pc:sldMk cId="1016960079" sldId="347"/>
            <ac:spMk id="6" creationId="{E81AA175-A72F-CD41-E750-636CA6D1B0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09.760" v="218"/>
              <pc2:cmMkLst xmlns:pc2="http://schemas.microsoft.com/office/powerpoint/2019/9/main/command">
                <pc:docMk/>
                <pc:sldMk cId="1016960079" sldId="347"/>
                <pc2:cmMk id="{0F875EAA-F37C-473F-8ED1-2EFF45615DF1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11.561" v="220"/>
              <pc2:cmMkLst xmlns:pc2="http://schemas.microsoft.com/office/powerpoint/2019/9/main/command">
                <pc:docMk/>
                <pc:sldMk cId="1016960079" sldId="347"/>
                <pc2:cmMk id="{F89183D1-6C3C-4CE4-8AD5-B9BE1B3FEDD2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10.826" v="219"/>
              <pc2:cmMkLst xmlns:pc2="http://schemas.microsoft.com/office/powerpoint/2019/9/main/command">
                <pc:docMk/>
                <pc:sldMk cId="1016960079" sldId="347"/>
                <pc2:cmMk id="{CA3273EB-85C4-49AA-8FE4-84E77CA7651F}"/>
              </pc2:cmMkLst>
            </pc226:cmChg>
          </p:ext>
        </pc:extLst>
      </pc:sldChg>
      <pc:sldChg chg="modSp mod delCm">
        <pc:chgData name="Paul Glennie" userId="86fe0510131ef66f" providerId="LiveId" clId="{CBCF8081-B2FC-A943-849F-CA841C7A4113}" dt="2023-04-03T11:16:21.063" v="225"/>
        <pc:sldMkLst>
          <pc:docMk/>
          <pc:sldMk cId="4164927461" sldId="352"/>
        </pc:sldMkLst>
        <pc:spChg chg="mod">
          <ac:chgData name="Paul Glennie" userId="86fe0510131ef66f" providerId="LiveId" clId="{CBCF8081-B2FC-A943-849F-CA841C7A4113}" dt="2023-04-03T06:52:42.317" v="106" actId="14100"/>
          <ac:spMkLst>
            <pc:docMk/>
            <pc:sldMk cId="4164927461" sldId="352"/>
            <ac:spMk id="3" creationId="{C50C93A9-BC72-E574-7EF4-4889BE93242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21.063" v="225"/>
              <pc2:cmMkLst xmlns:pc2="http://schemas.microsoft.com/office/powerpoint/2019/9/main/command">
                <pc:docMk/>
                <pc:sldMk cId="4164927461" sldId="352"/>
                <pc2:cmMk id="{5170CE5F-68D7-4331-877B-C0A1F6E05371}"/>
              </pc2:cmMkLst>
            </pc226:cmChg>
          </p:ext>
        </pc:extLst>
      </pc:sldChg>
      <pc:sldChg chg="delCm">
        <pc:chgData name="Paul Glennie" userId="86fe0510131ef66f" providerId="LiveId" clId="{CBCF8081-B2FC-A943-849F-CA841C7A4113}" dt="2023-04-03T11:16:27.099" v="229"/>
        <pc:sldMkLst>
          <pc:docMk/>
          <pc:sldMk cId="4254145399" sldId="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24.709" v="226"/>
              <pc2:cmMkLst xmlns:pc2="http://schemas.microsoft.com/office/powerpoint/2019/9/main/command">
                <pc:docMk/>
                <pc:sldMk cId="4254145399" sldId="353"/>
                <pc2:cmMk id="{F654B725-4B5F-4FE6-BE83-3607A9E6142A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25.646" v="227"/>
              <pc2:cmMkLst xmlns:pc2="http://schemas.microsoft.com/office/powerpoint/2019/9/main/command">
                <pc:docMk/>
                <pc:sldMk cId="4254145399" sldId="353"/>
                <pc2:cmMk id="{8F83D97E-42B2-42B3-B37B-0BF008A09556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27.099" v="229"/>
              <pc2:cmMkLst xmlns:pc2="http://schemas.microsoft.com/office/powerpoint/2019/9/main/command">
                <pc:docMk/>
                <pc:sldMk cId="4254145399" sldId="353"/>
                <pc2:cmMk id="{7C1E4CE6-6913-4245-B143-6F2CB278DA17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26.365" v="228"/>
              <pc2:cmMkLst xmlns:pc2="http://schemas.microsoft.com/office/powerpoint/2019/9/main/command">
                <pc:docMk/>
                <pc:sldMk cId="4254145399" sldId="353"/>
                <pc2:cmMk id="{8F5773EA-B25C-4218-A527-B91CF5ED783E}"/>
              </pc2:cmMkLst>
            </pc226:cmChg>
          </p:ext>
        </pc:extLst>
      </pc:sldChg>
      <pc:sldChg chg="modSp mod modAnim">
        <pc:chgData name="Paul Glennie" userId="86fe0510131ef66f" providerId="LiveId" clId="{CBCF8081-B2FC-A943-849F-CA841C7A4113}" dt="2023-04-03T11:09:55.013" v="188" actId="1037"/>
        <pc:sldMkLst>
          <pc:docMk/>
          <pc:sldMk cId="772153927" sldId="370"/>
        </pc:sldMkLst>
        <pc:picChg chg="mod">
          <ac:chgData name="Paul Glennie" userId="86fe0510131ef66f" providerId="LiveId" clId="{CBCF8081-B2FC-A943-849F-CA841C7A4113}" dt="2023-04-03T11:09:36.739" v="178" actId="1038"/>
          <ac:picMkLst>
            <pc:docMk/>
            <pc:sldMk cId="772153927" sldId="370"/>
            <ac:picMk id="2" creationId="{B8E63843-C176-5C85-9458-F8BC20E811A9}"/>
          </ac:picMkLst>
        </pc:picChg>
        <pc:picChg chg="mod">
          <ac:chgData name="Paul Glennie" userId="86fe0510131ef66f" providerId="LiveId" clId="{CBCF8081-B2FC-A943-849F-CA841C7A4113}" dt="2023-04-03T11:09:47.750" v="185" actId="1037"/>
          <ac:picMkLst>
            <pc:docMk/>
            <pc:sldMk cId="772153927" sldId="370"/>
            <ac:picMk id="4" creationId="{EE199E65-0628-A9CC-F529-27FBF5656C2A}"/>
          </ac:picMkLst>
        </pc:picChg>
        <pc:picChg chg="mod">
          <ac:chgData name="Paul Glennie" userId="86fe0510131ef66f" providerId="LiveId" clId="{CBCF8081-B2FC-A943-849F-CA841C7A4113}" dt="2023-04-03T11:09:55.013" v="188" actId="1037"/>
          <ac:picMkLst>
            <pc:docMk/>
            <pc:sldMk cId="772153927" sldId="370"/>
            <ac:picMk id="5" creationId="{EE666694-1B4E-F9A7-440B-C721BA87DA0C}"/>
          </ac:picMkLst>
        </pc:picChg>
        <pc:picChg chg="mod">
          <ac:chgData name="Paul Glennie" userId="86fe0510131ef66f" providerId="LiveId" clId="{CBCF8081-B2FC-A943-849F-CA841C7A4113}" dt="2023-04-03T11:09:39.979" v="180" actId="1076"/>
          <ac:picMkLst>
            <pc:docMk/>
            <pc:sldMk cId="772153927" sldId="370"/>
            <ac:picMk id="8" creationId="{FDCAD00C-E68E-E9E3-5186-755E3B4CF89D}"/>
          </ac:picMkLst>
        </pc:picChg>
      </pc:sldChg>
      <pc:sldChg chg="delCm">
        <pc:chgData name="Paul Glennie" userId="86fe0510131ef66f" providerId="LiveId" clId="{CBCF8081-B2FC-A943-849F-CA841C7A4113}" dt="2023-04-03T06:54:11.227" v="116"/>
        <pc:sldMkLst>
          <pc:docMk/>
          <pc:sldMk cId="223623115" sldId="3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06:54:11.227" v="116"/>
              <pc2:cmMkLst xmlns:pc2="http://schemas.microsoft.com/office/powerpoint/2019/9/main/command">
                <pc:docMk/>
                <pc:sldMk cId="223623115" sldId="373"/>
                <pc2:cmMk id="{355AF3BF-2C61-4E3A-B482-A6361AA30E25}"/>
              </pc2:cmMkLst>
            </pc226:cmChg>
          </p:ext>
        </pc:extLst>
      </pc:sldChg>
      <pc:sldChg chg="delCm">
        <pc:chgData name="Paul Glennie" userId="86fe0510131ef66f" providerId="LiveId" clId="{CBCF8081-B2FC-A943-849F-CA841C7A4113}" dt="2023-04-03T11:15:51.909" v="209"/>
        <pc:sldMkLst>
          <pc:docMk/>
          <pc:sldMk cId="886341326" sldId="3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5:51.909" v="209"/>
              <pc2:cmMkLst xmlns:pc2="http://schemas.microsoft.com/office/powerpoint/2019/9/main/command">
                <pc:docMk/>
                <pc:sldMk cId="886341326" sldId="374"/>
                <pc2:cmMk id="{720F4158-153B-4CCF-B88C-82912C7B1F64}"/>
              </pc2:cmMkLst>
            </pc226:cmChg>
          </p:ext>
        </pc:extLst>
      </pc:sldChg>
      <pc:sldChg chg="delSp mod delCm">
        <pc:chgData name="Paul Glennie" userId="86fe0510131ef66f" providerId="LiveId" clId="{CBCF8081-B2FC-A943-849F-CA841C7A4113}" dt="2023-04-03T11:16:39.369" v="236"/>
        <pc:sldMkLst>
          <pc:docMk/>
          <pc:sldMk cId="3767388288" sldId="375"/>
        </pc:sldMkLst>
        <pc:spChg chg="del">
          <ac:chgData name="Paul Glennie" userId="86fe0510131ef66f" providerId="LiveId" clId="{CBCF8081-B2FC-A943-849F-CA841C7A4113}" dt="2023-04-03T06:27:37.491" v="0" actId="478"/>
          <ac:spMkLst>
            <pc:docMk/>
            <pc:sldMk cId="3767388288" sldId="375"/>
            <ac:spMk id="7" creationId="{6E38D91C-7ABD-D837-B306-ABEB6622068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38.654" v="235"/>
              <pc2:cmMkLst xmlns:pc2="http://schemas.microsoft.com/office/powerpoint/2019/9/main/command">
                <pc:docMk/>
                <pc:sldMk cId="3767388288" sldId="375"/>
                <pc2:cmMk id="{A5E9BC06-5589-4FFE-95C3-431024161A71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39.369" v="236"/>
              <pc2:cmMkLst xmlns:pc2="http://schemas.microsoft.com/office/powerpoint/2019/9/main/command">
                <pc:docMk/>
                <pc:sldMk cId="3767388288" sldId="375"/>
                <pc2:cmMk id="{5A19AD56-276E-3F48-BD01-4CF87D6E6946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37.732" v="234"/>
              <pc2:cmMkLst xmlns:pc2="http://schemas.microsoft.com/office/powerpoint/2019/9/main/command">
                <pc:docMk/>
                <pc:sldMk cId="3767388288" sldId="375"/>
                <pc2:cmMk id="{4EE9927D-3127-4A48-B090-63AF9E5781A7}"/>
              </pc2:cmMkLst>
            </pc226:cmChg>
          </p:ext>
        </pc:extLst>
      </pc:sldChg>
      <pc:sldChg chg="delSp modSp mod delCm">
        <pc:chgData name="Paul Glennie" userId="86fe0510131ef66f" providerId="LiveId" clId="{CBCF8081-B2FC-A943-849F-CA841C7A4113}" dt="2023-04-03T06:28:15.769" v="7" actId="478"/>
        <pc:sldMkLst>
          <pc:docMk/>
          <pc:sldMk cId="3523673747" sldId="376"/>
        </pc:sldMkLst>
        <pc:spChg chg="del mod">
          <ac:chgData name="Paul Glennie" userId="86fe0510131ef66f" providerId="LiveId" clId="{CBCF8081-B2FC-A943-849F-CA841C7A4113}" dt="2023-04-03T06:28:15.769" v="7" actId="478"/>
          <ac:spMkLst>
            <pc:docMk/>
            <pc:sldMk cId="3523673747" sldId="376"/>
            <ac:spMk id="4" creationId="{7309FDF9-3895-2245-C11B-720668885C59}"/>
          </ac:spMkLst>
        </pc:spChg>
        <pc:spChg chg="mod">
          <ac:chgData name="Paul Glennie" userId="86fe0510131ef66f" providerId="LiveId" clId="{CBCF8081-B2FC-A943-849F-CA841C7A4113}" dt="2023-04-03T06:27:52.290" v="1" actId="255"/>
          <ac:spMkLst>
            <pc:docMk/>
            <pc:sldMk cId="3523673747" sldId="376"/>
            <ac:spMk id="8" creationId="{1EDD9F64-1CE6-E2E3-15D4-2957164CFD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06:28:05.933" v="3"/>
              <pc2:cmMkLst xmlns:pc2="http://schemas.microsoft.com/office/powerpoint/2019/9/main/command">
                <pc:docMk/>
                <pc:sldMk cId="3523673747" sldId="376"/>
                <pc2:cmMk id="{164F631E-71A6-47B9-BEE6-E73FE1DB901B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06:28:07.659" v="5"/>
              <pc2:cmMkLst xmlns:pc2="http://schemas.microsoft.com/office/powerpoint/2019/9/main/command">
                <pc:docMk/>
                <pc:sldMk cId="3523673747" sldId="376"/>
                <pc2:cmMk id="{A602B67A-C711-4868-94AB-D05C94591B27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06:28:04.691" v="2"/>
              <pc2:cmMkLst xmlns:pc2="http://schemas.microsoft.com/office/powerpoint/2019/9/main/command">
                <pc:docMk/>
                <pc:sldMk cId="3523673747" sldId="376"/>
                <pc2:cmMk id="{87AF3183-3A9C-47A8-BD50-1892126B61D7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06:28:06.789" v="4"/>
              <pc2:cmMkLst xmlns:pc2="http://schemas.microsoft.com/office/powerpoint/2019/9/main/command">
                <pc:docMk/>
                <pc:sldMk cId="3523673747" sldId="376"/>
                <pc2:cmMk id="{AB58E2CD-03CC-4E79-8CA0-8164E9165C5F}"/>
              </pc2:cmMkLst>
            </pc226:cmChg>
          </p:ext>
        </pc:extLst>
      </pc:sldChg>
      <pc:sldChg chg="delCm">
        <pc:chgData name="Paul Glennie" userId="86fe0510131ef66f" providerId="LiveId" clId="{CBCF8081-B2FC-A943-849F-CA841C7A4113}" dt="2023-04-03T11:16:35.361" v="233"/>
        <pc:sldMkLst>
          <pc:docMk/>
          <pc:sldMk cId="82965953" sldId="3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35.361" v="233"/>
              <pc2:cmMkLst xmlns:pc2="http://schemas.microsoft.com/office/powerpoint/2019/9/main/command">
                <pc:docMk/>
                <pc:sldMk cId="82965953" sldId="379"/>
                <pc2:cmMk id="{CF06A98B-23A4-7541-8D13-20C99E983747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34.912" v="232"/>
              <pc2:cmMkLst xmlns:pc2="http://schemas.microsoft.com/office/powerpoint/2019/9/main/command">
                <pc:docMk/>
                <pc:sldMk cId="82965953" sldId="379"/>
                <pc2:cmMk id="{757A49D9-57F3-4686-B58B-05DFD04DE716}"/>
              </pc2:cmMkLst>
            </pc226:cmChg>
          </p:ext>
        </pc:extLst>
      </pc:sldChg>
      <pc:sldChg chg="modSp mod delCm">
        <pc:chgData name="Paul Glennie" userId="86fe0510131ef66f" providerId="LiveId" clId="{CBCF8081-B2FC-A943-849F-CA841C7A4113}" dt="2023-04-03T11:16:29.892" v="230"/>
        <pc:sldMkLst>
          <pc:docMk/>
          <pc:sldMk cId="718856253" sldId="381"/>
        </pc:sldMkLst>
        <pc:spChg chg="mod">
          <ac:chgData name="Paul Glennie" userId="86fe0510131ef66f" providerId="LiveId" clId="{CBCF8081-B2FC-A943-849F-CA841C7A4113}" dt="2023-04-03T06:53:41.326" v="111" actId="1076"/>
          <ac:spMkLst>
            <pc:docMk/>
            <pc:sldMk cId="718856253" sldId="381"/>
            <ac:spMk id="2" creationId="{ECECD3DA-B7A3-D331-E597-E2724885719C}"/>
          </ac:spMkLst>
        </pc:spChg>
        <pc:spChg chg="mod">
          <ac:chgData name="Paul Glennie" userId="86fe0510131ef66f" providerId="LiveId" clId="{CBCF8081-B2FC-A943-849F-CA841C7A4113}" dt="2023-04-03T06:53:59.999" v="115" actId="14100"/>
          <ac:spMkLst>
            <pc:docMk/>
            <pc:sldMk cId="718856253" sldId="381"/>
            <ac:spMk id="4" creationId="{12F9A2EB-59DC-3610-656C-8B33D015D3DB}"/>
          </ac:spMkLst>
        </pc:spChg>
        <pc:spChg chg="mod">
          <ac:chgData name="Paul Glennie" userId="86fe0510131ef66f" providerId="LiveId" clId="{CBCF8081-B2FC-A943-849F-CA841C7A4113}" dt="2023-04-03T06:53:54.802" v="114" actId="14100"/>
          <ac:spMkLst>
            <pc:docMk/>
            <pc:sldMk cId="718856253" sldId="381"/>
            <ac:spMk id="7" creationId="{56F095B7-2E93-5836-29D3-9155C97F04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29.892" v="230"/>
              <pc2:cmMkLst xmlns:pc2="http://schemas.microsoft.com/office/powerpoint/2019/9/main/command">
                <pc:docMk/>
                <pc:sldMk cId="718856253" sldId="381"/>
                <pc2:cmMk id="{7B3CB6DC-B2A2-48A8-B5B4-96885A7CC3F3}"/>
              </pc2:cmMkLst>
            </pc226:cmChg>
          </p:ext>
        </pc:extLst>
      </pc:sldChg>
      <pc:sldChg chg="delCm">
        <pc:chgData name="Paul Glennie" userId="86fe0510131ef66f" providerId="LiveId" clId="{CBCF8081-B2FC-A943-849F-CA841C7A4113}" dt="2023-04-03T11:16:32.788" v="231"/>
        <pc:sldMkLst>
          <pc:docMk/>
          <pc:sldMk cId="2155111533" sldId="3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32.788" v="231"/>
              <pc2:cmMkLst xmlns:pc2="http://schemas.microsoft.com/office/powerpoint/2019/9/main/command">
                <pc:docMk/>
                <pc:sldMk cId="2155111533" sldId="382"/>
                <pc2:cmMk id="{A40C2216-6C9D-4E41-A565-72042B0C6531}"/>
              </pc2:cmMkLst>
            </pc226:cmChg>
          </p:ext>
        </pc:extLst>
      </pc:sldChg>
      <pc:sldChg chg="delCm">
        <pc:chgData name="Paul Glennie" userId="86fe0510131ef66f" providerId="LiveId" clId="{CBCF8081-B2FC-A943-849F-CA841C7A4113}" dt="2023-04-03T06:54:27.810" v="117"/>
        <pc:sldMkLst>
          <pc:docMk/>
          <pc:sldMk cId="468905211" sldId="3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06:54:27.810" v="117"/>
              <pc2:cmMkLst xmlns:pc2="http://schemas.microsoft.com/office/powerpoint/2019/9/main/command">
                <pc:docMk/>
                <pc:sldMk cId="468905211" sldId="383"/>
                <pc2:cmMk id="{8962CF3D-CFF3-45AE-A681-A240713FB278}"/>
              </pc2:cmMkLst>
            </pc226:cmChg>
          </p:ext>
        </pc:extLst>
      </pc:sldChg>
      <pc:sldChg chg="modSp mod delCm">
        <pc:chgData name="Paul Glennie" userId="86fe0510131ef66f" providerId="LiveId" clId="{CBCF8081-B2FC-A943-849F-CA841C7A4113}" dt="2023-04-03T11:15:57.357" v="212"/>
        <pc:sldMkLst>
          <pc:docMk/>
          <pc:sldMk cId="3547658579" sldId="396"/>
        </pc:sldMkLst>
        <pc:spChg chg="mod">
          <ac:chgData name="Paul Glennie" userId="86fe0510131ef66f" providerId="LiveId" clId="{CBCF8081-B2FC-A943-849F-CA841C7A4113}" dt="2023-04-03T06:44:17.260" v="80" actId="1076"/>
          <ac:spMkLst>
            <pc:docMk/>
            <pc:sldMk cId="3547658579" sldId="396"/>
            <ac:spMk id="2" creationId="{ED04522C-FD49-0385-C43E-20B137DAFA1D}"/>
          </ac:spMkLst>
        </pc:spChg>
        <pc:spChg chg="mod">
          <ac:chgData name="Paul Glennie" userId="86fe0510131ef66f" providerId="LiveId" clId="{CBCF8081-B2FC-A943-849F-CA841C7A4113}" dt="2023-04-03T06:44:19.982" v="81" actId="1076"/>
          <ac:spMkLst>
            <pc:docMk/>
            <pc:sldMk cId="3547658579" sldId="396"/>
            <ac:spMk id="3" creationId="{7565263F-0295-224D-89C3-7E8CF86103C4}"/>
          </ac:spMkLst>
        </pc:spChg>
        <pc:spChg chg="mod">
          <ac:chgData name="Paul Glennie" userId="86fe0510131ef66f" providerId="LiveId" clId="{CBCF8081-B2FC-A943-849F-CA841C7A4113}" dt="2023-04-03T06:44:40.203" v="85" actId="20577"/>
          <ac:spMkLst>
            <pc:docMk/>
            <pc:sldMk cId="3547658579" sldId="396"/>
            <ac:spMk id="6" creationId="{8CF194D2-6E8E-062C-60BE-8DA223231AA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5:55.186" v="210"/>
              <pc2:cmMkLst xmlns:pc2="http://schemas.microsoft.com/office/powerpoint/2019/9/main/command">
                <pc:docMk/>
                <pc:sldMk cId="3547658579" sldId="396"/>
                <pc2:cmMk id="{837A792C-8091-4EC3-9A51-0107FF8198DE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5:56.539" v="211"/>
              <pc2:cmMkLst xmlns:pc2="http://schemas.microsoft.com/office/powerpoint/2019/9/main/command">
                <pc:docMk/>
                <pc:sldMk cId="3547658579" sldId="396"/>
                <pc2:cmMk id="{A2EFAF8F-0201-4A8C-9741-B4A7631022D2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5:57.357" v="212"/>
              <pc2:cmMkLst xmlns:pc2="http://schemas.microsoft.com/office/powerpoint/2019/9/main/command">
                <pc:docMk/>
                <pc:sldMk cId="3547658579" sldId="396"/>
                <pc2:cmMk id="{98FC85D3-0C9D-4B8E-8900-C65166C4D627}"/>
              </pc2:cmMkLst>
            </pc226:cmChg>
          </p:ext>
        </pc:extLst>
      </pc:sldChg>
      <pc:sldChg chg="modAnim delCm">
        <pc:chgData name="Paul Glennie" userId="86fe0510131ef66f" providerId="LiveId" clId="{CBCF8081-B2FC-A943-849F-CA841C7A4113}" dt="2023-04-03T11:16:46.263" v="238"/>
        <pc:sldMkLst>
          <pc:docMk/>
          <pc:sldMk cId="3234318626" sldId="4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46.263" v="238"/>
              <pc2:cmMkLst xmlns:pc2="http://schemas.microsoft.com/office/powerpoint/2019/9/main/command">
                <pc:docMk/>
                <pc:sldMk cId="3234318626" sldId="400"/>
                <pc2:cmMk id="{4BBF2136-B548-414F-82B3-B89CE6FAC521}"/>
              </pc2:cmMkLst>
            </pc226:cmChg>
          </p:ext>
        </pc:extLst>
      </pc:sldChg>
      <pc:sldChg chg="delCm">
        <pc:chgData name="Paul Glennie" userId="86fe0510131ef66f" providerId="LiveId" clId="{CBCF8081-B2FC-A943-849F-CA841C7A4113}" dt="2023-04-03T11:16:42.946" v="237"/>
        <pc:sldMkLst>
          <pc:docMk/>
          <pc:sldMk cId="3484406829" sldId="4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42.946" v="237"/>
              <pc2:cmMkLst xmlns:pc2="http://schemas.microsoft.com/office/powerpoint/2019/9/main/command">
                <pc:docMk/>
                <pc:sldMk cId="3484406829" sldId="406"/>
                <pc2:cmMk id="{47601FE8-DAEA-1949-94E3-8CCA781BEDC1}"/>
              </pc2:cmMkLst>
            </pc226:cmChg>
          </p:ext>
        </pc:extLst>
      </pc:sldChg>
      <pc:sldChg chg="modSp mod modAnim">
        <pc:chgData name="Paul Glennie" userId="86fe0510131ef66f" providerId="LiveId" clId="{CBCF8081-B2FC-A943-849F-CA841C7A4113}" dt="2023-04-03T11:05:17.741" v="141" actId="1036"/>
        <pc:sldMkLst>
          <pc:docMk/>
          <pc:sldMk cId="654586944" sldId="407"/>
        </pc:sldMkLst>
        <pc:picChg chg="mod">
          <ac:chgData name="Paul Glennie" userId="86fe0510131ef66f" providerId="LiveId" clId="{CBCF8081-B2FC-A943-849F-CA841C7A4113}" dt="2023-04-03T11:05:01.751" v="139" actId="1035"/>
          <ac:picMkLst>
            <pc:docMk/>
            <pc:sldMk cId="654586944" sldId="407"/>
            <ac:picMk id="7" creationId="{8802ACAC-AEE3-E417-F403-01FE9E3C86E3}"/>
          </ac:picMkLst>
        </pc:picChg>
        <pc:picChg chg="mod">
          <ac:chgData name="Paul Glennie" userId="86fe0510131ef66f" providerId="LiveId" clId="{CBCF8081-B2FC-A943-849F-CA841C7A4113}" dt="2023-04-03T11:05:17.741" v="141" actId="1036"/>
          <ac:picMkLst>
            <pc:docMk/>
            <pc:sldMk cId="654586944" sldId="407"/>
            <ac:picMk id="10" creationId="{11BD78DB-2339-2451-DCFC-F32D6EB0EC5C}"/>
          </ac:picMkLst>
        </pc:picChg>
      </pc:sldChg>
      <pc:sldChg chg="delCm">
        <pc:chgData name="Paul Glennie" userId="86fe0510131ef66f" providerId="LiveId" clId="{CBCF8081-B2FC-A943-849F-CA841C7A4113}" dt="2023-04-03T11:16:17.825" v="224"/>
        <pc:sldMkLst>
          <pc:docMk/>
          <pc:sldMk cId="3770080152" sldId="4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17.825" v="224"/>
              <pc2:cmMkLst xmlns:pc2="http://schemas.microsoft.com/office/powerpoint/2019/9/main/command">
                <pc:docMk/>
                <pc:sldMk cId="3770080152" sldId="408"/>
                <pc2:cmMk id="{77CEF25C-1DA2-472F-9671-27F3C51BACE4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16.946" v="223"/>
              <pc2:cmMkLst xmlns:pc2="http://schemas.microsoft.com/office/powerpoint/2019/9/main/command">
                <pc:docMk/>
                <pc:sldMk cId="3770080152" sldId="408"/>
                <pc2:cmMk id="{FA679971-8DCE-4A53-9079-24D528D42E79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16.027" v="222"/>
              <pc2:cmMkLst xmlns:pc2="http://schemas.microsoft.com/office/powerpoint/2019/9/main/command">
                <pc:docMk/>
                <pc:sldMk cId="3770080152" sldId="408"/>
                <pc2:cmMk id="{D708E87F-199C-4D22-A0CD-1B8767C3ADC1}"/>
              </pc2:cmMkLst>
            </pc226:cmChg>
            <pc226:cmChg xmlns:pc226="http://schemas.microsoft.com/office/powerpoint/2022/06/main/command" xmlns="" chg="del">
              <pc226:chgData name="Paul Glennie" userId="86fe0510131ef66f" providerId="LiveId" clId="{CBCF8081-B2FC-A943-849F-CA841C7A4113}" dt="2023-04-03T11:16:14.918" v="221"/>
              <pc2:cmMkLst xmlns:pc2="http://schemas.microsoft.com/office/powerpoint/2019/9/main/command">
                <pc:docMk/>
                <pc:sldMk cId="3770080152" sldId="408"/>
                <pc2:cmMk id="{63B28FB7-B3B8-4DD5-9E43-5652EB26EA63}"/>
              </pc2:cmMkLst>
            </pc226:cmChg>
          </p:ext>
        </pc:extLst>
      </pc:sldChg>
    </pc:docChg>
  </pc:docChgLst>
  <pc:docChgLst>
    <pc:chgData name="Lisbet Rhiannon Hansen" userId="29a88f5c-db0a-4462-ad39-32a2bee18931" providerId="ADAL" clId="{9D10A56D-31DE-480A-BE72-0BAD0EACD7BC}"/>
    <pc:docChg chg="undo custSel addSld delSld modSld sldOrd">
      <pc:chgData name="Lisbet Rhiannon Hansen" userId="29a88f5c-db0a-4462-ad39-32a2bee18931" providerId="ADAL" clId="{9D10A56D-31DE-480A-BE72-0BAD0EACD7BC}" dt="2023-03-31T13:58:52.959" v="197"/>
      <pc:docMkLst>
        <pc:docMk/>
      </pc:docMkLst>
      <pc:sldChg chg="del">
        <pc:chgData name="Lisbet Rhiannon Hansen" userId="29a88f5c-db0a-4462-ad39-32a2bee18931" providerId="ADAL" clId="{9D10A56D-31DE-480A-BE72-0BAD0EACD7BC}" dt="2023-03-31T13:58:47.531" v="194" actId="47"/>
        <pc:sldMkLst>
          <pc:docMk/>
          <pc:sldMk cId="2174855724" sldId="256"/>
        </pc:sldMkLst>
      </pc:sldChg>
      <pc:sldChg chg="del">
        <pc:chgData name="Lisbet Rhiannon Hansen" userId="29a88f5c-db0a-4462-ad39-32a2bee18931" providerId="ADAL" clId="{9D10A56D-31DE-480A-BE72-0BAD0EACD7BC}" dt="2023-03-31T13:26:09.627" v="41" actId="47"/>
        <pc:sldMkLst>
          <pc:docMk/>
          <pc:sldMk cId="2174983410" sldId="257"/>
        </pc:sldMkLst>
      </pc:sldChg>
      <pc:sldChg chg="addSp delSp modSp mod delAnim modNotesTx">
        <pc:chgData name="Lisbet Rhiannon Hansen" userId="29a88f5c-db0a-4462-ad39-32a2bee18931" providerId="ADAL" clId="{9D10A56D-31DE-480A-BE72-0BAD0EACD7BC}" dt="2023-03-31T13:22:35.957" v="11"/>
        <pc:sldMkLst>
          <pc:docMk/>
          <pc:sldMk cId="2027420337" sldId="262"/>
        </pc:sldMkLst>
        <pc:spChg chg="mod">
          <ac:chgData name="Lisbet Rhiannon Hansen" userId="29a88f5c-db0a-4462-ad39-32a2bee18931" providerId="ADAL" clId="{9D10A56D-31DE-480A-BE72-0BAD0EACD7BC}" dt="2023-03-31T13:21:55.330" v="3"/>
          <ac:spMkLst>
            <pc:docMk/>
            <pc:sldMk cId="2027420337" sldId="262"/>
            <ac:spMk id="2" creationId="{044EC8E9-ABDE-1440-86B0-3FD383B5C40A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" creationId="{6F736A9B-2C62-D99F-571B-2E230BCE5093}"/>
          </ac:spMkLst>
        </pc:spChg>
        <pc:spChg chg="mod">
          <ac:chgData name="Lisbet Rhiannon Hansen" userId="29a88f5c-db0a-4462-ad39-32a2bee18931" providerId="ADAL" clId="{9D10A56D-31DE-480A-BE72-0BAD0EACD7BC}" dt="2023-03-31T13:22:04.492" v="4"/>
          <ac:spMkLst>
            <pc:docMk/>
            <pc:sldMk cId="2027420337" sldId="262"/>
            <ac:spMk id="8" creationId="{05819A76-88F8-E126-126F-644E5547E83A}"/>
          </ac:spMkLst>
        </pc:spChg>
        <pc:spChg chg="mod">
          <ac:chgData name="Lisbet Rhiannon Hansen" userId="29a88f5c-db0a-4462-ad39-32a2bee18931" providerId="ADAL" clId="{9D10A56D-31DE-480A-BE72-0BAD0EACD7BC}" dt="2023-03-31T13:22:20.684" v="8" actId="14100"/>
          <ac:spMkLst>
            <pc:docMk/>
            <pc:sldMk cId="2027420337" sldId="262"/>
            <ac:spMk id="9" creationId="{A8E75E28-5A76-C4FE-B7F6-EE5305C799A6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10" creationId="{3DF4C1CB-957E-87D3-6341-DDF108719B46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12" creationId="{D99A2EC1-8A9E-5897-1E22-70C5866DEC14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14" creationId="{76070AD1-60AF-B679-F758-1F961DFC6CF5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16" creationId="{235A003F-AD26-900A-7700-98538491496C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18" creationId="{FABBB2E2-0618-FCC4-82AC-358C3315B0B7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20" creationId="{976FEE17-FA2E-6BDC-0D83-3A030B96F1EA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22" creationId="{8D8360B2-C427-2436-E4A8-6BB20E82E4B7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24" creationId="{FDC2E158-F9F7-B39D-466E-E4C91EE607B3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26" creationId="{395BBA7D-3A12-71F6-0D5A-9D641138E531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27" creationId="{0A91DB38-1FD4-4A30-5435-157DA18CED85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28" creationId="{4385532E-7FEB-5F04-1514-3755962090B8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29" creationId="{C4AFF067-F1FB-CDE9-4272-39CCE0A61DF6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0" creationId="{8DF10702-0633-739A-DD96-401641BA1074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1" creationId="{9E349BFA-356A-2278-3D87-61BF58053BE8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2" creationId="{10EE8A4B-9665-39A6-572D-E1CD4D662E6A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3" creationId="{48786A89-9510-9DD2-F8B9-F83A57A961AA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4" creationId="{53A85EB7-CD52-5C07-402E-DBC863AD43FD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5" creationId="{EB8D73D0-C060-5AFF-90AC-A4CF622D83C8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6" creationId="{D4377690-E205-267A-D7D6-A3436712C18D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7" creationId="{0C8F51E2-811F-B919-48A4-310E50406557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8" creationId="{35B16C1E-498C-6037-E52B-54D0022964A4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39" creationId="{6E1D6A0B-C2E6-E28A-4BCE-B4A085EB7D37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0" creationId="{F7B8A7D5-1F6E-5F99-2B76-31412D59409F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1" creationId="{BD0B33D6-BCFD-4735-9E1D-0B55FD0352A4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2" creationId="{C95D3BD6-471B-7840-76C2-4F2804010EFF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3" creationId="{8F60BAC2-955B-CACF-9717-436F40A4988C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4" creationId="{63EB2BF5-7E8A-BC24-AA4F-5CE2674009B8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5" creationId="{29BF58FC-F9FE-E233-571D-E89A02E99508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6" creationId="{81E863CB-BD4A-A23A-6609-43F2EAF76932}"/>
          </ac:spMkLst>
        </pc:spChg>
        <pc:spChg chg="add mod">
          <ac:chgData name="Lisbet Rhiannon Hansen" userId="29a88f5c-db0a-4462-ad39-32a2bee18931" providerId="ADAL" clId="{9D10A56D-31DE-480A-BE72-0BAD0EACD7BC}" dt="2023-03-31T13:21:41.415" v="2"/>
          <ac:spMkLst>
            <pc:docMk/>
            <pc:sldMk cId="2027420337" sldId="262"/>
            <ac:spMk id="47" creationId="{5FB9E8C7-367F-7E17-2D3C-3B11241F3F6A}"/>
          </ac:spMkLst>
        </pc:s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4" creationId="{66E0E385-FBBE-6C02-F8B3-5FDFFF96CAF4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5" creationId="{EE9A2C6C-A6CE-B823-56EA-96A1CFF62CEA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11" creationId="{E8A5E7A3-5B0B-D929-1BAF-DC2296C9D39B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13" creationId="{99BFBB38-BA55-FC4F-7091-B5360737B29B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15" creationId="{2EE846C6-506D-54E9-C2DE-C87E10E145D9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17" creationId="{41F4EF16-C2BB-BC53-66E9-846ADFF7DA79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19" creationId="{CECB0EB5-5209-21EB-6E66-B83B313E1916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21" creationId="{C078A3B5-63D0-CFFE-A1B5-6E1E794DEE70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23" creationId="{0DBCA2AB-3088-0FE6-A95F-1E4F159E368C}"/>
          </ac:grpSpMkLst>
        </pc:grpChg>
        <pc:grpChg chg="add mod">
          <ac:chgData name="Lisbet Rhiannon Hansen" userId="29a88f5c-db0a-4462-ad39-32a2bee18931" providerId="ADAL" clId="{9D10A56D-31DE-480A-BE72-0BAD0EACD7BC}" dt="2023-03-31T13:21:41.415" v="2"/>
          <ac:grpSpMkLst>
            <pc:docMk/>
            <pc:sldMk cId="2027420337" sldId="262"/>
            <ac:grpSpMk id="25" creationId="{E7AA6498-1609-CE61-E61D-0DA007096529}"/>
          </ac:grpSpMkLst>
        </pc:grpChg>
        <pc:graphicFrameChg chg="del mod">
          <ac:chgData name="Lisbet Rhiannon Hansen" userId="29a88f5c-db0a-4462-ad39-32a2bee18931" providerId="ADAL" clId="{9D10A56D-31DE-480A-BE72-0BAD0EACD7BC}" dt="2023-03-31T13:21:40.553" v="1" actId="478"/>
          <ac:graphicFrameMkLst>
            <pc:docMk/>
            <pc:sldMk cId="2027420337" sldId="262"/>
            <ac:graphicFrameMk id="6" creationId="{3876D834-A9BD-C9CD-D23D-03613BEF45F4}"/>
          </ac:graphicFrameMkLst>
        </pc:graphicFrameChg>
        <pc:picChg chg="del">
          <ac:chgData name="Lisbet Rhiannon Hansen" userId="29a88f5c-db0a-4462-ad39-32a2bee18931" providerId="ADAL" clId="{9D10A56D-31DE-480A-BE72-0BAD0EACD7BC}" dt="2023-03-31T13:22:17.123" v="7" actId="478"/>
          <ac:picMkLst>
            <pc:docMk/>
            <pc:sldMk cId="2027420337" sldId="262"/>
            <ac:picMk id="7" creationId="{2AA331C9-E78B-E529-9A95-B093135FEF2D}"/>
          </ac:picMkLst>
        </pc:picChg>
      </pc:sldChg>
      <pc:sldChg chg="modSp add mod modAnim">
        <pc:chgData name="Lisbet Rhiannon Hansen" userId="29a88f5c-db0a-4462-ad39-32a2bee18931" providerId="ADAL" clId="{9D10A56D-31DE-480A-BE72-0BAD0EACD7BC}" dt="2023-03-31T13:32:25.703" v="105" actId="27636"/>
        <pc:sldMkLst>
          <pc:docMk/>
          <pc:sldMk cId="1721904387" sldId="265"/>
        </pc:sldMkLst>
        <pc:spChg chg="mod">
          <ac:chgData name="Lisbet Rhiannon Hansen" userId="29a88f5c-db0a-4462-ad39-32a2bee18931" providerId="ADAL" clId="{9D10A56D-31DE-480A-BE72-0BAD0EACD7BC}" dt="2023-03-31T13:32:25.703" v="105" actId="27636"/>
          <ac:spMkLst>
            <pc:docMk/>
            <pc:sldMk cId="1721904387" sldId="265"/>
            <ac:spMk id="3" creationId="{00000000-0000-0000-0000-000000000000}"/>
          </ac:spMkLst>
        </pc:spChg>
        <pc:spChg chg="mod">
          <ac:chgData name="Lisbet Rhiannon Hansen" userId="29a88f5c-db0a-4462-ad39-32a2bee18931" providerId="ADAL" clId="{9D10A56D-31DE-480A-BE72-0BAD0EACD7BC}" dt="2023-03-31T13:31:46.556" v="99" actId="404"/>
          <ac:spMkLst>
            <pc:docMk/>
            <pc:sldMk cId="1721904387" sldId="265"/>
            <ac:spMk id="7" creationId="{3CFAC0A0-1390-037A-03EC-CD7C18678BCC}"/>
          </ac:spMkLst>
        </pc:spChg>
      </pc:sldChg>
      <pc:sldChg chg="addSp delSp modSp add mod">
        <pc:chgData name="Lisbet Rhiannon Hansen" userId="29a88f5c-db0a-4462-ad39-32a2bee18931" providerId="ADAL" clId="{9D10A56D-31DE-480A-BE72-0BAD0EACD7BC}" dt="2023-03-31T13:33:11.090" v="111" actId="14100"/>
        <pc:sldMkLst>
          <pc:docMk/>
          <pc:sldMk cId="275256258" sldId="266"/>
        </pc:sldMkLst>
        <pc:picChg chg="add mod">
          <ac:chgData name="Lisbet Rhiannon Hansen" userId="29a88f5c-db0a-4462-ad39-32a2bee18931" providerId="ADAL" clId="{9D10A56D-31DE-480A-BE72-0BAD0EACD7BC}" dt="2023-03-31T13:33:11.090" v="111" actId="14100"/>
          <ac:picMkLst>
            <pc:docMk/>
            <pc:sldMk cId="275256258" sldId="266"/>
            <ac:picMk id="5" creationId="{A306E482-34F2-CC56-D155-30245C89AA82}"/>
          </ac:picMkLst>
        </pc:picChg>
        <pc:picChg chg="del">
          <ac:chgData name="Lisbet Rhiannon Hansen" userId="29a88f5c-db0a-4462-ad39-32a2bee18931" providerId="ADAL" clId="{9D10A56D-31DE-480A-BE72-0BAD0EACD7BC}" dt="2023-03-31T13:33:06.835" v="109" actId="478"/>
          <ac:picMkLst>
            <pc:docMk/>
            <pc:sldMk cId="275256258" sldId="266"/>
            <ac:picMk id="10" creationId="{00000000-0000-0000-0000-000000000000}"/>
          </ac:picMkLst>
        </pc:picChg>
      </pc:sldChg>
      <pc:sldChg chg="add">
        <pc:chgData name="Lisbet Rhiannon Hansen" userId="29a88f5c-db0a-4462-ad39-32a2bee18931" providerId="ADAL" clId="{9D10A56D-31DE-480A-BE72-0BAD0EACD7BC}" dt="2023-03-31T13:25:55.376" v="39"/>
        <pc:sldMkLst>
          <pc:docMk/>
          <pc:sldMk cId="1841798233" sldId="271"/>
        </pc:sldMkLst>
      </pc:sldChg>
      <pc:sldChg chg="add">
        <pc:chgData name="Lisbet Rhiannon Hansen" userId="29a88f5c-db0a-4462-ad39-32a2bee18931" providerId="ADAL" clId="{9D10A56D-31DE-480A-BE72-0BAD0EACD7BC}" dt="2023-03-31T13:26:04.663" v="40"/>
        <pc:sldMkLst>
          <pc:docMk/>
          <pc:sldMk cId="567382100" sldId="272"/>
        </pc:sldMkLst>
      </pc:sldChg>
      <pc:sldChg chg="del">
        <pc:chgData name="Lisbet Rhiannon Hansen" userId="29a88f5c-db0a-4462-ad39-32a2bee18931" providerId="ADAL" clId="{9D10A56D-31DE-480A-BE72-0BAD0EACD7BC}" dt="2023-03-31T13:24:06.888" v="22" actId="2696"/>
        <pc:sldMkLst>
          <pc:docMk/>
          <pc:sldMk cId="4117271138" sldId="275"/>
        </pc:sldMkLst>
      </pc:sldChg>
      <pc:sldChg chg="addSp delSp modSp add mod delCm modCm">
        <pc:chgData name="Lisbet Rhiannon Hansen" userId="29a88f5c-db0a-4462-ad39-32a2bee18931" providerId="ADAL" clId="{9D10A56D-31DE-480A-BE72-0BAD0EACD7BC}" dt="2023-03-31T13:29:52.846" v="82" actId="113"/>
        <pc:sldMkLst>
          <pc:docMk/>
          <pc:sldMk cId="2057928003" sldId="276"/>
        </pc:sldMkLst>
        <pc:spChg chg="mod">
          <ac:chgData name="Lisbet Rhiannon Hansen" userId="29a88f5c-db0a-4462-ad39-32a2bee18931" providerId="ADAL" clId="{9D10A56D-31DE-480A-BE72-0BAD0EACD7BC}" dt="2023-03-31T13:29:25.513" v="77" actId="207"/>
          <ac:spMkLst>
            <pc:docMk/>
            <pc:sldMk cId="2057928003" sldId="276"/>
            <ac:spMk id="3" creationId="{00000000-0000-0000-0000-000000000000}"/>
          </ac:spMkLst>
        </pc:spChg>
        <pc:spChg chg="mod">
          <ac:chgData name="Lisbet Rhiannon Hansen" userId="29a88f5c-db0a-4462-ad39-32a2bee18931" providerId="ADAL" clId="{9D10A56D-31DE-480A-BE72-0BAD0EACD7BC}" dt="2023-03-31T13:29:52.846" v="82" actId="113"/>
          <ac:spMkLst>
            <pc:docMk/>
            <pc:sldMk cId="2057928003" sldId="276"/>
            <ac:spMk id="4" creationId="{00000000-0000-0000-0000-000000000000}"/>
          </ac:spMkLst>
        </pc:spChg>
        <pc:spChg chg="del">
          <ac:chgData name="Lisbet Rhiannon Hansen" userId="29a88f5c-db0a-4462-ad39-32a2bee18931" providerId="ADAL" clId="{9D10A56D-31DE-480A-BE72-0BAD0EACD7BC}" dt="2023-03-31T13:28:49.309" v="68" actId="478"/>
          <ac:spMkLst>
            <pc:docMk/>
            <pc:sldMk cId="2057928003" sldId="276"/>
            <ac:spMk id="5" creationId="{57C03231-43D0-7C06-AD34-2939AC09A6CB}"/>
          </ac:spMkLst>
        </pc:spChg>
        <pc:spChg chg="mod">
          <ac:chgData name="Lisbet Rhiannon Hansen" userId="29a88f5c-db0a-4462-ad39-32a2bee18931" providerId="ADAL" clId="{9D10A56D-31DE-480A-BE72-0BAD0EACD7BC}" dt="2023-03-31T13:29:50.248" v="81" actId="113"/>
          <ac:spMkLst>
            <pc:docMk/>
            <pc:sldMk cId="2057928003" sldId="276"/>
            <ac:spMk id="7" creationId="{00000000-0000-0000-0000-000000000000}"/>
          </ac:spMkLst>
        </pc:spChg>
        <pc:picChg chg="add mod">
          <ac:chgData name="Lisbet Rhiannon Hansen" userId="29a88f5c-db0a-4462-ad39-32a2bee18931" providerId="ADAL" clId="{9D10A56D-31DE-480A-BE72-0BAD0EACD7BC}" dt="2023-03-31T13:28:44.217" v="67" actId="1076"/>
          <ac:picMkLst>
            <pc:docMk/>
            <pc:sldMk cId="2057928003" sldId="276"/>
            <ac:picMk id="6" creationId="{F862E85E-5479-EC1A-8AA0-EB704E91FCBF}"/>
          </ac:picMkLst>
        </pc:picChg>
        <pc:picChg chg="del">
          <ac:chgData name="Lisbet Rhiannon Hansen" userId="29a88f5c-db0a-4462-ad39-32a2bee18931" providerId="ADAL" clId="{9D10A56D-31DE-480A-BE72-0BAD0EACD7BC}" dt="2023-03-31T13:28:39.266" v="65" actId="478"/>
          <ac:picMkLst>
            <pc:docMk/>
            <pc:sldMk cId="2057928003" sldId="276"/>
            <ac:picMk id="12" creationId="{00000000-0000-0000-0000-000000000000}"/>
          </ac:picMkLst>
        </pc:picChg>
      </pc:sldChg>
      <pc:sldChg chg="addSp delSp modSp add mod delCm">
        <pc:chgData name="Lisbet Rhiannon Hansen" userId="29a88f5c-db0a-4462-ad39-32a2bee18931" providerId="ADAL" clId="{9D10A56D-31DE-480A-BE72-0BAD0EACD7BC}" dt="2023-03-31T13:30:46.746" v="92" actId="1076"/>
        <pc:sldMkLst>
          <pc:docMk/>
          <pc:sldMk cId="1634227122" sldId="277"/>
        </pc:sldMkLst>
        <pc:spChg chg="del">
          <ac:chgData name="Lisbet Rhiannon Hansen" userId="29a88f5c-db0a-4462-ad39-32a2bee18931" providerId="ADAL" clId="{9D10A56D-31DE-480A-BE72-0BAD0EACD7BC}" dt="2023-03-31T13:30:22.270" v="85" actId="478"/>
          <ac:spMkLst>
            <pc:docMk/>
            <pc:sldMk cId="1634227122" sldId="277"/>
            <ac:spMk id="4" creationId="{81363CAF-4316-E167-182C-7E31E1B9AFCF}"/>
          </ac:spMkLst>
        </pc:spChg>
        <pc:picChg chg="add mod">
          <ac:chgData name="Lisbet Rhiannon Hansen" userId="29a88f5c-db0a-4462-ad39-32a2bee18931" providerId="ADAL" clId="{9D10A56D-31DE-480A-BE72-0BAD0EACD7BC}" dt="2023-03-31T13:30:46.746" v="92" actId="1076"/>
          <ac:picMkLst>
            <pc:docMk/>
            <pc:sldMk cId="1634227122" sldId="277"/>
            <ac:picMk id="5" creationId="{61BE6B6E-7AC4-1A5E-09DD-1115913F8E7E}"/>
          </ac:picMkLst>
        </pc:picChg>
        <pc:picChg chg="del">
          <ac:chgData name="Lisbet Rhiannon Hansen" userId="29a88f5c-db0a-4462-ad39-32a2bee18931" providerId="ADAL" clId="{9D10A56D-31DE-480A-BE72-0BAD0EACD7BC}" dt="2023-03-31T13:30:38.850" v="88" actId="478"/>
          <ac:picMkLst>
            <pc:docMk/>
            <pc:sldMk cId="1634227122" sldId="277"/>
            <ac:picMk id="6" creationId="{00000000-0000-0000-0000-000000000000}"/>
          </ac:picMkLst>
        </pc:picChg>
      </pc:sldChg>
      <pc:sldChg chg="modSp add del mod modAnim">
        <pc:chgData name="Lisbet Rhiannon Hansen" userId="29a88f5c-db0a-4462-ad39-32a2bee18931" providerId="ADAL" clId="{9D10A56D-31DE-480A-BE72-0BAD0EACD7BC}" dt="2023-03-31T13:24:02.754" v="21" actId="2696"/>
        <pc:sldMkLst>
          <pc:docMk/>
          <pc:sldMk cId="4053628480" sldId="279"/>
        </pc:sldMkLst>
        <pc:spChg chg="mod">
          <ac:chgData name="Lisbet Rhiannon Hansen" userId="29a88f5c-db0a-4462-ad39-32a2bee18931" providerId="ADAL" clId="{9D10A56D-31DE-480A-BE72-0BAD0EACD7BC}" dt="2023-03-31T13:23:09.030" v="15"/>
          <ac:spMkLst>
            <pc:docMk/>
            <pc:sldMk cId="4053628480" sldId="279"/>
            <ac:spMk id="2" creationId="{044EC8E9-ABDE-1440-86B0-3FD383B5C40A}"/>
          </ac:spMkLst>
        </pc:spChg>
        <pc:spChg chg="mod">
          <ac:chgData name="Lisbet Rhiannon Hansen" userId="29a88f5c-db0a-4462-ad39-32a2bee18931" providerId="ADAL" clId="{9D10A56D-31DE-480A-BE72-0BAD0EACD7BC}" dt="2023-03-31T13:23:01.560" v="14" actId="27636"/>
          <ac:spMkLst>
            <pc:docMk/>
            <pc:sldMk cId="4053628480" sldId="279"/>
            <ac:spMk id="7" creationId="{B028C1B4-837C-906A-4E0D-46990E1F9A46}"/>
          </ac:spMkLst>
        </pc:spChg>
      </pc:sldChg>
      <pc:sldChg chg="modSp mod">
        <pc:chgData name="Lisbet Rhiannon Hansen" userId="29a88f5c-db0a-4462-ad39-32a2bee18931" providerId="ADAL" clId="{9D10A56D-31DE-480A-BE72-0BAD0EACD7BC}" dt="2023-03-31T13:23:40.455" v="18" actId="20577"/>
        <pc:sldMkLst>
          <pc:docMk/>
          <pc:sldMk cId="274341649" sldId="280"/>
        </pc:sldMkLst>
        <pc:spChg chg="mod">
          <ac:chgData name="Lisbet Rhiannon Hansen" userId="29a88f5c-db0a-4462-ad39-32a2bee18931" providerId="ADAL" clId="{9D10A56D-31DE-480A-BE72-0BAD0EACD7BC}" dt="2023-03-31T13:23:26.918" v="16"/>
          <ac:spMkLst>
            <pc:docMk/>
            <pc:sldMk cId="274341649" sldId="280"/>
            <ac:spMk id="2" creationId="{044EC8E9-ABDE-1440-86B0-3FD383B5C40A}"/>
          </ac:spMkLst>
        </pc:spChg>
        <pc:spChg chg="mod">
          <ac:chgData name="Lisbet Rhiannon Hansen" userId="29a88f5c-db0a-4462-ad39-32a2bee18931" providerId="ADAL" clId="{9D10A56D-31DE-480A-BE72-0BAD0EACD7BC}" dt="2023-03-31T13:23:40.455" v="18" actId="20577"/>
          <ac:spMkLst>
            <pc:docMk/>
            <pc:sldMk cId="274341649" sldId="280"/>
            <ac:spMk id="14" creationId="{42824418-1F5B-120B-5BE5-DDA538304964}"/>
          </ac:spMkLst>
        </pc:spChg>
      </pc:sldChg>
      <pc:sldChg chg="del">
        <pc:chgData name="Lisbet Rhiannon Hansen" userId="29a88f5c-db0a-4462-ad39-32a2bee18931" providerId="ADAL" clId="{9D10A56D-31DE-480A-BE72-0BAD0EACD7BC}" dt="2023-03-31T13:50:42.605" v="188" actId="47"/>
        <pc:sldMkLst>
          <pc:docMk/>
          <pc:sldMk cId="391706210" sldId="290"/>
        </pc:sldMkLst>
      </pc:sldChg>
      <pc:sldChg chg="del">
        <pc:chgData name="Lisbet Rhiannon Hansen" userId="29a88f5c-db0a-4462-ad39-32a2bee18931" providerId="ADAL" clId="{9D10A56D-31DE-480A-BE72-0BAD0EACD7BC}" dt="2023-03-31T13:50:16.705" v="184" actId="47"/>
        <pc:sldMkLst>
          <pc:docMk/>
          <pc:sldMk cId="3799831177" sldId="291"/>
        </pc:sldMkLst>
      </pc:sldChg>
      <pc:sldChg chg="modNotesTx">
        <pc:chgData name="Lisbet Rhiannon Hansen" userId="29a88f5c-db0a-4462-ad39-32a2bee18931" providerId="ADAL" clId="{9D10A56D-31DE-480A-BE72-0BAD0EACD7BC}" dt="2023-03-31T13:24:17.323" v="23"/>
        <pc:sldMkLst>
          <pc:docMk/>
          <pc:sldMk cId="4041911991" sldId="300"/>
        </pc:sldMkLst>
      </pc:sldChg>
      <pc:sldChg chg="del">
        <pc:chgData name="Lisbet Rhiannon Hansen" userId="29a88f5c-db0a-4462-ad39-32a2bee18931" providerId="ADAL" clId="{9D10A56D-31DE-480A-BE72-0BAD0EACD7BC}" dt="2023-03-31T13:25:51.248" v="38" actId="47"/>
        <pc:sldMkLst>
          <pc:docMk/>
          <pc:sldMk cId="3446059254" sldId="301"/>
        </pc:sldMkLst>
      </pc:sldChg>
      <pc:sldChg chg="del">
        <pc:chgData name="Lisbet Rhiannon Hansen" userId="29a88f5c-db0a-4462-ad39-32a2bee18931" providerId="ADAL" clId="{9D10A56D-31DE-480A-BE72-0BAD0EACD7BC}" dt="2023-03-31T13:26:22.901" v="43" actId="47"/>
        <pc:sldMkLst>
          <pc:docMk/>
          <pc:sldMk cId="2815241025" sldId="302"/>
        </pc:sldMkLst>
      </pc:sldChg>
      <pc:sldChg chg="del">
        <pc:chgData name="Lisbet Rhiannon Hansen" userId="29a88f5c-db0a-4462-ad39-32a2bee18931" providerId="ADAL" clId="{9D10A56D-31DE-480A-BE72-0BAD0EACD7BC}" dt="2023-03-31T13:26:33.563" v="45" actId="47"/>
        <pc:sldMkLst>
          <pc:docMk/>
          <pc:sldMk cId="3132163063" sldId="303"/>
        </pc:sldMkLst>
      </pc:sldChg>
      <pc:sldChg chg="del">
        <pc:chgData name="Lisbet Rhiannon Hansen" userId="29a88f5c-db0a-4462-ad39-32a2bee18931" providerId="ADAL" clId="{9D10A56D-31DE-480A-BE72-0BAD0EACD7BC}" dt="2023-03-31T13:45:32.004" v="129" actId="47"/>
        <pc:sldMkLst>
          <pc:docMk/>
          <pc:sldMk cId="2419876989" sldId="304"/>
        </pc:sldMkLst>
      </pc:sldChg>
      <pc:sldChg chg="del">
        <pc:chgData name="Lisbet Rhiannon Hansen" userId="29a88f5c-db0a-4462-ad39-32a2bee18931" providerId="ADAL" clId="{9D10A56D-31DE-480A-BE72-0BAD0EACD7BC}" dt="2023-03-31T13:26:45.434" v="47" actId="47"/>
        <pc:sldMkLst>
          <pc:docMk/>
          <pc:sldMk cId="3558529992" sldId="305"/>
        </pc:sldMkLst>
      </pc:sldChg>
      <pc:sldChg chg="del">
        <pc:chgData name="Lisbet Rhiannon Hansen" userId="29a88f5c-db0a-4462-ad39-32a2bee18931" providerId="ADAL" clId="{9D10A56D-31DE-480A-BE72-0BAD0EACD7BC}" dt="2023-03-31T13:29:57.933" v="83" actId="2696"/>
        <pc:sldMkLst>
          <pc:docMk/>
          <pc:sldMk cId="2983746209" sldId="307"/>
        </pc:sldMkLst>
      </pc:sldChg>
      <pc:sldChg chg="del">
        <pc:chgData name="Lisbet Rhiannon Hansen" userId="29a88f5c-db0a-4462-ad39-32a2bee18931" providerId="ADAL" clId="{9D10A56D-31DE-480A-BE72-0BAD0EACD7BC}" dt="2023-03-31T13:30:52.406" v="93" actId="2696"/>
        <pc:sldMkLst>
          <pc:docMk/>
          <pc:sldMk cId="1171209614" sldId="308"/>
        </pc:sldMkLst>
      </pc:sldChg>
      <pc:sldChg chg="del">
        <pc:chgData name="Lisbet Rhiannon Hansen" userId="29a88f5c-db0a-4462-ad39-32a2bee18931" providerId="ADAL" clId="{9D10A56D-31DE-480A-BE72-0BAD0EACD7BC}" dt="2023-03-31T13:31:23.301" v="95" actId="2696"/>
        <pc:sldMkLst>
          <pc:docMk/>
          <pc:sldMk cId="3234125345" sldId="309"/>
        </pc:sldMkLst>
      </pc:sldChg>
      <pc:sldChg chg="del">
        <pc:chgData name="Lisbet Rhiannon Hansen" userId="29a88f5c-db0a-4462-ad39-32a2bee18931" providerId="ADAL" clId="{9D10A56D-31DE-480A-BE72-0BAD0EACD7BC}" dt="2023-03-31T13:32:34.903" v="106" actId="47"/>
        <pc:sldMkLst>
          <pc:docMk/>
          <pc:sldMk cId="2646084854" sldId="310"/>
        </pc:sldMkLst>
      </pc:sldChg>
      <pc:sldChg chg="del">
        <pc:chgData name="Lisbet Rhiannon Hansen" userId="29a88f5c-db0a-4462-ad39-32a2bee18931" providerId="ADAL" clId="{9D10A56D-31DE-480A-BE72-0BAD0EACD7BC}" dt="2023-03-31T13:33:25.327" v="112" actId="2696"/>
        <pc:sldMkLst>
          <pc:docMk/>
          <pc:sldMk cId="4100429183" sldId="311"/>
        </pc:sldMkLst>
      </pc:sldChg>
      <pc:sldChg chg="del">
        <pc:chgData name="Lisbet Rhiannon Hansen" userId="29a88f5c-db0a-4462-ad39-32a2bee18931" providerId="ADAL" clId="{9D10A56D-31DE-480A-BE72-0BAD0EACD7BC}" dt="2023-03-31T13:46:42.574" v="141" actId="47"/>
        <pc:sldMkLst>
          <pc:docMk/>
          <pc:sldMk cId="4129817334" sldId="314"/>
        </pc:sldMkLst>
      </pc:sldChg>
      <pc:sldChg chg="del">
        <pc:chgData name="Lisbet Rhiannon Hansen" userId="29a88f5c-db0a-4462-ad39-32a2bee18931" providerId="ADAL" clId="{9D10A56D-31DE-480A-BE72-0BAD0EACD7BC}" dt="2023-03-31T13:45:59.610" v="134" actId="47"/>
        <pc:sldMkLst>
          <pc:docMk/>
          <pc:sldMk cId="299857052" sldId="315"/>
        </pc:sldMkLst>
      </pc:sldChg>
      <pc:sldChg chg="del">
        <pc:chgData name="Lisbet Rhiannon Hansen" userId="29a88f5c-db0a-4462-ad39-32a2bee18931" providerId="ADAL" clId="{9D10A56D-31DE-480A-BE72-0BAD0EACD7BC}" dt="2023-03-31T13:46:44.548" v="142" actId="47"/>
        <pc:sldMkLst>
          <pc:docMk/>
          <pc:sldMk cId="2713155963" sldId="316"/>
        </pc:sldMkLst>
      </pc:sldChg>
      <pc:sldChg chg="del">
        <pc:chgData name="Lisbet Rhiannon Hansen" userId="29a88f5c-db0a-4462-ad39-32a2bee18931" providerId="ADAL" clId="{9D10A56D-31DE-480A-BE72-0BAD0EACD7BC}" dt="2023-03-31T13:46:59.362" v="146" actId="47"/>
        <pc:sldMkLst>
          <pc:docMk/>
          <pc:sldMk cId="3069422187" sldId="317"/>
        </pc:sldMkLst>
      </pc:sldChg>
      <pc:sldChg chg="del">
        <pc:chgData name="Lisbet Rhiannon Hansen" userId="29a88f5c-db0a-4462-ad39-32a2bee18931" providerId="ADAL" clId="{9D10A56D-31DE-480A-BE72-0BAD0EACD7BC}" dt="2023-03-31T13:47:41.082" v="155" actId="47"/>
        <pc:sldMkLst>
          <pc:docMk/>
          <pc:sldMk cId="378773762" sldId="318"/>
        </pc:sldMkLst>
      </pc:sldChg>
      <pc:sldChg chg="del">
        <pc:chgData name="Lisbet Rhiannon Hansen" userId="29a88f5c-db0a-4462-ad39-32a2bee18931" providerId="ADAL" clId="{9D10A56D-31DE-480A-BE72-0BAD0EACD7BC}" dt="2023-03-31T13:47:09.122" v="148" actId="47"/>
        <pc:sldMkLst>
          <pc:docMk/>
          <pc:sldMk cId="1295229683" sldId="319"/>
        </pc:sldMkLst>
      </pc:sldChg>
      <pc:sldChg chg="del">
        <pc:chgData name="Lisbet Rhiannon Hansen" userId="29a88f5c-db0a-4462-ad39-32a2bee18931" providerId="ADAL" clId="{9D10A56D-31DE-480A-BE72-0BAD0EACD7BC}" dt="2023-03-31T13:48:08.583" v="160" actId="47"/>
        <pc:sldMkLst>
          <pc:docMk/>
          <pc:sldMk cId="3325247733" sldId="322"/>
        </pc:sldMkLst>
      </pc:sldChg>
      <pc:sldChg chg="del">
        <pc:chgData name="Lisbet Rhiannon Hansen" userId="29a88f5c-db0a-4462-ad39-32a2bee18931" providerId="ADAL" clId="{9D10A56D-31DE-480A-BE72-0BAD0EACD7BC}" dt="2023-03-31T13:50:05.571" v="183" actId="47"/>
        <pc:sldMkLst>
          <pc:docMk/>
          <pc:sldMk cId="4187995362" sldId="323"/>
        </pc:sldMkLst>
      </pc:sldChg>
      <pc:sldChg chg="addSp delSp modSp mod delAnim modNotesTx">
        <pc:chgData name="Lisbet Rhiannon Hansen" userId="29a88f5c-db0a-4462-ad39-32a2bee18931" providerId="ADAL" clId="{9D10A56D-31DE-480A-BE72-0BAD0EACD7BC}" dt="2023-03-31T13:25:28.948" v="36" actId="20577"/>
        <pc:sldMkLst>
          <pc:docMk/>
          <pc:sldMk cId="3357189369" sldId="326"/>
        </pc:sldMkLst>
        <pc:spChg chg="mod">
          <ac:chgData name="Lisbet Rhiannon Hansen" userId="29a88f5c-db0a-4462-ad39-32a2bee18931" providerId="ADAL" clId="{9D10A56D-31DE-480A-BE72-0BAD0EACD7BC}" dt="2023-03-31T13:25:25.320" v="35" actId="1076"/>
          <ac:spMkLst>
            <pc:docMk/>
            <pc:sldMk cId="3357189369" sldId="326"/>
            <ac:spMk id="2" creationId="{D78EE008-96C5-F438-B8BD-BEC683944A9B}"/>
          </ac:spMkLst>
        </pc:spChg>
        <pc:spChg chg="add mod">
          <ac:chgData name="Lisbet Rhiannon Hansen" userId="29a88f5c-db0a-4462-ad39-32a2bee18931" providerId="ADAL" clId="{9D10A56D-31DE-480A-BE72-0BAD0EACD7BC}" dt="2023-03-31T13:25:18.116" v="34" actId="14100"/>
          <ac:spMkLst>
            <pc:docMk/>
            <pc:sldMk cId="3357189369" sldId="326"/>
            <ac:spMk id="5" creationId="{FBC113EB-853E-EBED-AD69-DCE8ECE3A29C}"/>
          </ac:spMkLst>
        </pc:spChg>
        <pc:spChg chg="add mod">
          <ac:chgData name="Lisbet Rhiannon Hansen" userId="29a88f5c-db0a-4462-ad39-32a2bee18931" providerId="ADAL" clId="{9D10A56D-31DE-480A-BE72-0BAD0EACD7BC}" dt="2023-03-31T13:25:06.311" v="31"/>
          <ac:spMkLst>
            <pc:docMk/>
            <pc:sldMk cId="3357189369" sldId="326"/>
            <ac:spMk id="8" creationId="{F2202807-69DE-7610-C237-9753D1B6384F}"/>
          </ac:spMkLst>
        </pc:spChg>
        <pc:spChg chg="del">
          <ac:chgData name="Lisbet Rhiannon Hansen" userId="29a88f5c-db0a-4462-ad39-32a2bee18931" providerId="ADAL" clId="{9D10A56D-31DE-480A-BE72-0BAD0EACD7BC}" dt="2023-03-31T13:25:09.704" v="32" actId="478"/>
          <ac:spMkLst>
            <pc:docMk/>
            <pc:sldMk cId="3357189369" sldId="326"/>
            <ac:spMk id="10" creationId="{716EE931-8351-3CF7-8556-55FEF9B1B532}"/>
          </ac:spMkLst>
        </pc:spChg>
        <pc:spChg chg="del">
          <ac:chgData name="Lisbet Rhiannon Hansen" userId="29a88f5c-db0a-4462-ad39-32a2bee18931" providerId="ADAL" clId="{9D10A56D-31DE-480A-BE72-0BAD0EACD7BC}" dt="2023-03-31T13:25:12.392" v="33" actId="478"/>
          <ac:spMkLst>
            <pc:docMk/>
            <pc:sldMk cId="3357189369" sldId="326"/>
            <ac:spMk id="12" creationId="{CD5DE9B9-D1BC-2BFB-D513-5BC1507008C7}"/>
          </ac:spMkLst>
        </pc:spChg>
        <pc:picChg chg="del">
          <ac:chgData name="Lisbet Rhiannon Hansen" userId="29a88f5c-db0a-4462-ad39-32a2bee18931" providerId="ADAL" clId="{9D10A56D-31DE-480A-BE72-0BAD0EACD7BC}" dt="2023-03-31T13:24:55.478" v="30" actId="478"/>
          <ac:picMkLst>
            <pc:docMk/>
            <pc:sldMk cId="3357189369" sldId="326"/>
            <ac:picMk id="13" creationId="{0DFD0E23-634F-5759-D2FF-BC15FB619531}"/>
          </ac:picMkLst>
        </pc:picChg>
      </pc:sldChg>
      <pc:sldChg chg="addSp delSp modSp mod delAnim">
        <pc:chgData name="Lisbet Rhiannon Hansen" userId="29a88f5c-db0a-4462-ad39-32a2bee18931" providerId="ADAL" clId="{9D10A56D-31DE-480A-BE72-0BAD0EACD7BC}" dt="2023-03-31T13:28:07.942" v="63" actId="478"/>
        <pc:sldMkLst>
          <pc:docMk/>
          <pc:sldMk cId="3346667292" sldId="327"/>
        </pc:sldMkLst>
        <pc:spChg chg="mod">
          <ac:chgData name="Lisbet Rhiannon Hansen" userId="29a88f5c-db0a-4462-ad39-32a2bee18931" providerId="ADAL" clId="{9D10A56D-31DE-480A-BE72-0BAD0EACD7BC}" dt="2023-03-31T13:27:11.157" v="53" actId="404"/>
          <ac:spMkLst>
            <pc:docMk/>
            <pc:sldMk cId="3346667292" sldId="327"/>
            <ac:spMk id="2" creationId="{D78EE008-96C5-F438-B8BD-BEC683944A9B}"/>
          </ac:spMkLst>
        </pc:spChg>
        <pc:spChg chg="add mod">
          <ac:chgData name="Lisbet Rhiannon Hansen" userId="29a88f5c-db0a-4462-ad39-32a2bee18931" providerId="ADAL" clId="{9D10A56D-31DE-480A-BE72-0BAD0EACD7BC}" dt="2023-03-31T13:27:52.169" v="60" actId="14100"/>
          <ac:spMkLst>
            <pc:docMk/>
            <pc:sldMk cId="3346667292" sldId="327"/>
            <ac:spMk id="7" creationId="{6516D887-3213-E8D1-C4CC-B0A2F5310BA8}"/>
          </ac:spMkLst>
        </pc:spChg>
        <pc:spChg chg="mod">
          <ac:chgData name="Lisbet Rhiannon Hansen" userId="29a88f5c-db0a-4462-ad39-32a2bee18931" providerId="ADAL" clId="{9D10A56D-31DE-480A-BE72-0BAD0EACD7BC}" dt="2023-03-31T13:27:26.872" v="55" actId="1076"/>
          <ac:spMkLst>
            <pc:docMk/>
            <pc:sldMk cId="3346667292" sldId="327"/>
            <ac:spMk id="8" creationId="{D573F420-AE3A-3B95-B959-97FDFFC902BC}"/>
          </ac:spMkLst>
        </pc:spChg>
        <pc:spChg chg="add mod">
          <ac:chgData name="Lisbet Rhiannon Hansen" userId="29a88f5c-db0a-4462-ad39-32a2bee18931" providerId="ADAL" clId="{9D10A56D-31DE-480A-BE72-0BAD0EACD7BC}" dt="2023-03-31T13:28:01.475" v="62" actId="20577"/>
          <ac:spMkLst>
            <pc:docMk/>
            <pc:sldMk cId="3346667292" sldId="327"/>
            <ac:spMk id="9" creationId="{DAA5C4F5-B438-12A6-6A19-C7411DC06C28}"/>
          </ac:spMkLst>
        </pc:spChg>
        <pc:spChg chg="del">
          <ac:chgData name="Lisbet Rhiannon Hansen" userId="29a88f5c-db0a-4462-ad39-32a2bee18931" providerId="ADAL" clId="{9D10A56D-31DE-480A-BE72-0BAD0EACD7BC}" dt="2023-03-31T13:27:42.072" v="57" actId="478"/>
          <ac:spMkLst>
            <pc:docMk/>
            <pc:sldMk cId="3346667292" sldId="327"/>
            <ac:spMk id="10" creationId="{716EE931-8351-3CF7-8556-55FEF9B1B532}"/>
          </ac:spMkLst>
        </pc:spChg>
        <pc:spChg chg="del">
          <ac:chgData name="Lisbet Rhiannon Hansen" userId="29a88f5c-db0a-4462-ad39-32a2bee18931" providerId="ADAL" clId="{9D10A56D-31DE-480A-BE72-0BAD0EACD7BC}" dt="2023-03-31T13:27:44.449" v="58" actId="478"/>
          <ac:spMkLst>
            <pc:docMk/>
            <pc:sldMk cId="3346667292" sldId="327"/>
            <ac:spMk id="12" creationId="{CD5DE9B9-D1BC-2BFB-D513-5BC1507008C7}"/>
          </ac:spMkLst>
        </pc:spChg>
        <pc:picChg chg="del">
          <ac:chgData name="Lisbet Rhiannon Hansen" userId="29a88f5c-db0a-4462-ad39-32a2bee18931" providerId="ADAL" clId="{9D10A56D-31DE-480A-BE72-0BAD0EACD7BC}" dt="2023-03-31T13:28:07.942" v="63" actId="478"/>
          <ac:picMkLst>
            <pc:docMk/>
            <pc:sldMk cId="3346667292" sldId="327"/>
            <ac:picMk id="11" creationId="{E953D3B5-10D1-22DD-B9E3-7779346B129E}"/>
          </ac:picMkLst>
        </pc:picChg>
      </pc:sldChg>
      <pc:sldChg chg="addSp delSp modSp mod delAnim">
        <pc:chgData name="Lisbet Rhiannon Hansen" userId="29a88f5c-db0a-4462-ad39-32a2bee18931" providerId="ADAL" clId="{9D10A56D-31DE-480A-BE72-0BAD0EACD7BC}" dt="2023-03-31T13:34:36.938" v="124" actId="478"/>
        <pc:sldMkLst>
          <pc:docMk/>
          <pc:sldMk cId="261925215" sldId="328"/>
        </pc:sldMkLst>
        <pc:spChg chg="mod">
          <ac:chgData name="Lisbet Rhiannon Hansen" userId="29a88f5c-db0a-4462-ad39-32a2bee18931" providerId="ADAL" clId="{9D10A56D-31DE-480A-BE72-0BAD0EACD7BC}" dt="2023-03-31T13:34:02.976" v="120" actId="404"/>
          <ac:spMkLst>
            <pc:docMk/>
            <pc:sldMk cId="261925215" sldId="328"/>
            <ac:spMk id="2" creationId="{D78EE008-96C5-F438-B8BD-BEC683944A9B}"/>
          </ac:spMkLst>
        </pc:spChg>
        <pc:spChg chg="add mod">
          <ac:chgData name="Lisbet Rhiannon Hansen" userId="29a88f5c-db0a-4462-ad39-32a2bee18931" providerId="ADAL" clId="{9D10A56D-31DE-480A-BE72-0BAD0EACD7BC}" dt="2023-03-31T13:34:33.944" v="123"/>
          <ac:spMkLst>
            <pc:docMk/>
            <pc:sldMk cId="261925215" sldId="328"/>
            <ac:spMk id="5" creationId="{33CAD030-F43F-F4C7-62F5-98D90DD56BE2}"/>
          </ac:spMkLst>
        </pc:spChg>
        <pc:spChg chg="add mod">
          <ac:chgData name="Lisbet Rhiannon Hansen" userId="29a88f5c-db0a-4462-ad39-32a2bee18931" providerId="ADAL" clId="{9D10A56D-31DE-480A-BE72-0BAD0EACD7BC}" dt="2023-03-31T13:34:33.944" v="123"/>
          <ac:spMkLst>
            <pc:docMk/>
            <pc:sldMk cId="261925215" sldId="328"/>
            <ac:spMk id="7" creationId="{397D5E6F-5ADF-6119-4A77-D993D412FDA7}"/>
          </ac:spMkLst>
        </pc:spChg>
        <pc:spChg chg="del">
          <ac:chgData name="Lisbet Rhiannon Hansen" userId="29a88f5c-db0a-4462-ad39-32a2bee18931" providerId="ADAL" clId="{9D10A56D-31DE-480A-BE72-0BAD0EACD7BC}" dt="2023-03-31T13:34:30.914" v="121" actId="478"/>
          <ac:spMkLst>
            <pc:docMk/>
            <pc:sldMk cId="261925215" sldId="328"/>
            <ac:spMk id="10" creationId="{716EE931-8351-3CF7-8556-55FEF9B1B532}"/>
          </ac:spMkLst>
        </pc:spChg>
        <pc:spChg chg="del">
          <ac:chgData name="Lisbet Rhiannon Hansen" userId="29a88f5c-db0a-4462-ad39-32a2bee18931" providerId="ADAL" clId="{9D10A56D-31DE-480A-BE72-0BAD0EACD7BC}" dt="2023-03-31T13:34:33.170" v="122" actId="478"/>
          <ac:spMkLst>
            <pc:docMk/>
            <pc:sldMk cId="261925215" sldId="328"/>
            <ac:spMk id="12" creationId="{CD5DE9B9-D1BC-2BFB-D513-5BC1507008C7}"/>
          </ac:spMkLst>
        </pc:spChg>
        <pc:picChg chg="del">
          <ac:chgData name="Lisbet Rhiannon Hansen" userId="29a88f5c-db0a-4462-ad39-32a2bee18931" providerId="ADAL" clId="{9D10A56D-31DE-480A-BE72-0BAD0EACD7BC}" dt="2023-03-31T13:34:36.938" v="124" actId="478"/>
          <ac:picMkLst>
            <pc:docMk/>
            <pc:sldMk cId="261925215" sldId="328"/>
            <ac:picMk id="13" creationId="{C0819918-754A-DA33-3527-B5062FC30CBF}"/>
          </ac:picMkLst>
        </pc:picChg>
      </pc:sldChg>
      <pc:sldChg chg="addSp delSp modSp mod modNotesTx">
        <pc:chgData name="Lisbet Rhiannon Hansen" userId="29a88f5c-db0a-4462-ad39-32a2bee18931" providerId="ADAL" clId="{9D10A56D-31DE-480A-BE72-0BAD0EACD7BC}" dt="2023-03-31T13:47:29.345" v="153" actId="20577"/>
        <pc:sldMkLst>
          <pc:docMk/>
          <pc:sldMk cId="3761759668" sldId="329"/>
        </pc:sldMkLst>
        <pc:spChg chg="mod">
          <ac:chgData name="Lisbet Rhiannon Hansen" userId="29a88f5c-db0a-4462-ad39-32a2bee18931" providerId="ADAL" clId="{9D10A56D-31DE-480A-BE72-0BAD0EACD7BC}" dt="2023-03-31T13:47:26.132" v="152" actId="404"/>
          <ac:spMkLst>
            <pc:docMk/>
            <pc:sldMk cId="3761759668" sldId="329"/>
            <ac:spMk id="2" creationId="{D78EE008-96C5-F438-B8BD-BEC683944A9B}"/>
          </ac:spMkLst>
        </pc:spChg>
        <pc:spChg chg="add mod">
          <ac:chgData name="Lisbet Rhiannon Hansen" userId="29a88f5c-db0a-4462-ad39-32a2bee18931" providerId="ADAL" clId="{9D10A56D-31DE-480A-BE72-0BAD0EACD7BC}" dt="2023-03-31T13:34:44.359" v="127"/>
          <ac:spMkLst>
            <pc:docMk/>
            <pc:sldMk cId="3761759668" sldId="329"/>
            <ac:spMk id="5" creationId="{2879CB59-2416-98CD-7A88-8035EB6E6A7F}"/>
          </ac:spMkLst>
        </pc:spChg>
        <pc:spChg chg="add mod">
          <ac:chgData name="Lisbet Rhiannon Hansen" userId="29a88f5c-db0a-4462-ad39-32a2bee18931" providerId="ADAL" clId="{9D10A56D-31DE-480A-BE72-0BAD0EACD7BC}" dt="2023-03-31T13:34:44.359" v="127"/>
          <ac:spMkLst>
            <pc:docMk/>
            <pc:sldMk cId="3761759668" sldId="329"/>
            <ac:spMk id="7" creationId="{18BB4149-8F45-68DA-8426-AB958FFD8839}"/>
          </ac:spMkLst>
        </pc:spChg>
        <pc:spChg chg="del">
          <ac:chgData name="Lisbet Rhiannon Hansen" userId="29a88f5c-db0a-4462-ad39-32a2bee18931" providerId="ADAL" clId="{9D10A56D-31DE-480A-BE72-0BAD0EACD7BC}" dt="2023-03-31T13:34:42.026" v="125" actId="478"/>
          <ac:spMkLst>
            <pc:docMk/>
            <pc:sldMk cId="3761759668" sldId="329"/>
            <ac:spMk id="10" creationId="{716EE931-8351-3CF7-8556-55FEF9B1B532}"/>
          </ac:spMkLst>
        </pc:spChg>
        <pc:spChg chg="del">
          <ac:chgData name="Lisbet Rhiannon Hansen" userId="29a88f5c-db0a-4462-ad39-32a2bee18931" providerId="ADAL" clId="{9D10A56D-31DE-480A-BE72-0BAD0EACD7BC}" dt="2023-03-31T13:34:43.948" v="126" actId="478"/>
          <ac:spMkLst>
            <pc:docMk/>
            <pc:sldMk cId="3761759668" sldId="329"/>
            <ac:spMk id="12" creationId="{CD5DE9B9-D1BC-2BFB-D513-5BC1507008C7}"/>
          </ac:spMkLst>
        </pc:spChg>
      </pc:sldChg>
      <pc:sldChg chg="add">
        <pc:chgData name="Lisbet Rhiannon Hansen" userId="29a88f5c-db0a-4462-ad39-32a2bee18931" providerId="ADAL" clId="{9D10A56D-31DE-480A-BE72-0BAD0EACD7BC}" dt="2023-03-31T13:26:20.464" v="42"/>
        <pc:sldMkLst>
          <pc:docMk/>
          <pc:sldMk cId="1889995423" sldId="339"/>
        </pc:sldMkLst>
      </pc:sldChg>
      <pc:sldChg chg="addSp modSp add">
        <pc:chgData name="Lisbet Rhiannon Hansen" userId="29a88f5c-db0a-4462-ad39-32a2bee18931" providerId="ADAL" clId="{9D10A56D-31DE-480A-BE72-0BAD0EACD7BC}" dt="2023-03-31T13:32:51.239" v="108"/>
        <pc:sldMkLst>
          <pc:docMk/>
          <pc:sldMk cId="1016960079" sldId="347"/>
        </pc:sldMkLst>
        <pc:picChg chg="add mod">
          <ac:chgData name="Lisbet Rhiannon Hansen" userId="29a88f5c-db0a-4462-ad39-32a2bee18931" providerId="ADAL" clId="{9D10A56D-31DE-480A-BE72-0BAD0EACD7BC}" dt="2023-03-31T13:32:51.239" v="108"/>
          <ac:picMkLst>
            <pc:docMk/>
            <pc:sldMk cId="1016960079" sldId="347"/>
            <ac:picMk id="5" creationId="{A023CF90-93EC-E006-ADFB-C229538243B1}"/>
          </ac:picMkLst>
        </pc:picChg>
      </pc:sldChg>
      <pc:sldChg chg="add addCm delCm">
        <pc:chgData name="Lisbet Rhiannon Hansen" userId="29a88f5c-db0a-4462-ad39-32a2bee18931" providerId="ADAL" clId="{9D10A56D-31DE-480A-BE72-0BAD0EACD7BC}" dt="2023-03-31T13:45:47.561" v="132"/>
        <pc:sldMkLst>
          <pc:docMk/>
          <pc:sldMk cId="255423646" sldId="351"/>
        </pc:sldMkLst>
      </pc:sldChg>
      <pc:sldChg chg="add">
        <pc:chgData name="Lisbet Rhiannon Hansen" userId="29a88f5c-db0a-4462-ad39-32a2bee18931" providerId="ADAL" clId="{9D10A56D-31DE-480A-BE72-0BAD0EACD7BC}" dt="2023-03-31T13:45:55.766" v="133"/>
        <pc:sldMkLst>
          <pc:docMk/>
          <pc:sldMk cId="4164927461" sldId="352"/>
        </pc:sldMkLst>
      </pc:sldChg>
      <pc:sldChg chg="add">
        <pc:chgData name="Lisbet Rhiannon Hansen" userId="29a88f5c-db0a-4462-ad39-32a2bee18931" providerId="ADAL" clId="{9D10A56D-31DE-480A-BE72-0BAD0EACD7BC}" dt="2023-03-31T13:46:07.754" v="135"/>
        <pc:sldMkLst>
          <pc:docMk/>
          <pc:sldMk cId="4254145399" sldId="353"/>
        </pc:sldMkLst>
      </pc:sldChg>
      <pc:sldChg chg="del">
        <pc:chgData name="Lisbet Rhiannon Hansen" userId="29a88f5c-db0a-4462-ad39-32a2bee18931" providerId="ADAL" clId="{9D10A56D-31DE-480A-BE72-0BAD0EACD7BC}" dt="2023-03-31T13:22:45.277" v="12" actId="2696"/>
        <pc:sldMkLst>
          <pc:docMk/>
          <pc:sldMk cId="3927071449" sldId="362"/>
        </pc:sldMkLst>
      </pc:sldChg>
      <pc:sldChg chg="add del">
        <pc:chgData name="Lisbet Rhiannon Hansen" userId="29a88f5c-db0a-4462-ad39-32a2bee18931" providerId="ADAL" clId="{9D10A56D-31DE-480A-BE72-0BAD0EACD7BC}" dt="2023-03-31T13:52:50.783" v="190" actId="2696"/>
        <pc:sldMkLst>
          <pc:docMk/>
          <pc:sldMk cId="1580246579" sldId="368"/>
        </pc:sldMkLst>
      </pc:sldChg>
      <pc:sldChg chg="add delCm">
        <pc:chgData name="Lisbet Rhiannon Hansen" userId="29a88f5c-db0a-4462-ad39-32a2bee18931" providerId="ADAL" clId="{9D10A56D-31DE-480A-BE72-0BAD0EACD7BC}" dt="2023-03-31T13:58:52.959" v="197"/>
        <pc:sldMkLst>
          <pc:docMk/>
          <pc:sldMk cId="772153927" sldId="370"/>
        </pc:sldMkLst>
      </pc:sldChg>
      <pc:sldChg chg="add">
        <pc:chgData name="Lisbet Rhiannon Hansen" userId="29a88f5c-db0a-4462-ad39-32a2bee18931" providerId="ADAL" clId="{9D10A56D-31DE-480A-BE72-0BAD0EACD7BC}" dt="2023-03-31T13:46:52.251" v="143"/>
        <pc:sldMkLst>
          <pc:docMk/>
          <pc:sldMk cId="223623115" sldId="373"/>
        </pc:sldMkLst>
      </pc:sldChg>
      <pc:sldChg chg="add">
        <pc:chgData name="Lisbet Rhiannon Hansen" userId="29a88f5c-db0a-4462-ad39-32a2bee18931" providerId="ADAL" clId="{9D10A56D-31DE-480A-BE72-0BAD0EACD7BC}" dt="2023-03-31T13:26:31.466" v="44"/>
        <pc:sldMkLst>
          <pc:docMk/>
          <pc:sldMk cId="886341326" sldId="374"/>
        </pc:sldMkLst>
      </pc:sldChg>
      <pc:sldChg chg="delSp add setBg delDesignElem">
        <pc:chgData name="Lisbet Rhiannon Hansen" userId="29a88f5c-db0a-4462-ad39-32a2bee18931" providerId="ADAL" clId="{9D10A56D-31DE-480A-BE72-0BAD0EACD7BC}" dt="2023-03-31T13:50:03.085" v="182"/>
        <pc:sldMkLst>
          <pc:docMk/>
          <pc:sldMk cId="82965953" sldId="379"/>
        </pc:sldMkLst>
        <pc:spChg chg="del">
          <ac:chgData name="Lisbet Rhiannon Hansen" userId="29a88f5c-db0a-4462-ad39-32a2bee18931" providerId="ADAL" clId="{9D10A56D-31DE-480A-BE72-0BAD0EACD7BC}" dt="2023-03-31T13:50:03.085" v="182"/>
          <ac:spMkLst>
            <pc:docMk/>
            <pc:sldMk cId="82965953" sldId="379"/>
            <ac:spMk id="15" creationId="{53F29798-D584-4792-9B62-3F5F5C36D619}"/>
          </ac:spMkLst>
        </pc:spChg>
      </pc:sldChg>
      <pc:sldChg chg="delSp add setBg delDesignElem">
        <pc:chgData name="Lisbet Rhiannon Hansen" userId="29a88f5c-db0a-4462-ad39-32a2bee18931" providerId="ADAL" clId="{9D10A56D-31DE-480A-BE72-0BAD0EACD7BC}" dt="2023-03-31T13:50:17.453" v="186"/>
        <pc:sldMkLst>
          <pc:docMk/>
          <pc:sldMk cId="1690874821" sldId="380"/>
        </pc:sldMkLst>
        <pc:spChg chg="del">
          <ac:chgData name="Lisbet Rhiannon Hansen" userId="29a88f5c-db0a-4462-ad39-32a2bee18931" providerId="ADAL" clId="{9D10A56D-31DE-480A-BE72-0BAD0EACD7BC}" dt="2023-03-31T13:50:17.453" v="186"/>
          <ac:spMkLst>
            <pc:docMk/>
            <pc:sldMk cId="1690874821" sldId="380"/>
            <ac:spMk id="17" creationId="{955A2079-FA98-4876-80F0-72364A7D2EA4}"/>
          </ac:spMkLst>
        </pc:spChg>
      </pc:sldChg>
      <pc:sldChg chg="add ord">
        <pc:chgData name="Lisbet Rhiannon Hansen" userId="29a88f5c-db0a-4462-ad39-32a2bee18931" providerId="ADAL" clId="{9D10A56D-31DE-480A-BE72-0BAD0EACD7BC}" dt="2023-03-31T13:46:57.532" v="145"/>
        <pc:sldMkLst>
          <pc:docMk/>
          <pc:sldMk cId="718856253" sldId="381"/>
        </pc:sldMkLst>
      </pc:sldChg>
      <pc:sldChg chg="addSp delSp modSp add mod delAnim modAnim modNotesTx">
        <pc:chgData name="Lisbet Rhiannon Hansen" userId="29a88f5c-db0a-4462-ad39-32a2bee18931" providerId="ADAL" clId="{9D10A56D-31DE-480A-BE72-0BAD0EACD7BC}" dt="2023-03-31T13:49:40.350" v="178"/>
        <pc:sldMkLst>
          <pc:docMk/>
          <pc:sldMk cId="2155111533" sldId="382"/>
        </pc:sldMkLst>
        <pc:spChg chg="add mod">
          <ac:chgData name="Lisbet Rhiannon Hansen" userId="29a88f5c-db0a-4462-ad39-32a2bee18931" providerId="ADAL" clId="{9D10A56D-31DE-480A-BE72-0BAD0EACD7BC}" dt="2023-03-31T13:49:16.680" v="176" actId="27636"/>
          <ac:spMkLst>
            <pc:docMk/>
            <pc:sldMk cId="2155111533" sldId="382"/>
            <ac:spMk id="8" creationId="{1C6D1247-A2BF-7776-53CF-F35E94FDBF2C}"/>
          </ac:spMkLst>
        </pc:spChg>
        <pc:picChg chg="del">
          <ac:chgData name="Lisbet Rhiannon Hansen" userId="29a88f5c-db0a-4462-ad39-32a2bee18931" providerId="ADAL" clId="{9D10A56D-31DE-480A-BE72-0BAD0EACD7BC}" dt="2023-03-31T13:48:15.934" v="162" actId="478"/>
          <ac:picMkLst>
            <pc:docMk/>
            <pc:sldMk cId="2155111533" sldId="382"/>
            <ac:picMk id="4" creationId="{1654B8F2-4AA8-ACAF-548F-630F94F4478D}"/>
          </ac:picMkLst>
        </pc:picChg>
        <pc:picChg chg="del">
          <ac:chgData name="Lisbet Rhiannon Hansen" userId="29a88f5c-db0a-4462-ad39-32a2bee18931" providerId="ADAL" clId="{9D10A56D-31DE-480A-BE72-0BAD0EACD7BC}" dt="2023-03-31T13:48:14.549" v="161" actId="478"/>
          <ac:picMkLst>
            <pc:docMk/>
            <pc:sldMk cId="2155111533" sldId="382"/>
            <ac:picMk id="5" creationId="{B85A2876-6878-B6FA-429D-0834C556538D}"/>
          </ac:picMkLst>
        </pc:picChg>
        <pc:picChg chg="del">
          <ac:chgData name="Lisbet Rhiannon Hansen" userId="29a88f5c-db0a-4462-ad39-32a2bee18931" providerId="ADAL" clId="{9D10A56D-31DE-480A-BE72-0BAD0EACD7BC}" dt="2023-03-31T13:48:20.460" v="163" actId="478"/>
          <ac:picMkLst>
            <pc:docMk/>
            <pc:sldMk cId="2155111533" sldId="382"/>
            <ac:picMk id="7" creationId="{E60AA7DE-A91B-3ACA-5E31-C3EAF5AE06E4}"/>
          </ac:picMkLst>
        </pc:picChg>
        <pc:picChg chg="add mod">
          <ac:chgData name="Lisbet Rhiannon Hansen" userId="29a88f5c-db0a-4462-ad39-32a2bee18931" providerId="ADAL" clId="{9D10A56D-31DE-480A-BE72-0BAD0EACD7BC}" dt="2023-03-31T13:48:46.129" v="165" actId="1076"/>
          <ac:picMkLst>
            <pc:docMk/>
            <pc:sldMk cId="2155111533" sldId="382"/>
            <ac:picMk id="10" creationId="{3C150360-94EF-9F19-E7C1-2D87DF2BA7B4}"/>
          </ac:picMkLst>
        </pc:picChg>
      </pc:sldChg>
      <pc:sldChg chg="add">
        <pc:chgData name="Lisbet Rhiannon Hansen" userId="29a88f5c-db0a-4462-ad39-32a2bee18931" providerId="ADAL" clId="{9D10A56D-31DE-480A-BE72-0BAD0EACD7BC}" dt="2023-03-31T13:47:05.475" v="147"/>
        <pc:sldMkLst>
          <pc:docMk/>
          <pc:sldMk cId="468905211" sldId="383"/>
        </pc:sldMkLst>
      </pc:sldChg>
      <pc:sldChg chg="add">
        <pc:chgData name="Lisbet Rhiannon Hansen" userId="29a88f5c-db0a-4462-ad39-32a2bee18931" providerId="ADAL" clId="{9D10A56D-31DE-480A-BE72-0BAD0EACD7BC}" dt="2023-03-31T13:26:43.769" v="46"/>
        <pc:sldMkLst>
          <pc:docMk/>
          <pc:sldMk cId="3547658579" sldId="396"/>
        </pc:sldMkLst>
      </pc:sldChg>
      <pc:sldChg chg="delSp add del setBg delDesignElem">
        <pc:chgData name="Lisbet Rhiannon Hansen" userId="29a88f5c-db0a-4462-ad39-32a2bee18931" providerId="ADAL" clId="{9D10A56D-31DE-480A-BE72-0BAD0EACD7BC}" dt="2023-03-31T13:33:41.236" v="115" actId="47"/>
        <pc:sldMkLst>
          <pc:docMk/>
          <pc:sldMk cId="2441684624" sldId="397"/>
        </pc:sldMkLst>
        <pc:spChg chg="del">
          <ac:chgData name="Lisbet Rhiannon Hansen" userId="29a88f5c-db0a-4462-ad39-32a2bee18931" providerId="ADAL" clId="{9D10A56D-31DE-480A-BE72-0BAD0EACD7BC}" dt="2023-03-31T13:33:32.897" v="114"/>
          <ac:spMkLst>
            <pc:docMk/>
            <pc:sldMk cId="2441684624" sldId="397"/>
            <ac:spMk id="12" creationId="{B3684CCF-CEBB-4D8E-A366-95E43D4C790B}"/>
          </ac:spMkLst>
        </pc:spChg>
        <pc:spChg chg="del">
          <ac:chgData name="Lisbet Rhiannon Hansen" userId="29a88f5c-db0a-4462-ad39-32a2bee18931" providerId="ADAL" clId="{9D10A56D-31DE-480A-BE72-0BAD0EACD7BC}" dt="2023-03-31T13:33:32.897" v="114"/>
          <ac:spMkLst>
            <pc:docMk/>
            <pc:sldMk cId="2441684624" sldId="397"/>
            <ac:spMk id="14" creationId="{70BEB1E7-2F88-40BC-B73D-42E5B6F80BFC}"/>
          </ac:spMkLst>
        </pc:spChg>
      </pc:sldChg>
      <pc:sldChg chg="add">
        <pc:chgData name="Lisbet Rhiannon Hansen" userId="29a88f5c-db0a-4462-ad39-32a2bee18931" providerId="ADAL" clId="{9D10A56D-31DE-480A-BE72-0BAD0EACD7BC}" dt="2023-03-31T13:23:53.572" v="19"/>
        <pc:sldMkLst>
          <pc:docMk/>
          <pc:sldMk cId="3234318626" sldId="400"/>
        </pc:sldMkLst>
      </pc:sldChg>
      <pc:sldChg chg="delSp modSp add mod delCm">
        <pc:chgData name="Lisbet Rhiannon Hansen" userId="29a88f5c-db0a-4462-ad39-32a2bee18931" providerId="ADAL" clId="{9D10A56D-31DE-480A-BE72-0BAD0EACD7BC}" dt="2023-03-31T13:47:55.481" v="158" actId="1076"/>
        <pc:sldMkLst>
          <pc:docMk/>
          <pc:sldMk cId="39740287" sldId="402"/>
        </pc:sldMkLst>
        <pc:spChg chg="mod">
          <ac:chgData name="Lisbet Rhiannon Hansen" userId="29a88f5c-db0a-4462-ad39-32a2bee18931" providerId="ADAL" clId="{9D10A56D-31DE-480A-BE72-0BAD0EACD7BC}" dt="2023-03-31T13:47:55.481" v="158" actId="1076"/>
          <ac:spMkLst>
            <pc:docMk/>
            <pc:sldMk cId="39740287" sldId="402"/>
            <ac:spMk id="2" creationId="{3C58774C-D8A8-4E5F-B2F3-9ECD10ED78A4}"/>
          </ac:spMkLst>
        </pc:spChg>
        <pc:spChg chg="del">
          <ac:chgData name="Lisbet Rhiannon Hansen" userId="29a88f5c-db0a-4462-ad39-32a2bee18931" providerId="ADAL" clId="{9D10A56D-31DE-480A-BE72-0BAD0EACD7BC}" dt="2023-03-31T13:47:44.210" v="156" actId="478"/>
          <ac:spMkLst>
            <pc:docMk/>
            <pc:sldMk cId="39740287" sldId="402"/>
            <ac:spMk id="8" creationId="{EE5CDF76-60F9-38F1-6FAC-93420504C764}"/>
          </ac:spMkLst>
        </pc:spChg>
      </pc:sldChg>
      <pc:sldChg chg="add del">
        <pc:chgData name="Lisbet Rhiannon Hansen" userId="29a88f5c-db0a-4462-ad39-32a2bee18931" providerId="ADAL" clId="{9D10A56D-31DE-480A-BE72-0BAD0EACD7BC}" dt="2023-03-31T13:49:53.650" v="180" actId="47"/>
        <pc:sldMkLst>
          <pc:docMk/>
          <pc:sldMk cId="56723877" sldId="407"/>
        </pc:sldMkLst>
      </pc:sldChg>
      <pc:sldChg chg="delSp add mod delCm">
        <pc:chgData name="Lisbet Rhiannon Hansen" userId="29a88f5c-db0a-4462-ad39-32a2bee18931" providerId="ADAL" clId="{9D10A56D-31DE-480A-BE72-0BAD0EACD7BC}" dt="2023-03-31T13:52:58.535" v="192"/>
        <pc:sldMkLst>
          <pc:docMk/>
          <pc:sldMk cId="654586944" sldId="407"/>
        </pc:sldMkLst>
        <pc:spChg chg="del">
          <ac:chgData name="Lisbet Rhiannon Hansen" userId="29a88f5c-db0a-4462-ad39-32a2bee18931" providerId="ADAL" clId="{9D10A56D-31DE-480A-BE72-0BAD0EACD7BC}" dt="2023-03-31T13:52:54.458" v="191" actId="478"/>
          <ac:spMkLst>
            <pc:docMk/>
            <pc:sldMk cId="654586944" sldId="407"/>
            <ac:spMk id="6" creationId="{FE837F8E-763A-B3A9-78CC-A7C759E00716}"/>
          </ac:spMkLst>
        </pc:spChg>
      </pc:sldChg>
      <pc:sldChg chg="add del">
        <pc:chgData name="Lisbet Rhiannon Hansen" userId="29a88f5c-db0a-4462-ad39-32a2bee18931" providerId="ADAL" clId="{9D10A56D-31DE-480A-BE72-0BAD0EACD7BC}" dt="2023-03-31T13:25:34.045" v="37" actId="2696"/>
        <pc:sldMkLst>
          <pc:docMk/>
          <pc:sldMk cId="1877454647" sldId="407"/>
        </pc:sldMkLst>
      </pc:sldChg>
      <pc:sldChg chg="add del">
        <pc:chgData name="Lisbet Rhiannon Hansen" userId="29a88f5c-db0a-4462-ad39-32a2bee18931" providerId="ADAL" clId="{9D10A56D-31DE-480A-BE72-0BAD0EACD7BC}" dt="2023-03-31T13:46:29.401" v="139" actId="47"/>
        <pc:sldMkLst>
          <pc:docMk/>
          <pc:sldMk cId="2340560718" sldId="407"/>
        </pc:sldMkLst>
      </pc:sldChg>
      <pc:sldChg chg="add del">
        <pc:chgData name="Lisbet Rhiannon Hansen" userId="29a88f5c-db0a-4462-ad39-32a2bee18931" providerId="ADAL" clId="{9D10A56D-31DE-480A-BE72-0BAD0EACD7BC}" dt="2023-03-31T13:46:27.892" v="138" actId="47"/>
        <pc:sldMkLst>
          <pc:docMk/>
          <pc:sldMk cId="4054651599" sldId="408"/>
        </pc:sldMkLst>
      </pc:sldChg>
    </pc:docChg>
  </pc:docChgLst>
  <pc:docChgLst>
    <pc:chgData name="lrha@dhigroup.com" userId="S::urn:spo:guest#lrha@dhigroup.com::" providerId="AD" clId="Web-{95BFBF04-90DD-C5CE-3EC0-788ED6B4AAF9}"/>
    <pc:docChg chg="modSld">
      <pc:chgData name="lrha@dhigroup.com" userId="S::urn:spo:guest#lrha@dhigroup.com::" providerId="AD" clId="Web-{95BFBF04-90DD-C5CE-3EC0-788ED6B4AAF9}" dt="2023-04-03T09:00:07.643" v="92" actId="14100"/>
      <pc:docMkLst>
        <pc:docMk/>
      </pc:docMkLst>
      <pc:sldChg chg="addSp delSp modSp delCm">
        <pc:chgData name="lrha@dhigroup.com" userId="S::urn:spo:guest#lrha@dhigroup.com::" providerId="AD" clId="Web-{95BFBF04-90DD-C5CE-3EC0-788ED6B4AAF9}" dt="2023-04-03T08:41:06.158" v="8"/>
        <pc:sldMkLst>
          <pc:docMk/>
          <pc:sldMk cId="255423646" sldId="351"/>
        </pc:sldMkLst>
        <pc:spChg chg="del">
          <ac:chgData name="lrha@dhigroup.com" userId="S::urn:spo:guest#lrha@dhigroup.com::" providerId="AD" clId="Web-{95BFBF04-90DD-C5CE-3EC0-788ED6B4AAF9}" dt="2023-04-03T08:41:06.158" v="8"/>
          <ac:spMkLst>
            <pc:docMk/>
            <pc:sldMk cId="255423646" sldId="351"/>
            <ac:spMk id="2" creationId="{7BEDE752-3106-E045-8FB1-D100BC9CE7B7}"/>
          </ac:spMkLst>
        </pc:spChg>
        <pc:spChg chg="del">
          <ac:chgData name="lrha@dhigroup.com" userId="S::urn:spo:guest#lrha@dhigroup.com::" providerId="AD" clId="Web-{95BFBF04-90DD-C5CE-3EC0-788ED6B4AAF9}" dt="2023-04-03T08:40:36.376" v="1"/>
          <ac:spMkLst>
            <pc:docMk/>
            <pc:sldMk cId="255423646" sldId="351"/>
            <ac:spMk id="3" creationId="{8391DB01-4E91-97C1-4927-6D399C3EED2E}"/>
          </ac:spMkLst>
        </pc:spChg>
        <pc:picChg chg="add mod ord">
          <ac:chgData name="lrha@dhigroup.com" userId="S::urn:spo:guest#lrha@dhigroup.com::" providerId="AD" clId="Web-{95BFBF04-90DD-C5CE-3EC0-788ED6B4AAF9}" dt="2023-04-03T08:40:56.564" v="6" actId="1076"/>
          <ac:picMkLst>
            <pc:docMk/>
            <pc:sldMk cId="255423646" sldId="351"/>
            <ac:picMk id="4" creationId="{E59298BE-6A31-B157-2D78-B3F73AC7E4EB}"/>
          </ac:picMkLst>
        </pc:picChg>
        <pc:picChg chg="del">
          <ac:chgData name="lrha@dhigroup.com" userId="S::urn:spo:guest#lrha@dhigroup.com::" providerId="AD" clId="Web-{95BFBF04-90DD-C5CE-3EC0-788ED6B4AAF9}" dt="2023-04-03T08:40:33.501" v="0"/>
          <ac:picMkLst>
            <pc:docMk/>
            <pc:sldMk cId="255423646" sldId="351"/>
            <ac:picMk id="7" creationId="{E5D88462-60C2-EE07-6BD1-6FCAA9AB3E0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xmlns="" chg="del">
              <pc226:chgData name="lrha@dhigroup.com" userId="S::urn:spo:guest#lrha@dhigroup.com::" providerId="AD" clId="Web-{95BFBF04-90DD-C5CE-3EC0-788ED6B4AAF9}" dt="2023-04-03T08:40:59.658" v="7"/>
              <pc2:cmMkLst xmlns:pc2="http://schemas.microsoft.com/office/powerpoint/2019/9/main/command">
                <pc:docMk/>
                <pc:sldMk cId="255423646" sldId="351"/>
                <pc2:cmMk id="{5E17EA14-F42C-46AD-9D8A-C6AACA93402C}"/>
              </pc2:cmMkLst>
            </pc226:cmChg>
          </p:ext>
        </pc:extLst>
      </pc:sldChg>
      <pc:sldChg chg="addSp delSp modSp">
        <pc:chgData name="lrha@dhigroup.com" userId="S::urn:spo:guest#lrha@dhigroup.com::" providerId="AD" clId="Web-{95BFBF04-90DD-C5CE-3EC0-788ED6B4AAF9}" dt="2023-04-03T08:41:50.112" v="12" actId="14100"/>
        <pc:sldMkLst>
          <pc:docMk/>
          <pc:sldMk cId="4254145399" sldId="353"/>
        </pc:sldMkLst>
        <pc:picChg chg="add mod">
          <ac:chgData name="lrha@dhigroup.com" userId="S::urn:spo:guest#lrha@dhigroup.com::" providerId="AD" clId="Web-{95BFBF04-90DD-C5CE-3EC0-788ED6B4AAF9}" dt="2023-04-03T08:41:50.112" v="12" actId="14100"/>
          <ac:picMkLst>
            <pc:docMk/>
            <pc:sldMk cId="4254145399" sldId="353"/>
            <ac:picMk id="3" creationId="{F698E9F8-76F8-B6BF-FE0D-B5853EABCD47}"/>
          </ac:picMkLst>
        </pc:picChg>
        <pc:picChg chg="del">
          <ac:chgData name="lrha@dhigroup.com" userId="S::urn:spo:guest#lrha@dhigroup.com::" providerId="AD" clId="Web-{95BFBF04-90DD-C5CE-3EC0-788ED6B4AAF9}" dt="2023-04-03T08:41:42.300" v="9"/>
          <ac:picMkLst>
            <pc:docMk/>
            <pc:sldMk cId="4254145399" sldId="353"/>
            <ac:picMk id="9" creationId="{DFFA213D-2F45-F4C1-4338-B1A1A025B68B}"/>
          </ac:picMkLst>
        </pc:picChg>
      </pc:sldChg>
      <pc:sldChg chg="addSp modSp">
        <pc:chgData name="lrha@dhigroup.com" userId="S::urn:spo:guest#lrha@dhigroup.com::" providerId="AD" clId="Web-{95BFBF04-90DD-C5CE-3EC0-788ED6B4AAF9}" dt="2023-04-03T09:00:07.643" v="92" actId="14100"/>
        <pc:sldMkLst>
          <pc:docMk/>
          <pc:sldMk cId="772153927" sldId="370"/>
        </pc:sldMkLst>
        <pc:picChg chg="add mod">
          <ac:chgData name="lrha@dhigroup.com" userId="S::urn:spo:guest#lrha@dhigroup.com::" providerId="AD" clId="Web-{95BFBF04-90DD-C5CE-3EC0-788ED6B4AAF9}" dt="2023-04-03T08:55:57.277" v="64" actId="1076"/>
          <ac:picMkLst>
            <pc:docMk/>
            <pc:sldMk cId="772153927" sldId="370"/>
            <ac:picMk id="2" creationId="{B8E63843-C176-5C85-9458-F8BC20E811A9}"/>
          </ac:picMkLst>
        </pc:picChg>
        <pc:picChg chg="add mod">
          <ac:chgData name="lrha@dhigroup.com" userId="S::urn:spo:guest#lrha@dhigroup.com::" providerId="AD" clId="Web-{95BFBF04-90DD-C5CE-3EC0-788ED6B4AAF9}" dt="2023-04-03T08:56:36.262" v="69" actId="14100"/>
          <ac:picMkLst>
            <pc:docMk/>
            <pc:sldMk cId="772153927" sldId="370"/>
            <ac:picMk id="3" creationId="{73D1BAA7-25B5-546A-9A8B-448337509B53}"/>
          </ac:picMkLst>
        </pc:picChg>
        <pc:picChg chg="add mod">
          <ac:chgData name="lrha@dhigroup.com" userId="S::urn:spo:guest#lrha@dhigroup.com::" providerId="AD" clId="Web-{95BFBF04-90DD-C5CE-3EC0-788ED6B4AAF9}" dt="2023-04-03T08:57:10.920" v="73" actId="1076"/>
          <ac:picMkLst>
            <pc:docMk/>
            <pc:sldMk cId="772153927" sldId="370"/>
            <ac:picMk id="4" creationId="{EE199E65-0628-A9CC-F529-27FBF5656C2A}"/>
          </ac:picMkLst>
        </pc:picChg>
        <pc:picChg chg="add mod">
          <ac:chgData name="lrha@dhigroup.com" userId="S::urn:spo:guest#lrha@dhigroup.com::" providerId="AD" clId="Web-{95BFBF04-90DD-C5CE-3EC0-788ED6B4AAF9}" dt="2023-04-03T08:57:51.405" v="77" actId="1076"/>
          <ac:picMkLst>
            <pc:docMk/>
            <pc:sldMk cId="772153927" sldId="370"/>
            <ac:picMk id="5" creationId="{EE666694-1B4E-F9A7-440B-C721BA87DA0C}"/>
          </ac:picMkLst>
        </pc:picChg>
        <pc:picChg chg="add mod">
          <ac:chgData name="lrha@dhigroup.com" userId="S::urn:spo:guest#lrha@dhigroup.com::" providerId="AD" clId="Web-{95BFBF04-90DD-C5CE-3EC0-788ED6B4AAF9}" dt="2023-04-03T08:58:19.140" v="80" actId="14100"/>
          <ac:picMkLst>
            <pc:docMk/>
            <pc:sldMk cId="772153927" sldId="370"/>
            <ac:picMk id="6" creationId="{B88B8535-A2C1-8A58-1286-2F9389E63A9E}"/>
          </ac:picMkLst>
        </pc:picChg>
        <pc:picChg chg="add mod">
          <ac:chgData name="lrha@dhigroup.com" userId="S::urn:spo:guest#lrha@dhigroup.com::" providerId="AD" clId="Web-{95BFBF04-90DD-C5CE-3EC0-788ED6B4AAF9}" dt="2023-04-03T08:58:46.297" v="83" actId="14100"/>
          <ac:picMkLst>
            <pc:docMk/>
            <pc:sldMk cId="772153927" sldId="370"/>
            <ac:picMk id="7" creationId="{0F853368-C2B6-4F8B-9695-2347FBA5F22B}"/>
          </ac:picMkLst>
        </pc:picChg>
        <pc:picChg chg="add mod">
          <ac:chgData name="lrha@dhigroup.com" userId="S::urn:spo:guest#lrha@dhigroup.com::" providerId="AD" clId="Web-{95BFBF04-90DD-C5CE-3EC0-788ED6B4AAF9}" dt="2023-04-03T09:00:07.643" v="92" actId="14100"/>
          <ac:picMkLst>
            <pc:docMk/>
            <pc:sldMk cId="772153927" sldId="370"/>
            <ac:picMk id="9" creationId="{92CAB67B-0100-C53D-35D5-64D3D9DD5609}"/>
          </ac:picMkLst>
        </pc:picChg>
      </pc:sldChg>
      <pc:sldChg chg="addSp delSp modSp">
        <pc:chgData name="lrha@dhigroup.com" userId="S::urn:spo:guest#lrha@dhigroup.com::" providerId="AD" clId="Web-{95BFBF04-90DD-C5CE-3EC0-788ED6B4AAF9}" dt="2023-04-03T08:42:22.316" v="18" actId="14100"/>
        <pc:sldMkLst>
          <pc:docMk/>
          <pc:sldMk cId="223623115" sldId="373"/>
        </pc:sldMkLst>
        <pc:picChg chg="del">
          <ac:chgData name="lrha@dhigroup.com" userId="S::urn:spo:guest#lrha@dhigroup.com::" providerId="AD" clId="Web-{95BFBF04-90DD-C5CE-3EC0-788ED6B4AAF9}" dt="2023-04-03T08:42:12.629" v="13"/>
          <ac:picMkLst>
            <pc:docMk/>
            <pc:sldMk cId="223623115" sldId="373"/>
            <ac:picMk id="6" creationId="{E4531DB6-8B3A-BA7E-7893-0553849B65E8}"/>
          </ac:picMkLst>
        </pc:picChg>
        <pc:picChg chg="add mod">
          <ac:chgData name="lrha@dhigroup.com" userId="S::urn:spo:guest#lrha@dhigroup.com::" providerId="AD" clId="Web-{95BFBF04-90DD-C5CE-3EC0-788ED6B4AAF9}" dt="2023-04-03T08:42:22.316" v="18" actId="14100"/>
          <ac:picMkLst>
            <pc:docMk/>
            <pc:sldMk cId="223623115" sldId="373"/>
            <ac:picMk id="7" creationId="{577E6ACC-5D7F-CC76-7494-97E39BFCD00E}"/>
          </ac:picMkLst>
        </pc:picChg>
      </pc:sldChg>
      <pc:sldChg chg="addSp delSp modSp">
        <pc:chgData name="lrha@dhigroup.com" userId="S::urn:spo:guest#lrha@dhigroup.com::" providerId="AD" clId="Web-{95BFBF04-90DD-C5CE-3EC0-788ED6B4AAF9}" dt="2023-04-03T08:42:56.349" v="23" actId="1076"/>
        <pc:sldMkLst>
          <pc:docMk/>
          <pc:sldMk cId="468905211" sldId="383"/>
        </pc:sldMkLst>
        <pc:picChg chg="del">
          <ac:chgData name="lrha@dhigroup.com" userId="S::urn:spo:guest#lrha@dhigroup.com::" providerId="AD" clId="Web-{95BFBF04-90DD-C5CE-3EC0-788ED6B4AAF9}" dt="2023-04-03T08:42:46.036" v="19"/>
          <ac:picMkLst>
            <pc:docMk/>
            <pc:sldMk cId="468905211" sldId="383"/>
            <ac:picMk id="6" creationId="{BA29A27A-00E5-F073-D614-F785C5D4E421}"/>
          </ac:picMkLst>
        </pc:picChg>
        <pc:picChg chg="add mod">
          <ac:chgData name="lrha@dhigroup.com" userId="S::urn:spo:guest#lrha@dhigroup.com::" providerId="AD" clId="Web-{95BFBF04-90DD-C5CE-3EC0-788ED6B4AAF9}" dt="2023-04-03T08:42:56.349" v="23" actId="1076"/>
          <ac:picMkLst>
            <pc:docMk/>
            <pc:sldMk cId="468905211" sldId="383"/>
            <ac:picMk id="7" creationId="{4974CABB-193F-4473-60A0-8B843ED8AADF}"/>
          </ac:picMkLst>
        </pc:picChg>
      </pc:sldChg>
      <pc:sldChg chg="addSp modSp">
        <pc:chgData name="lrha@dhigroup.com" userId="S::urn:spo:guest#lrha@dhigroup.com::" providerId="AD" clId="Web-{95BFBF04-90DD-C5CE-3EC0-788ED6B4AAF9}" dt="2023-04-03T08:55:08.604" v="59" actId="1076"/>
        <pc:sldMkLst>
          <pc:docMk/>
          <pc:sldMk cId="654586944" sldId="407"/>
        </pc:sldMkLst>
        <pc:picChg chg="add mod">
          <ac:chgData name="lrha@dhigroup.com" userId="S::urn:spo:guest#lrha@dhigroup.com::" providerId="AD" clId="Web-{95BFBF04-90DD-C5CE-3EC0-788ED6B4AAF9}" dt="2023-04-03T08:49:27.578" v="26" actId="14100"/>
          <ac:picMkLst>
            <pc:docMk/>
            <pc:sldMk cId="654586944" sldId="407"/>
            <ac:picMk id="2" creationId="{1151A785-5911-7132-CA10-B875FAA75A52}"/>
          </ac:picMkLst>
        </pc:picChg>
        <pc:picChg chg="add mod">
          <ac:chgData name="lrha@dhigroup.com" userId="S::urn:spo:guest#lrha@dhigroup.com::" providerId="AD" clId="Web-{95BFBF04-90DD-C5CE-3EC0-788ED6B4AAF9}" dt="2023-04-03T08:51:23.066" v="34" actId="1076"/>
          <ac:picMkLst>
            <pc:docMk/>
            <pc:sldMk cId="654586944" sldId="407"/>
            <ac:picMk id="3" creationId="{3B01C899-8532-D09E-EDBB-653ACF2BB10F}"/>
          </ac:picMkLst>
        </pc:picChg>
        <pc:picChg chg="add mod">
          <ac:chgData name="lrha@dhigroup.com" userId="S::urn:spo:guest#lrha@dhigroup.com::" providerId="AD" clId="Web-{95BFBF04-90DD-C5CE-3EC0-788ED6B4AAF9}" dt="2023-04-03T08:51:26.629" v="35" actId="14100"/>
          <ac:picMkLst>
            <pc:docMk/>
            <pc:sldMk cId="654586944" sldId="407"/>
            <ac:picMk id="4" creationId="{F971FE0D-30AC-BC50-8054-BF4C6A99C663}"/>
          </ac:picMkLst>
        </pc:picChg>
        <pc:picChg chg="add mod">
          <ac:chgData name="lrha@dhigroup.com" userId="S::urn:spo:guest#lrha@dhigroup.com::" providerId="AD" clId="Web-{95BFBF04-90DD-C5CE-3EC0-788ED6B4AAF9}" dt="2023-04-03T08:52:26.099" v="40" actId="1076"/>
          <ac:picMkLst>
            <pc:docMk/>
            <pc:sldMk cId="654586944" sldId="407"/>
            <ac:picMk id="5" creationId="{FDD1FDA0-5DDB-9BED-7780-80C7C001A991}"/>
          </ac:picMkLst>
        </pc:picChg>
        <pc:picChg chg="add mod">
          <ac:chgData name="lrha@dhigroup.com" userId="S::urn:spo:guest#lrha@dhigroup.com::" providerId="AD" clId="Web-{95BFBF04-90DD-C5CE-3EC0-788ED6B4AAF9}" dt="2023-04-03T08:53:17.647" v="46" actId="14100"/>
          <ac:picMkLst>
            <pc:docMk/>
            <pc:sldMk cId="654586944" sldId="407"/>
            <ac:picMk id="6" creationId="{03EC9001-3AC7-DCC1-354A-FB41F39C6028}"/>
          </ac:picMkLst>
        </pc:picChg>
        <pc:picChg chg="add mod">
          <ac:chgData name="lrha@dhigroup.com" userId="S::urn:spo:guest#lrha@dhigroup.com::" providerId="AD" clId="Web-{95BFBF04-90DD-C5CE-3EC0-788ED6B4AAF9}" dt="2023-04-03T08:54:02.383" v="51" actId="14100"/>
          <ac:picMkLst>
            <pc:docMk/>
            <pc:sldMk cId="654586944" sldId="407"/>
            <ac:picMk id="7" creationId="{8802ACAC-AEE3-E417-F403-01FE9E3C86E3}"/>
          </ac:picMkLst>
        </pc:picChg>
        <pc:picChg chg="add mod">
          <ac:chgData name="lrha@dhigroup.com" userId="S::urn:spo:guest#lrha@dhigroup.com::" providerId="AD" clId="Web-{95BFBF04-90DD-C5CE-3EC0-788ED6B4AAF9}" dt="2023-04-03T08:54:36.493" v="54" actId="14100"/>
          <ac:picMkLst>
            <pc:docMk/>
            <pc:sldMk cId="654586944" sldId="407"/>
            <ac:picMk id="9" creationId="{66C7AB7B-0493-4DF1-FE75-FD9DEF972692}"/>
          </ac:picMkLst>
        </pc:picChg>
        <pc:picChg chg="add mod">
          <ac:chgData name="lrha@dhigroup.com" userId="S::urn:spo:guest#lrha@dhigroup.com::" providerId="AD" clId="Web-{95BFBF04-90DD-C5CE-3EC0-788ED6B4AAF9}" dt="2023-04-03T08:55:08.604" v="59" actId="1076"/>
          <ac:picMkLst>
            <pc:docMk/>
            <pc:sldMk cId="654586944" sldId="407"/>
            <ac:picMk id="10" creationId="{11BD78DB-2339-2451-DCFC-F32D6EB0EC5C}"/>
          </ac:picMkLst>
        </pc:picChg>
      </pc:sldChg>
    </pc:docChg>
  </pc:docChgLst>
</pc:chgInfo>
</file>

<file path=ppt/comments/modernComment_110_21D190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E78597-BBD3-4E45-A969-366A380D0863}" authorId="{F5B7B953-1DF4-8E25-2FD7-461A6661F625}" created="2023-03-21T11:22:07.66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67382100" sldId="272"/>
      <ac:spMk id="10" creationId="{00000000-0000-0000-0000-000000000000}"/>
    </ac:deMkLst>
    <p188:replyLst>
      <p188:reply id="{EFB8D0B6-432C-4740-B100-517DC02B0A95}" authorId="{8B893561-48EC-0492-DD2E-59A48D18CCA1}" created="2023-04-03T11:15:26.879">
        <p188:txBody>
          <a:bodyPr/>
          <a:lstStyle/>
          <a:p>
            <a:r>
              <a:rPr lang="en-US"/>
              <a:t>Ok, I think I’ve corrected this now.</a:t>
            </a:r>
          </a:p>
        </p188:txBody>
      </p188:reply>
    </p188:replyLst>
    <p188:txBody>
      <a:bodyPr/>
      <a:lstStyle/>
      <a:p>
        <a:r>
          <a:rPr lang="uk-UA"/>
          <a:t>In the sentence 'Разработка не начата или не продвигается' the word 'продвигается' has been carried over incorrectly. It should be продвига-
ется.
</a:t>
        </a:r>
      </a:p>
    </p188:txBody>
  </p188:cm>
  <p188:cm id="{4B4B0E82-3213-484C-97F1-DFF7536BDBF0}" authorId="{F5B7B953-1DF4-8E25-2FD7-461A6661F625}" created="2023-03-21T11:23:34.01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67382100" sldId="272"/>
      <ac:spMk id="10" creationId="{00000000-0000-0000-0000-000000000000}"/>
    </ac:deMkLst>
    <p188:replyLst>
      <p188:reply id="{0651A0CB-E76E-724C-823D-20B6C345F527}" authorId="{8B893561-48EC-0492-DD2E-59A48D18CCA1}" created="2023-04-03T11:11:11.435">
        <p188:txBody>
          <a:bodyPr/>
          <a:lstStyle/>
          <a:p>
            <a:r>
              <a:rPr lang="en-US"/>
              <a:t>I think this is ok that the pop-up windows cover the underlying text. </a:t>
            </a:r>
          </a:p>
        </p188:txBody>
      </p188:reply>
    </p188:replyLst>
    <p188:txBody>
      <a:bodyPr/>
      <a:lstStyle/>
      <a:p>
        <a:r>
          <a:rPr lang="uk-UA"/>
          <a:t>The text starting with 'Введите ответ в свободной форме' overlaps the text 'Дальнейшие действия'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hyperlink" Target="https://www.gwp.org/en/sdg6support/consultations/where-we-are/stage-1-activities/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hyperlink" Target="mailto:iwrmsdg651@un.org" TargetMode="External"/><Relationship Id="rId1" Type="http://schemas.openxmlformats.org/officeDocument/2006/relationships/hyperlink" Target="http://iwrmdataportal.unepdhi.org/" TargetMode="Externa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hyperlink" Target="mailto:sdg6iwrmsp@gwp.org" TargetMode="External"/><Relationship Id="rId9" Type="http://schemas.openxmlformats.org/officeDocument/2006/relationships/image" Target="../media/image7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hyperlink" Target="http://iwrmdataportal.unepdhi.org/" TargetMode="External"/><Relationship Id="rId7" Type="http://schemas.openxmlformats.org/officeDocument/2006/relationships/image" Target="../media/image76.png"/><Relationship Id="rId12" Type="http://schemas.openxmlformats.org/officeDocument/2006/relationships/hyperlink" Target="mailto:sdg6iwrmsp@gwp.org" TargetMode="External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hyperlink" Target="mailto:iwrmsdg651@un.org" TargetMode="External"/><Relationship Id="rId11" Type="http://schemas.openxmlformats.org/officeDocument/2006/relationships/image" Target="../media/image79.svg"/><Relationship Id="rId5" Type="http://schemas.openxmlformats.org/officeDocument/2006/relationships/image" Target="../media/image75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hyperlink" Target="https://www.gwp.org/en/sdg6support/consultations/where-we-are/stage-1-activitie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0709BA-49A4-4C18-B242-99F807D7A808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 rtlCol="0"/>
        <a:lstStyle/>
        <a:p>
          <a:pPr rtl="0"/>
          <a:endParaRPr lang="en-US"/>
        </a:p>
      </dgm:t>
    </dgm:pt>
    <dgm:pt modelId="{A3D6D744-0D41-43B2-81E2-AA884D6D0E8E}">
      <dgm:prSet custT="1"/>
      <dgm:spPr/>
      <dgm:t>
        <a:bodyPr rtlCol="0"/>
        <a:lstStyle/>
        <a:p>
          <a:pPr rtl="0"/>
          <a:r>
            <a:rPr lang="ru" sz="2400" b="1"/>
            <a:t>Портал данных по ИУВР</a:t>
          </a:r>
        </a:p>
        <a:p>
          <a:pPr rtl="0"/>
          <a:r>
            <a:rPr lang="ru" sz="2000" b="1">
              <a:hlinkClick xmlns:r="http://schemas.openxmlformats.org/officeDocument/2006/relationships" r:id="rId1"/>
            </a:rPr>
            <a:t>http://iwrmdataportal.unepdhi.org</a:t>
          </a:r>
          <a:r>
            <a:rPr lang="ru" sz="2000" b="1"/>
            <a:t> </a:t>
          </a:r>
          <a:endParaRPr lang="en-US" sz="2000" b="1" dirty="0"/>
        </a:p>
      </dgm:t>
    </dgm:pt>
    <dgm:pt modelId="{9B96801E-9AAF-4C3B-983A-6D397B6C2770}" type="parTrans" cxnId="{D94B4063-24D6-4B63-8A5F-B79E44880900}">
      <dgm:prSet/>
      <dgm:spPr/>
      <dgm:t>
        <a:bodyPr rtlCol="0"/>
        <a:lstStyle/>
        <a:p>
          <a:pPr rtl="0"/>
          <a:endParaRPr lang="en-US"/>
        </a:p>
      </dgm:t>
    </dgm:pt>
    <dgm:pt modelId="{FD70747F-9227-4222-B145-5D43225CDDA1}" type="sibTrans" cxnId="{D94B4063-24D6-4B63-8A5F-B79E44880900}">
      <dgm:prSet/>
      <dgm:spPr/>
      <dgm:t>
        <a:bodyPr rtlCol="0"/>
        <a:lstStyle/>
        <a:p>
          <a:pPr rtl="0"/>
          <a:endParaRPr lang="en-US"/>
        </a:p>
      </dgm:t>
    </dgm:pt>
    <dgm:pt modelId="{4E017BEA-B7E4-46C0-9297-94EBC0789861}">
      <dgm:prSet custT="1"/>
      <dgm:spPr/>
      <dgm:t>
        <a:bodyPr rtlCol="0"/>
        <a:lstStyle/>
        <a:p>
          <a:pPr rtl="0"/>
          <a:r>
            <a:rPr lang="ru" sz="2400" b="1">
              <a:latin typeface="+mn-lt"/>
            </a:rPr>
            <a:t>Справочная служба по показателю 6.5.1 ЦУР </a:t>
          </a:r>
        </a:p>
        <a:p>
          <a:pPr rtl="0"/>
          <a:r>
            <a:rPr lang="ru" sz="2400" b="1">
              <a:latin typeface="+mn-lt"/>
              <a:hlinkClick xmlns:r="http://schemas.openxmlformats.org/officeDocument/2006/relationships" r:id="rId2"/>
            </a:rPr>
            <a:t>iwrmsdg651@un.org</a:t>
          </a:r>
          <a:r>
            <a:rPr lang="ru" sz="2400" b="1">
              <a:latin typeface="+mn-lt"/>
            </a:rPr>
            <a:t> </a:t>
          </a:r>
        </a:p>
      </dgm:t>
    </dgm:pt>
    <dgm:pt modelId="{FD6B1761-E45B-4E23-96DC-E0C8B3002DB7}" type="parTrans" cxnId="{68B43C66-44FC-487F-9FFC-37D6D408C988}">
      <dgm:prSet/>
      <dgm:spPr/>
      <dgm:t>
        <a:bodyPr rtlCol="0"/>
        <a:lstStyle/>
        <a:p>
          <a:pPr rtl="0"/>
          <a:endParaRPr lang="en-US"/>
        </a:p>
      </dgm:t>
    </dgm:pt>
    <dgm:pt modelId="{62AB6AAE-334E-411F-A4E0-24BB98F849CC}" type="sibTrans" cxnId="{68B43C66-44FC-487F-9FFC-37D6D408C988}">
      <dgm:prSet/>
      <dgm:spPr/>
      <dgm:t>
        <a:bodyPr rtlCol="0"/>
        <a:lstStyle/>
        <a:p>
          <a:pPr rtl="0"/>
          <a:endParaRPr lang="en-US"/>
        </a:p>
      </dgm:t>
    </dgm:pt>
    <dgm:pt modelId="{181ECEFB-22AF-46D5-9D5A-33C7CC742786}">
      <dgm:prSet custT="1"/>
      <dgm:spPr/>
      <dgm:t>
        <a:bodyPr rtlCol="0"/>
        <a:lstStyle/>
        <a:p>
          <a:pPr rtl="0"/>
          <a:r>
            <a:rPr lang="ru" sz="2400" b="1">
              <a:latin typeface="+mn-lt"/>
            </a:rPr>
            <a:t>Программа поддержки ИУВР для достижения ЦУР 6</a:t>
          </a:r>
          <a:endParaRPr lang="en-US" sz="2400" b="1" dirty="0">
            <a:latin typeface="+mn-lt"/>
          </a:endParaRPr>
        </a:p>
        <a:p>
          <a:pPr rtl="0"/>
          <a:r>
            <a:rPr lang="ru" sz="1600" b="1">
              <a:latin typeface="+mn-lt"/>
              <a:hlinkClick xmlns:r="http://schemas.openxmlformats.org/officeDocument/2006/relationships" r:id="rId3"/>
            </a:rPr>
            <a:t>https://www.gwp.org/en/sdg6support/</a:t>
          </a:r>
          <a:br>
            <a:rPr lang="en-US" sz="1600" b="1" dirty="0">
              <a:latin typeface="+mn-lt"/>
            </a:rPr>
          </a:br>
          <a:r>
            <a:rPr lang="ru" sz="1100" b="1">
              <a:latin typeface="+mn-lt"/>
            </a:rPr>
            <a:t>  </a:t>
          </a:r>
        </a:p>
      </dgm:t>
    </dgm:pt>
    <dgm:pt modelId="{D194EBCD-004C-48CC-A8B6-A7AF32B77211}" type="parTrans" cxnId="{5370650D-BC0F-4CF4-916F-AABB1019417F}">
      <dgm:prSet/>
      <dgm:spPr/>
      <dgm:t>
        <a:bodyPr rtlCol="0"/>
        <a:lstStyle/>
        <a:p>
          <a:pPr rtl="0"/>
          <a:endParaRPr lang="en-US"/>
        </a:p>
      </dgm:t>
    </dgm:pt>
    <dgm:pt modelId="{FD152D1F-FDAF-4779-A856-E42ED6F56FAB}" type="sibTrans" cxnId="{5370650D-BC0F-4CF4-916F-AABB1019417F}">
      <dgm:prSet/>
      <dgm:spPr/>
      <dgm:t>
        <a:bodyPr rtlCol="0"/>
        <a:lstStyle/>
        <a:p>
          <a:pPr rtl="0"/>
          <a:endParaRPr lang="en-US"/>
        </a:p>
      </dgm:t>
    </dgm:pt>
    <dgm:pt modelId="{D2F0B9B6-7CC9-4CEB-A154-33E619CAF6C1}">
      <dgm:prSet/>
      <dgm:spPr/>
      <dgm:t>
        <a:bodyPr rtlCol="0"/>
        <a:lstStyle/>
        <a:p>
          <a:pPr rtl="0"/>
          <a:r>
            <a:rPr lang="ru" b="1">
              <a:latin typeface="+mn-lt"/>
            </a:rPr>
            <a:t>Программа поддержки </a:t>
          </a:r>
        </a:p>
        <a:p>
          <a:pPr rtl="0"/>
          <a:r>
            <a:rPr lang="ru" b="1">
              <a:latin typeface="+mn-lt"/>
            </a:rPr>
            <a:t> </a:t>
          </a:r>
          <a:r>
            <a:rPr lang="ru" b="1">
              <a:latin typeface="+mn-lt"/>
              <a:hlinkClick xmlns:r="http://schemas.openxmlformats.org/officeDocument/2006/relationships" r:id="rId4"/>
            </a:rPr>
            <a:t>sdg6iwrmsp@gwp.org</a:t>
          </a:r>
          <a:r>
            <a:rPr lang="ru" b="1">
              <a:latin typeface="+mn-lt"/>
            </a:rPr>
            <a:t>  </a:t>
          </a:r>
        </a:p>
      </dgm:t>
    </dgm:pt>
    <dgm:pt modelId="{9AA76067-C23A-485D-9799-1F9D3AD82795}" type="parTrans" cxnId="{6B36BA41-4948-4D48-A189-C6A1C28359E8}">
      <dgm:prSet/>
      <dgm:spPr/>
      <dgm:t>
        <a:bodyPr rtlCol="0"/>
        <a:lstStyle/>
        <a:p>
          <a:pPr rtl="0"/>
          <a:endParaRPr lang="en-US"/>
        </a:p>
      </dgm:t>
    </dgm:pt>
    <dgm:pt modelId="{17655854-A0FB-4F5E-87BB-64E2561D2610}" type="sibTrans" cxnId="{6B36BA41-4948-4D48-A189-C6A1C28359E8}">
      <dgm:prSet/>
      <dgm:spPr/>
      <dgm:t>
        <a:bodyPr rtlCol="0"/>
        <a:lstStyle/>
        <a:p>
          <a:pPr rtl="0"/>
          <a:endParaRPr lang="en-US"/>
        </a:p>
      </dgm:t>
    </dgm:pt>
    <dgm:pt modelId="{8743AF94-6D0C-476D-A7C6-BDA592648AC6}" type="pres">
      <dgm:prSet presAssocID="{560709BA-49A4-4C18-B242-99F807D7A808}" presName="root" presStyleCnt="0">
        <dgm:presLayoutVars>
          <dgm:dir/>
          <dgm:resizeHandles val="exact"/>
        </dgm:presLayoutVars>
      </dgm:prSet>
      <dgm:spPr/>
    </dgm:pt>
    <dgm:pt modelId="{DCC1C609-D661-454D-BD8A-A20D4D5A0D00}" type="pres">
      <dgm:prSet presAssocID="{560709BA-49A4-4C18-B242-99F807D7A808}" presName="container" presStyleCnt="0">
        <dgm:presLayoutVars>
          <dgm:dir/>
          <dgm:resizeHandles val="exact"/>
        </dgm:presLayoutVars>
      </dgm:prSet>
      <dgm:spPr/>
    </dgm:pt>
    <dgm:pt modelId="{4F9D0730-A1F9-4BE5-AB98-C75FB11D46DA}" type="pres">
      <dgm:prSet presAssocID="{A3D6D744-0D41-43B2-81E2-AA884D6D0E8E}" presName="compNode" presStyleCnt="0"/>
      <dgm:spPr/>
    </dgm:pt>
    <dgm:pt modelId="{E6C82840-2984-4631-8991-E462EAAAAF7A}" type="pres">
      <dgm:prSet presAssocID="{A3D6D744-0D41-43B2-81E2-AA884D6D0E8E}" presName="iconBgRect" presStyleLbl="bgShp" presStyleIdx="0" presStyleCnt="4"/>
      <dgm:spPr/>
    </dgm:pt>
    <dgm:pt modelId="{CFA962AC-9385-4481-A2F8-EB10F62D73AA}" type="pres">
      <dgm:prSet presAssocID="{A3D6D744-0D41-43B2-81E2-AA884D6D0E8E}" presName="iconRect" presStyleLbl="node1" presStyleIdx="0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9DAFB74E-8901-46BD-A94F-EDA6527F004C}" type="pres">
      <dgm:prSet presAssocID="{A3D6D744-0D41-43B2-81E2-AA884D6D0E8E}" presName="spaceRect" presStyleCnt="0"/>
      <dgm:spPr/>
    </dgm:pt>
    <dgm:pt modelId="{3C41771A-1BD1-45B9-9961-5292F90373D7}" type="pres">
      <dgm:prSet presAssocID="{A3D6D744-0D41-43B2-81E2-AA884D6D0E8E}" presName="textRect" presStyleLbl="revTx" presStyleIdx="0" presStyleCnt="4" custScaleX="121993" custLinFactNeighborX="6155" custLinFactNeighborY="866">
        <dgm:presLayoutVars>
          <dgm:chMax val="1"/>
          <dgm:chPref val="1"/>
        </dgm:presLayoutVars>
      </dgm:prSet>
      <dgm:spPr/>
    </dgm:pt>
    <dgm:pt modelId="{4E05F7CE-B216-4AAD-AEB1-4801F3144F2C}" type="pres">
      <dgm:prSet presAssocID="{FD70747F-9227-4222-B145-5D43225CDDA1}" presName="sibTrans" presStyleLbl="sibTrans2D1" presStyleIdx="0" presStyleCnt="0"/>
      <dgm:spPr/>
    </dgm:pt>
    <dgm:pt modelId="{EDB160AC-1633-4F4A-B703-A6A9BA7C3BF9}" type="pres">
      <dgm:prSet presAssocID="{4E017BEA-B7E4-46C0-9297-94EBC0789861}" presName="compNode" presStyleCnt="0"/>
      <dgm:spPr/>
    </dgm:pt>
    <dgm:pt modelId="{09D1A5F9-E800-4493-A6F9-94016240FDCA}" type="pres">
      <dgm:prSet presAssocID="{4E017BEA-B7E4-46C0-9297-94EBC0789861}" presName="iconBgRect" presStyleLbl="bgShp" presStyleIdx="1" presStyleCnt="4"/>
      <dgm:spPr/>
    </dgm:pt>
    <dgm:pt modelId="{B6101141-F56D-4634-B379-E686EA2FB69F}" type="pres">
      <dgm:prSet presAssocID="{4E017BEA-B7E4-46C0-9297-94EBC0789861}" presName="iconRect" presStyleLbl="node1" presStyleIdx="1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4D4788E-EE3D-4ABC-BABA-14AF9B25C449}" type="pres">
      <dgm:prSet presAssocID="{4E017BEA-B7E4-46C0-9297-94EBC0789861}" presName="spaceRect" presStyleCnt="0"/>
      <dgm:spPr/>
    </dgm:pt>
    <dgm:pt modelId="{8C4B9F6A-F4A2-431A-B193-2DD91B67A41A}" type="pres">
      <dgm:prSet presAssocID="{4E017BEA-B7E4-46C0-9297-94EBC0789861}" presName="textRect" presStyleLbl="revTx" presStyleIdx="1" presStyleCnt="4">
        <dgm:presLayoutVars>
          <dgm:chMax val="1"/>
          <dgm:chPref val="1"/>
        </dgm:presLayoutVars>
      </dgm:prSet>
      <dgm:spPr/>
    </dgm:pt>
    <dgm:pt modelId="{32B54446-FF82-400D-BDA7-60E95E86B18E}" type="pres">
      <dgm:prSet presAssocID="{62AB6AAE-334E-411F-A4E0-24BB98F849CC}" presName="sibTrans" presStyleLbl="sibTrans2D1" presStyleIdx="0" presStyleCnt="0"/>
      <dgm:spPr/>
    </dgm:pt>
    <dgm:pt modelId="{1DF41012-74D0-4CF8-A009-DE72EFBDB02E}" type="pres">
      <dgm:prSet presAssocID="{181ECEFB-22AF-46D5-9D5A-33C7CC742786}" presName="compNode" presStyleCnt="0"/>
      <dgm:spPr/>
    </dgm:pt>
    <dgm:pt modelId="{EF8B7789-35C9-498B-964E-7FA1BFCCA2F3}" type="pres">
      <dgm:prSet presAssocID="{181ECEFB-22AF-46D5-9D5A-33C7CC742786}" presName="iconBgRect" presStyleLbl="bgShp" presStyleIdx="2" presStyleCnt="4" custLinFactNeighborY="-4330"/>
      <dgm:spPr/>
    </dgm:pt>
    <dgm:pt modelId="{0334AA99-324F-4CA9-BD8F-FC5A9C9A394D}" type="pres">
      <dgm:prSet presAssocID="{181ECEFB-22AF-46D5-9D5A-33C7CC742786}" presName="iconRect" presStyleLbl="node1" presStyleIdx="2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9E3F02E-1734-401D-9527-943862B9F2EE}" type="pres">
      <dgm:prSet presAssocID="{181ECEFB-22AF-46D5-9D5A-33C7CC742786}" presName="spaceRect" presStyleCnt="0"/>
      <dgm:spPr/>
    </dgm:pt>
    <dgm:pt modelId="{E437655D-63EC-48A2-8830-51DED9ED73E8}" type="pres">
      <dgm:prSet presAssocID="{181ECEFB-22AF-46D5-9D5A-33C7CC742786}" presName="textRect" presStyleLbl="revTx" presStyleIdx="2" presStyleCnt="4" custScaleX="109649" custLinFactNeighborY="-4330">
        <dgm:presLayoutVars>
          <dgm:chMax val="1"/>
          <dgm:chPref val="1"/>
        </dgm:presLayoutVars>
      </dgm:prSet>
      <dgm:spPr/>
    </dgm:pt>
    <dgm:pt modelId="{A6293AED-1ABB-4123-BB59-C8F9AE683DD0}" type="pres">
      <dgm:prSet presAssocID="{FD152D1F-FDAF-4779-A856-E42ED6F56FAB}" presName="sibTrans" presStyleLbl="sibTrans2D1" presStyleIdx="0" presStyleCnt="0"/>
      <dgm:spPr/>
    </dgm:pt>
    <dgm:pt modelId="{58774D5A-A2BE-4FA7-A37E-EFDB8A54739E}" type="pres">
      <dgm:prSet presAssocID="{D2F0B9B6-7CC9-4CEB-A154-33E619CAF6C1}" presName="compNode" presStyleCnt="0"/>
      <dgm:spPr/>
    </dgm:pt>
    <dgm:pt modelId="{7E6DF2F1-E087-4F15-A3AD-519F92F71903}" type="pres">
      <dgm:prSet presAssocID="{D2F0B9B6-7CC9-4CEB-A154-33E619CAF6C1}" presName="iconBgRect" presStyleLbl="bgShp" presStyleIdx="3" presStyleCnt="4" custLinFactNeighborX="19928" custLinFactNeighborY="-4330"/>
      <dgm:spPr/>
    </dgm:pt>
    <dgm:pt modelId="{5B8AE258-5E85-44A7-94EA-5E5F1EF10A96}" type="pres">
      <dgm:prSet presAssocID="{D2F0B9B6-7CC9-4CEB-A154-33E619CAF6C1}" presName="iconRect" presStyleLbl="node1" presStyleIdx="3" presStyleCnt="4" custLinFactNeighborX="32864" custLinFactNeighborY="-4482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E9BFD635-BBBF-41C8-B437-5A42E5DE6C7A}" type="pres">
      <dgm:prSet presAssocID="{D2F0B9B6-7CC9-4CEB-A154-33E619CAF6C1}" presName="spaceRect" presStyleCnt="0"/>
      <dgm:spPr/>
    </dgm:pt>
    <dgm:pt modelId="{47D04B9E-35A3-4CBD-BFAE-31C13B9B5CA6}" type="pres">
      <dgm:prSet presAssocID="{D2F0B9B6-7CC9-4CEB-A154-33E619CAF6C1}" presName="textRect" presStyleLbl="revTx" presStyleIdx="3" presStyleCnt="4" custLinFactNeighborX="4778" custLinFactNeighborY="-4330">
        <dgm:presLayoutVars>
          <dgm:chMax val="1"/>
          <dgm:chPref val="1"/>
        </dgm:presLayoutVars>
      </dgm:prSet>
      <dgm:spPr/>
    </dgm:pt>
  </dgm:ptLst>
  <dgm:cxnLst>
    <dgm:cxn modelId="{9A68A408-0CD1-46E4-BF86-5657B9F5CE27}" type="presOf" srcId="{FD152D1F-FDAF-4779-A856-E42ED6F56FAB}" destId="{A6293AED-1ABB-4123-BB59-C8F9AE683DD0}" srcOrd="0" destOrd="0" presId="urn:microsoft.com/office/officeart/2018/2/layout/IconCircleList"/>
    <dgm:cxn modelId="{5370650D-BC0F-4CF4-916F-AABB1019417F}" srcId="{560709BA-49A4-4C18-B242-99F807D7A808}" destId="{181ECEFB-22AF-46D5-9D5A-33C7CC742786}" srcOrd="2" destOrd="0" parTransId="{D194EBCD-004C-48CC-A8B6-A7AF32B77211}" sibTransId="{FD152D1F-FDAF-4779-A856-E42ED6F56FAB}"/>
    <dgm:cxn modelId="{6B36BA41-4948-4D48-A189-C6A1C28359E8}" srcId="{560709BA-49A4-4C18-B242-99F807D7A808}" destId="{D2F0B9B6-7CC9-4CEB-A154-33E619CAF6C1}" srcOrd="3" destOrd="0" parTransId="{9AA76067-C23A-485D-9799-1F9D3AD82795}" sibTransId="{17655854-A0FB-4F5E-87BB-64E2561D2610}"/>
    <dgm:cxn modelId="{D94B4063-24D6-4B63-8A5F-B79E44880900}" srcId="{560709BA-49A4-4C18-B242-99F807D7A808}" destId="{A3D6D744-0D41-43B2-81E2-AA884D6D0E8E}" srcOrd="0" destOrd="0" parTransId="{9B96801E-9AAF-4C3B-983A-6D397B6C2770}" sibTransId="{FD70747F-9227-4222-B145-5D43225CDDA1}"/>
    <dgm:cxn modelId="{68B43C66-44FC-487F-9FFC-37D6D408C988}" srcId="{560709BA-49A4-4C18-B242-99F807D7A808}" destId="{4E017BEA-B7E4-46C0-9297-94EBC0789861}" srcOrd="1" destOrd="0" parTransId="{FD6B1761-E45B-4E23-96DC-E0C8B3002DB7}" sibTransId="{62AB6AAE-334E-411F-A4E0-24BB98F849CC}"/>
    <dgm:cxn modelId="{D1B18B75-3C76-408B-8B52-68E45B7BC8ED}" type="presOf" srcId="{D2F0B9B6-7CC9-4CEB-A154-33E619CAF6C1}" destId="{47D04B9E-35A3-4CBD-BFAE-31C13B9B5CA6}" srcOrd="0" destOrd="0" presId="urn:microsoft.com/office/officeart/2018/2/layout/IconCircleList"/>
    <dgm:cxn modelId="{A5541C8A-8BBC-4A54-83F2-4426FE5982EC}" type="presOf" srcId="{A3D6D744-0D41-43B2-81E2-AA884D6D0E8E}" destId="{3C41771A-1BD1-45B9-9961-5292F90373D7}" srcOrd="0" destOrd="0" presId="urn:microsoft.com/office/officeart/2018/2/layout/IconCircleList"/>
    <dgm:cxn modelId="{0FF530CB-62D4-4BDC-AFCA-B0117B994BA7}" type="presOf" srcId="{560709BA-49A4-4C18-B242-99F807D7A808}" destId="{8743AF94-6D0C-476D-A7C6-BDA592648AC6}" srcOrd="0" destOrd="0" presId="urn:microsoft.com/office/officeart/2018/2/layout/IconCircleList"/>
    <dgm:cxn modelId="{66E76ECD-DA2E-462C-A362-7D1EC7B6DB90}" type="presOf" srcId="{FD70747F-9227-4222-B145-5D43225CDDA1}" destId="{4E05F7CE-B216-4AAD-AEB1-4801F3144F2C}" srcOrd="0" destOrd="0" presId="urn:microsoft.com/office/officeart/2018/2/layout/IconCircleList"/>
    <dgm:cxn modelId="{1206F9D2-AB3F-44AA-8E51-F4B6A8966FAF}" type="presOf" srcId="{62AB6AAE-334E-411F-A4E0-24BB98F849CC}" destId="{32B54446-FF82-400D-BDA7-60E95E86B18E}" srcOrd="0" destOrd="0" presId="urn:microsoft.com/office/officeart/2018/2/layout/IconCircleList"/>
    <dgm:cxn modelId="{DD11EFDC-AA8A-4391-9F96-3CE5DF45FE6D}" type="presOf" srcId="{4E017BEA-B7E4-46C0-9297-94EBC0789861}" destId="{8C4B9F6A-F4A2-431A-B193-2DD91B67A41A}" srcOrd="0" destOrd="0" presId="urn:microsoft.com/office/officeart/2018/2/layout/IconCircleList"/>
    <dgm:cxn modelId="{6CFDA7E2-30AC-40EA-80B5-566081726C2E}" type="presOf" srcId="{181ECEFB-22AF-46D5-9D5A-33C7CC742786}" destId="{E437655D-63EC-48A2-8830-51DED9ED73E8}" srcOrd="0" destOrd="0" presId="urn:microsoft.com/office/officeart/2018/2/layout/IconCircleList"/>
    <dgm:cxn modelId="{90762084-BC1E-4198-8424-D7209FBFF7F4}" type="presParOf" srcId="{8743AF94-6D0C-476D-A7C6-BDA592648AC6}" destId="{DCC1C609-D661-454D-BD8A-A20D4D5A0D00}" srcOrd="0" destOrd="0" presId="urn:microsoft.com/office/officeart/2018/2/layout/IconCircleList"/>
    <dgm:cxn modelId="{A3ACA50C-3FBC-4184-B0E4-15E4C51681D4}" type="presParOf" srcId="{DCC1C609-D661-454D-BD8A-A20D4D5A0D00}" destId="{4F9D0730-A1F9-4BE5-AB98-C75FB11D46DA}" srcOrd="0" destOrd="0" presId="urn:microsoft.com/office/officeart/2018/2/layout/IconCircleList"/>
    <dgm:cxn modelId="{A84F79BF-D7E9-4F2E-95B7-FC42ECB448AE}" type="presParOf" srcId="{4F9D0730-A1F9-4BE5-AB98-C75FB11D46DA}" destId="{E6C82840-2984-4631-8991-E462EAAAAF7A}" srcOrd="0" destOrd="0" presId="urn:microsoft.com/office/officeart/2018/2/layout/IconCircleList"/>
    <dgm:cxn modelId="{11B7F2B7-A756-45E2-8AA3-0E7D5F1B3781}" type="presParOf" srcId="{4F9D0730-A1F9-4BE5-AB98-C75FB11D46DA}" destId="{CFA962AC-9385-4481-A2F8-EB10F62D73AA}" srcOrd="1" destOrd="0" presId="urn:microsoft.com/office/officeart/2018/2/layout/IconCircleList"/>
    <dgm:cxn modelId="{CBA26170-D3AC-44C1-9C51-956724E90CD9}" type="presParOf" srcId="{4F9D0730-A1F9-4BE5-AB98-C75FB11D46DA}" destId="{9DAFB74E-8901-46BD-A94F-EDA6527F004C}" srcOrd="2" destOrd="0" presId="urn:microsoft.com/office/officeart/2018/2/layout/IconCircleList"/>
    <dgm:cxn modelId="{2F065243-3D95-438F-884E-903777035160}" type="presParOf" srcId="{4F9D0730-A1F9-4BE5-AB98-C75FB11D46DA}" destId="{3C41771A-1BD1-45B9-9961-5292F90373D7}" srcOrd="3" destOrd="0" presId="urn:microsoft.com/office/officeart/2018/2/layout/IconCircleList"/>
    <dgm:cxn modelId="{0C885701-DDE9-45F7-B1B7-4BD5105353E6}" type="presParOf" srcId="{DCC1C609-D661-454D-BD8A-A20D4D5A0D00}" destId="{4E05F7CE-B216-4AAD-AEB1-4801F3144F2C}" srcOrd="1" destOrd="0" presId="urn:microsoft.com/office/officeart/2018/2/layout/IconCircleList"/>
    <dgm:cxn modelId="{5E0C6E5B-04AD-4166-B6F6-7E00233A5A0E}" type="presParOf" srcId="{DCC1C609-D661-454D-BD8A-A20D4D5A0D00}" destId="{EDB160AC-1633-4F4A-B703-A6A9BA7C3BF9}" srcOrd="2" destOrd="0" presId="urn:microsoft.com/office/officeart/2018/2/layout/IconCircleList"/>
    <dgm:cxn modelId="{AD9598B5-14C4-4DDD-A287-4F1F95D4715A}" type="presParOf" srcId="{EDB160AC-1633-4F4A-B703-A6A9BA7C3BF9}" destId="{09D1A5F9-E800-4493-A6F9-94016240FDCA}" srcOrd="0" destOrd="0" presId="urn:microsoft.com/office/officeart/2018/2/layout/IconCircleList"/>
    <dgm:cxn modelId="{326E9D3D-7C82-4FE8-9161-631A4F8857C7}" type="presParOf" srcId="{EDB160AC-1633-4F4A-B703-A6A9BA7C3BF9}" destId="{B6101141-F56D-4634-B379-E686EA2FB69F}" srcOrd="1" destOrd="0" presId="urn:microsoft.com/office/officeart/2018/2/layout/IconCircleList"/>
    <dgm:cxn modelId="{27CF6209-832D-49D4-8F21-CB7BB3DEA82B}" type="presParOf" srcId="{EDB160AC-1633-4F4A-B703-A6A9BA7C3BF9}" destId="{84D4788E-EE3D-4ABC-BABA-14AF9B25C449}" srcOrd="2" destOrd="0" presId="urn:microsoft.com/office/officeart/2018/2/layout/IconCircleList"/>
    <dgm:cxn modelId="{427CD2D0-D8D3-4C32-81E3-A55916B91ABA}" type="presParOf" srcId="{EDB160AC-1633-4F4A-B703-A6A9BA7C3BF9}" destId="{8C4B9F6A-F4A2-431A-B193-2DD91B67A41A}" srcOrd="3" destOrd="0" presId="urn:microsoft.com/office/officeart/2018/2/layout/IconCircleList"/>
    <dgm:cxn modelId="{194A68AC-99A4-48B5-AE73-4FF4145A5229}" type="presParOf" srcId="{DCC1C609-D661-454D-BD8A-A20D4D5A0D00}" destId="{32B54446-FF82-400D-BDA7-60E95E86B18E}" srcOrd="3" destOrd="0" presId="urn:microsoft.com/office/officeart/2018/2/layout/IconCircleList"/>
    <dgm:cxn modelId="{C1FE339C-CA37-4343-BFFD-34418B7864FF}" type="presParOf" srcId="{DCC1C609-D661-454D-BD8A-A20D4D5A0D00}" destId="{1DF41012-74D0-4CF8-A009-DE72EFBDB02E}" srcOrd="4" destOrd="0" presId="urn:microsoft.com/office/officeart/2018/2/layout/IconCircleList"/>
    <dgm:cxn modelId="{931C913E-5515-4BBB-BCBF-E82965BD0A09}" type="presParOf" srcId="{1DF41012-74D0-4CF8-A009-DE72EFBDB02E}" destId="{EF8B7789-35C9-498B-964E-7FA1BFCCA2F3}" srcOrd="0" destOrd="0" presId="urn:microsoft.com/office/officeart/2018/2/layout/IconCircleList"/>
    <dgm:cxn modelId="{6E002213-6930-422E-9114-EEF6551E0FC2}" type="presParOf" srcId="{1DF41012-74D0-4CF8-A009-DE72EFBDB02E}" destId="{0334AA99-324F-4CA9-BD8F-FC5A9C9A394D}" srcOrd="1" destOrd="0" presId="urn:microsoft.com/office/officeart/2018/2/layout/IconCircleList"/>
    <dgm:cxn modelId="{C6361F16-C6C2-4788-BF5F-5F9D925A6961}" type="presParOf" srcId="{1DF41012-74D0-4CF8-A009-DE72EFBDB02E}" destId="{19E3F02E-1734-401D-9527-943862B9F2EE}" srcOrd="2" destOrd="0" presId="urn:microsoft.com/office/officeart/2018/2/layout/IconCircleList"/>
    <dgm:cxn modelId="{332E0487-ACB3-4081-8B1D-07734C35188C}" type="presParOf" srcId="{1DF41012-74D0-4CF8-A009-DE72EFBDB02E}" destId="{E437655D-63EC-48A2-8830-51DED9ED73E8}" srcOrd="3" destOrd="0" presId="urn:microsoft.com/office/officeart/2018/2/layout/IconCircleList"/>
    <dgm:cxn modelId="{52A394FC-1165-4CCF-8907-F25B42C93B74}" type="presParOf" srcId="{DCC1C609-D661-454D-BD8A-A20D4D5A0D00}" destId="{A6293AED-1ABB-4123-BB59-C8F9AE683DD0}" srcOrd="5" destOrd="0" presId="urn:microsoft.com/office/officeart/2018/2/layout/IconCircleList"/>
    <dgm:cxn modelId="{9E0AFDDB-F06D-4D3B-86EE-14A9ABAEF4DD}" type="presParOf" srcId="{DCC1C609-D661-454D-BD8A-A20D4D5A0D00}" destId="{58774D5A-A2BE-4FA7-A37E-EFDB8A54739E}" srcOrd="6" destOrd="0" presId="urn:microsoft.com/office/officeart/2018/2/layout/IconCircleList"/>
    <dgm:cxn modelId="{E8958A3B-4D06-4A0B-B159-A9297ED2033D}" type="presParOf" srcId="{58774D5A-A2BE-4FA7-A37E-EFDB8A54739E}" destId="{7E6DF2F1-E087-4F15-A3AD-519F92F71903}" srcOrd="0" destOrd="0" presId="urn:microsoft.com/office/officeart/2018/2/layout/IconCircleList"/>
    <dgm:cxn modelId="{550C00FB-A5FD-457C-9A04-D1FD0A1A935B}" type="presParOf" srcId="{58774D5A-A2BE-4FA7-A37E-EFDB8A54739E}" destId="{5B8AE258-5E85-44A7-94EA-5E5F1EF10A96}" srcOrd="1" destOrd="0" presId="urn:microsoft.com/office/officeart/2018/2/layout/IconCircleList"/>
    <dgm:cxn modelId="{9BC32581-ECCF-4A1C-ADA0-52CB5FD0F621}" type="presParOf" srcId="{58774D5A-A2BE-4FA7-A37E-EFDB8A54739E}" destId="{E9BFD635-BBBF-41C8-B437-5A42E5DE6C7A}" srcOrd="2" destOrd="0" presId="urn:microsoft.com/office/officeart/2018/2/layout/IconCircleList"/>
    <dgm:cxn modelId="{E24A1BE3-25D8-46EA-90E5-CE7A4A7C03CB}" type="presParOf" srcId="{58774D5A-A2BE-4FA7-A37E-EFDB8A54739E}" destId="{47D04B9E-35A3-4CBD-BFAE-31C13B9B5CA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82840-2984-4631-8991-E462EAAAAF7A}">
      <dsp:nvSpPr>
        <dsp:cNvPr id="0" name=""/>
        <dsp:cNvSpPr/>
      </dsp:nvSpPr>
      <dsp:spPr>
        <a:xfrm>
          <a:off x="39198" y="343670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962AC-9385-4481-A2F8-EB10F62D73AA}">
      <dsp:nvSpPr>
        <dsp:cNvPr id="0" name=""/>
        <dsp:cNvSpPr/>
      </dsp:nvSpPr>
      <dsp:spPr>
        <a:xfrm>
          <a:off x="319740" y="62421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1771A-1BD1-45B9-9961-5292F90373D7}">
      <dsp:nvSpPr>
        <dsp:cNvPr id="0" name=""/>
        <dsp:cNvSpPr/>
      </dsp:nvSpPr>
      <dsp:spPr>
        <a:xfrm>
          <a:off x="1508925" y="355239"/>
          <a:ext cx="3841489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400" b="1" kern="1200"/>
            <a:t>Портал данных по ИУВР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000" b="1" kern="1200">
              <a:hlinkClick xmlns:r="http://schemas.openxmlformats.org/officeDocument/2006/relationships" r:id="rId3"/>
            </a:rPr>
            <a:t>http://iwrmdataportal.unepdhi.org</a:t>
          </a:r>
          <a:r>
            <a:rPr lang="ru" sz="2000" b="1" kern="1200"/>
            <a:t> </a:t>
          </a:r>
          <a:endParaRPr lang="en-US" sz="2000" b="1" kern="1200" dirty="0"/>
        </a:p>
      </dsp:txBody>
      <dsp:txXfrm>
        <a:off x="1508925" y="355239"/>
        <a:ext cx="3841489" cy="1335915"/>
      </dsp:txXfrm>
    </dsp:sp>
    <dsp:sp modelId="{09D1A5F9-E800-4493-A6F9-94016240FDCA}">
      <dsp:nvSpPr>
        <dsp:cNvPr id="0" name=""/>
        <dsp:cNvSpPr/>
      </dsp:nvSpPr>
      <dsp:spPr>
        <a:xfrm>
          <a:off x="5705276" y="343670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01141-F56D-4634-B379-E686EA2FB69F}">
      <dsp:nvSpPr>
        <dsp:cNvPr id="0" name=""/>
        <dsp:cNvSpPr/>
      </dsp:nvSpPr>
      <dsp:spPr>
        <a:xfrm>
          <a:off x="5985818" y="624212"/>
          <a:ext cx="774830" cy="77483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B9F6A-F4A2-431A-B193-2DD91B67A41A}">
      <dsp:nvSpPr>
        <dsp:cNvPr id="0" name=""/>
        <dsp:cNvSpPr/>
      </dsp:nvSpPr>
      <dsp:spPr>
        <a:xfrm>
          <a:off x="7327458" y="34367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400" b="1" kern="1200">
              <a:latin typeface="+mn-lt"/>
            </a:rPr>
            <a:t>Справочная служба по показателю 6.5.1 ЦУР 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400" b="1" kern="1200">
              <a:latin typeface="+mn-lt"/>
              <a:hlinkClick xmlns:r="http://schemas.openxmlformats.org/officeDocument/2006/relationships" r:id="rId6"/>
            </a:rPr>
            <a:t>iwrmsdg651@un.org</a:t>
          </a:r>
          <a:r>
            <a:rPr lang="ru" sz="2400" b="1" kern="1200">
              <a:latin typeface="+mn-lt"/>
            </a:rPr>
            <a:t> </a:t>
          </a:r>
        </a:p>
      </dsp:txBody>
      <dsp:txXfrm>
        <a:off x="7327458" y="343670"/>
        <a:ext cx="3148942" cy="1335915"/>
      </dsp:txXfrm>
    </dsp:sp>
    <dsp:sp modelId="{EF8B7789-35C9-498B-964E-7FA1BFCCA2F3}">
      <dsp:nvSpPr>
        <dsp:cNvPr id="0" name=""/>
        <dsp:cNvSpPr/>
      </dsp:nvSpPr>
      <dsp:spPr>
        <a:xfrm>
          <a:off x="39198" y="2309762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4AA99-324F-4CA9-BD8F-FC5A9C9A394D}">
      <dsp:nvSpPr>
        <dsp:cNvPr id="0" name=""/>
        <dsp:cNvSpPr/>
      </dsp:nvSpPr>
      <dsp:spPr>
        <a:xfrm>
          <a:off x="319740" y="264815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37655D-63EC-48A2-8830-51DED9ED73E8}">
      <dsp:nvSpPr>
        <dsp:cNvPr id="0" name=""/>
        <dsp:cNvSpPr/>
      </dsp:nvSpPr>
      <dsp:spPr>
        <a:xfrm>
          <a:off x="1509460" y="2309762"/>
          <a:ext cx="3452783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400" b="1" kern="1200">
              <a:latin typeface="+mn-lt"/>
            </a:rPr>
            <a:t>Программа поддержки ИУВР для достижения ЦУР 6</a:t>
          </a:r>
          <a:endParaRPr lang="en-US" sz="2400" b="1" kern="1200" dirty="0">
            <a:latin typeface="+mn-lt"/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1600" b="1" kern="1200">
              <a:latin typeface="+mn-lt"/>
              <a:hlinkClick xmlns:r="http://schemas.openxmlformats.org/officeDocument/2006/relationships" r:id="rId9"/>
            </a:rPr>
            <a:t>https://www.gwp.org/en/sdg6support/</a:t>
          </a:r>
          <a:br>
            <a:rPr lang="en-US" sz="1600" b="1" kern="1200" dirty="0">
              <a:latin typeface="+mn-lt"/>
            </a:rPr>
          </a:br>
          <a:r>
            <a:rPr lang="ru" sz="1100" b="1" kern="1200">
              <a:latin typeface="+mn-lt"/>
            </a:rPr>
            <a:t>  </a:t>
          </a:r>
        </a:p>
      </dsp:txBody>
      <dsp:txXfrm>
        <a:off x="1509460" y="2309762"/>
        <a:ext cx="3452783" cy="1335915"/>
      </dsp:txXfrm>
    </dsp:sp>
    <dsp:sp modelId="{7E6DF2F1-E087-4F15-A3AD-519F92F71903}">
      <dsp:nvSpPr>
        <dsp:cNvPr id="0" name=""/>
        <dsp:cNvSpPr/>
      </dsp:nvSpPr>
      <dsp:spPr>
        <a:xfrm>
          <a:off x="5777144" y="2309762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AE258-5E85-44A7-94EA-5E5F1EF10A96}">
      <dsp:nvSpPr>
        <dsp:cNvPr id="0" name=""/>
        <dsp:cNvSpPr/>
      </dsp:nvSpPr>
      <dsp:spPr>
        <a:xfrm>
          <a:off x="6046106" y="2613422"/>
          <a:ext cx="774830" cy="77483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04B9E-35A3-4CBD-BFAE-31C13B9B5CA6}">
      <dsp:nvSpPr>
        <dsp:cNvPr id="0" name=""/>
        <dsp:cNvSpPr/>
      </dsp:nvSpPr>
      <dsp:spPr>
        <a:xfrm>
          <a:off x="7283562" y="230976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400" b="1" kern="1200">
              <a:latin typeface="+mn-lt"/>
            </a:rPr>
            <a:t>Программа поддержки 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400" b="1" kern="1200">
              <a:latin typeface="+mn-lt"/>
            </a:rPr>
            <a:t> </a:t>
          </a:r>
          <a:r>
            <a:rPr lang="ru" sz="2400" b="1" kern="1200">
              <a:latin typeface="+mn-lt"/>
              <a:hlinkClick xmlns:r="http://schemas.openxmlformats.org/officeDocument/2006/relationships" r:id="rId12"/>
            </a:rPr>
            <a:t>sdg6iwrmsp@gwp.org</a:t>
          </a:r>
          <a:r>
            <a:rPr lang="ru" sz="2400" b="1" kern="1200">
              <a:latin typeface="+mn-lt"/>
            </a:rPr>
            <a:t>  </a:t>
          </a:r>
        </a:p>
      </dsp:txBody>
      <dsp:txXfrm>
        <a:off x="7283562" y="2309762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EA737-4BC6-1042-9ECA-6BB64B7B3D9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3DED2-9D72-E84F-9DC8-B1050C91B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9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p.org/en/sdg6support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p.org/en/sdg6support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p.org/en/sdg6support/consultations/where-we-are/stage-1-activities/support-package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wp.org/en/sdg6support/consultations/where-we-are/stage-1-activities/training-of-facilitators/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i="1" dirty="0"/>
              <a:t>{оставить слайд на ~5 секунд в конце видео, без голосового сопровождения}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Команда Службы технической поддержки, базирующаяся в ЮНЕП — уполномоченное агентство ООН, ответственное за подготовку отчета по показателю 6.5.1 — готова оказать поддержку на всех официальных языках ООН: английском, французском, испанском, арабском, русском и китайском, а также на португальском языке.  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64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Основным вспомогательным материалом является Руководство по мониторингу показателя 6.5.1. </a:t>
            </a:r>
            <a:endParaRPr lang="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 В нем содержится обзор всего процесса отчетности, и оно обязательно к прочтению для всех координаторов и их команд. В руководстве всего три страницы и две страницы приложений.  </a:t>
            </a:r>
            <a:endParaRPr lang="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Все другие вспомогательные материалы являются «необязательными», и могут быть использованы в зависимости от потребностях каждой страны. Они перечислены в приложении к Руководству по мониторингу.  </a:t>
            </a:r>
            <a:endParaRPr lang="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{CLICK} — Все вспомогательные материалы, предыдущие отчеты и ресурсы, связанные с показателем 6.5.1 ЦУР, можно найти на портале данных по ИУВР.   </a:t>
            </a:r>
            <a:endParaRPr lang="ru" dirty="0"/>
          </a:p>
          <a:p>
            <a:pPr>
              <a:buFont typeface="Arial" panose="020B0604020202020204" pitchFamily="34" charset="0"/>
              <a:buChar char="•"/>
            </a:pPr>
            <a:endParaRPr lang="ru" dirty="0"/>
          </a:p>
          <a:p>
            <a:pPr>
              <a:buFont typeface="Arial" panose="020B0604020202020204" pitchFamily="34" charset="0"/>
              <a:buChar char="•"/>
            </a:pPr>
            <a:endParaRPr lang="ru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11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Опросник, руководство по мониторингу и вспомогательные материалы можно загрузить непосредственно с портала данных по ИУВР. 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9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Добро пожаловать в третий раздел. В этом видео будет более подробно рассмотрено обследование, которое является механизмом отчетности по показателю 6.5.1 ЦУР. </a:t>
            </a:r>
            <a:r>
              <a:rPr lang="es-ES" dirty="0"/>
              <a:t> 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56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В левой части этой инфографики показана схема обследования по показателю 6.5.1 ЦУР, а в правой показано, как рассчитываются баллы. </a:t>
            </a:r>
            <a:endParaRPr lang="ru" dirty="0"/>
          </a:p>
          <a:p>
            <a:r>
              <a:rPr lang="ru-RU" dirty="0"/>
              <a:t>Обследование состоит из 33 вопросов, разделенных на 4 раздела, которые отражают 4 основных параметра ИУВР. Эти четыре раздела выглядят следующим образом:</a:t>
            </a:r>
          </a:p>
          <a:p>
            <a:pPr marL="285750" indent="-285750">
              <a:buFont typeface="Arial,Sans-Serif"/>
              <a:buChar char="•"/>
            </a:pPr>
            <a:r>
              <a:rPr lang="ru-RU" dirty="0"/>
              <a:t>{CLICK} Первый, посвященный благоприятной среде, охватывает основные направления политики, законы и планы. </a:t>
            </a:r>
            <a:endParaRPr lang="ru" dirty="0"/>
          </a:p>
          <a:p>
            <a:pPr marL="285750" indent="-285750">
              <a:buFont typeface="Arial,Sans-Serif"/>
              <a:buChar char="•"/>
            </a:pPr>
            <a:r>
              <a:rPr lang="ru-RU" dirty="0"/>
              <a:t>{CLICK} Второй охватывает институциональный потенциал и координацию, а также участие заинтересованных сторон. </a:t>
            </a:r>
            <a:endParaRPr lang="ru" dirty="0"/>
          </a:p>
          <a:p>
            <a:pPr marL="285750" indent="-285750">
              <a:buFont typeface="Arial,Sans-Serif"/>
              <a:buChar char="•"/>
            </a:pPr>
            <a:r>
              <a:rPr lang="ru-RU" dirty="0"/>
              <a:t>{CLICK} Третий охватывает инструменты управления, которые поддерживают эффективное принятие решений. </a:t>
            </a:r>
            <a:endParaRPr lang="ru" dirty="0"/>
          </a:p>
          <a:p>
            <a:pPr marL="285750" indent="-285750">
              <a:buFont typeface="Arial,Sans-Serif"/>
              <a:buChar char="•"/>
            </a:pPr>
            <a:r>
              <a:rPr lang="ru-RU" dirty="0"/>
              <a:t>{CLICK} Четвертый охватывает финансирование, составление бюджета и повышение доходов. </a:t>
            </a:r>
            <a:endParaRPr lang="ru" dirty="0"/>
          </a:p>
          <a:p>
            <a:r>
              <a:rPr lang="ru-RU" dirty="0"/>
              <a:t>В правой части находится объяснение методологии подсчета очков. </a:t>
            </a:r>
            <a:endParaRPr lang="ru" dirty="0"/>
          </a:p>
          <a:p>
            <a:pPr marL="285750" indent="-285750">
              <a:buFont typeface="Arial"/>
              <a:buChar char="•"/>
            </a:pPr>
            <a:r>
              <a:rPr lang="ru-RU" b="0" i="0" u="none" dirty="0">
                <a:effectLst/>
              </a:rPr>
              <a:t>{CLICK} Каждый вопрос оценивается в определенное количество баллов, где 100 — максимум.</a:t>
            </a:r>
            <a:r>
              <a:rPr lang="ru-RU" dirty="0"/>
              <a:t> </a:t>
            </a:r>
            <a:endParaRPr lang="ru" b="0" i="0" u="none" dirty="0">
              <a:effectLst/>
            </a:endParaRPr>
          </a:p>
          <a:p>
            <a:pPr marL="285750" indent="-285750">
              <a:buFont typeface="Arial"/>
              <a:buChar char="•"/>
            </a:pPr>
            <a:r>
              <a:rPr lang="ru-RU" b="0" i="0" u="none" dirty="0">
                <a:effectLst/>
              </a:rPr>
              <a:t>{CLICK} Средние значения по 4 параметрам рассчитываются путем усреднения баллов всех вопросов</a:t>
            </a:r>
            <a:r>
              <a:rPr lang="ru-RU" dirty="0"/>
              <a:t> каждого раздела</a:t>
            </a:r>
            <a:r>
              <a:rPr lang="ru-RU" b="0" i="0" u="none" dirty="0">
                <a:effectLst/>
              </a:rPr>
              <a:t>.</a:t>
            </a:r>
            <a:r>
              <a:rPr lang="ru-RU" dirty="0"/>
              <a:t> </a:t>
            </a:r>
            <a:endParaRPr lang="ru" b="0" i="0" u="none" dirty="0">
              <a:effectLst/>
            </a:endParaRPr>
          </a:p>
          <a:p>
            <a:pPr marL="285750" indent="-285750">
              <a:buFont typeface="Arial"/>
              <a:buChar char="•"/>
            </a:pPr>
            <a:r>
              <a:rPr lang="ru-RU" b="0" i="0" u="none" dirty="0">
                <a:effectLst/>
              </a:rPr>
              <a:t>{CLICK} Итоговая оценка показателя рассчитывается путем усреднения оценок по 4 параметрам. </a:t>
            </a:r>
            <a:r>
              <a:rPr lang="ru-RU" dirty="0"/>
              <a:t> </a:t>
            </a:r>
            <a:endParaRPr lang="ru" u="none" dirty="0"/>
          </a:p>
          <a:p>
            <a:endParaRPr lang="ru" dirty="0"/>
          </a:p>
          <a:p>
            <a:endParaRPr lang="r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93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buFont typeface="Arial"/>
              <a:buChar char="•"/>
              <a:defRPr/>
            </a:pPr>
            <a:r>
              <a:rPr lang="ru-RU" dirty="0"/>
              <a:t>Вот несколько ключевых соображений, которые следует учитывать при заполнении обследования:</a:t>
            </a:r>
          </a:p>
          <a:p>
            <a:pPr>
              <a:buFont typeface="Arial"/>
              <a:buChar char="•"/>
              <a:defRPr/>
            </a:pPr>
            <a:r>
              <a:rPr lang="ru-RU" b="0" dirty="0"/>
              <a:t>Возьмите за основу отчетность вашей страны за 2017 и 2020 годы.</a:t>
            </a:r>
          </a:p>
          <a:p>
            <a:pPr>
              <a:buFont typeface="Arial"/>
              <a:buChar char="•"/>
              <a:defRPr/>
            </a:pPr>
            <a:r>
              <a:rPr lang="ru-RU" dirty="0"/>
              <a:t>За каждый вопрос </a:t>
            </a:r>
            <a:r>
              <a:rPr lang="ru-RU" b="0" dirty="0"/>
              <a:t>можно проставить от 0 до 100 баллов </a:t>
            </a:r>
            <a:r>
              <a:rPr lang="ru-RU" dirty="0"/>
              <a:t>с шагом 10. </a:t>
            </a:r>
            <a:endParaRPr lang="ru" dirty="0"/>
          </a:p>
          <a:p>
            <a:pPr>
              <a:buFont typeface="Arial"/>
              <a:buChar char="•"/>
              <a:defRPr/>
            </a:pPr>
            <a:r>
              <a:rPr lang="ru-RU" dirty="0"/>
              <a:t>Существует шесть описаний пороговых значений, которыми необходимо руководствоваться при ответе на каждый вопрос.  </a:t>
            </a:r>
            <a:endParaRPr lang="ru" baseline="0" dirty="0"/>
          </a:p>
          <a:p>
            <a:pPr>
              <a:buFont typeface="Arial"/>
              <a:buChar char="•"/>
            </a:pPr>
            <a:r>
              <a:rPr lang="ru-RU" dirty="0"/>
              <a:t>Мы настоятельно рекомендуем потратить некоторое время на заполнение полей для ввода текстового описания после каждого вопроса.  </a:t>
            </a:r>
            <a:endParaRPr lang="ru" dirty="0"/>
          </a:p>
          <a:p>
            <a:pPr>
              <a:buFont typeface="Arial"/>
              <a:buChar char="•"/>
              <a:defRPr/>
            </a:pPr>
            <a:r>
              <a:rPr lang="ru-RU" dirty="0"/>
              <a:t>На все вопросы должны быть даны ответы. На некоторые вопросы, такие как вопросы о трансграничном уровне, можно ответить «неприменимо», если в вашей стране нет трансграничных пресноводных ресурсов.  CLICK</a:t>
            </a:r>
            <a:endParaRPr lang="ru-RU" baseline="0" dirty="0"/>
          </a:p>
          <a:p>
            <a:pPr>
              <a:buFont typeface="Arial"/>
              <a:buChar char="•"/>
              <a:defRPr/>
            </a:pPr>
            <a:r>
              <a:rPr lang="ru-RU" dirty="0"/>
              <a:t>{CLICK} — Обращайте пристальное внимание на любой пояснительный текст и сноски на протяжении всего обследования. </a:t>
            </a:r>
            <a:endParaRPr lang="ru" dirty="0"/>
          </a:p>
          <a:p>
            <a:pPr>
              <a:buFont typeface="Arial"/>
              <a:buChar char="•"/>
              <a:defRPr/>
            </a:pPr>
            <a:endParaRPr lang="ru" dirty="0"/>
          </a:p>
          <a:p>
            <a:pPr marR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ru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340BB4-4280-4CEA-92D7-119E053EC25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Давайте подробнее рассмотрим вопросы обследования (форму, кстати, следует заполнять в формате Microsoft Word). Вот </a:t>
            </a:r>
            <a:r>
              <a:rPr lang="ru-RU" noProof="0" dirty="0"/>
              <a:t>пример одного из вопросов</a:t>
            </a:r>
            <a:r>
              <a:rPr lang="ru-RU" dirty="0"/>
              <a:t>.  </a:t>
            </a:r>
            <a:endParaRPr lang="ru" noProof="0" dirty="0"/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noProof="0" dirty="0"/>
              <a:t>Во-первых, в левом верхнем углу проставлен номер раздела и заголовок</a:t>
            </a:r>
            <a:r>
              <a:rPr lang="ru-RU" dirty="0"/>
              <a:t>. </a:t>
            </a:r>
            <a:endParaRPr lang="ru" noProof="0" dirty="0"/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noProof="0" dirty="0"/>
              <a:t>Под ним и размещен заголовок подраздела, который сформулирован как вопрос и направляет все вопросы внутри подраздела</a:t>
            </a:r>
            <a:r>
              <a:rPr lang="ru-RU" dirty="0"/>
              <a:t>.  </a:t>
            </a:r>
            <a:endParaRPr lang="ru" dirty="0"/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noProof="0" dirty="0"/>
              <a:t>Под ним находится сам вопрос, обозначенный буквой согласно последовательности. Итак, этот вопрос обозначен как 1.1a</a:t>
            </a:r>
            <a:r>
              <a:rPr lang="ru-RU" dirty="0"/>
              <a:t>. </a:t>
            </a:r>
            <a:endParaRPr lang="ru" baseline="0" noProof="0" dirty="0"/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noProof="0" dirty="0"/>
              <a:t>Справа от вопроса приведены пороговые значения и описания пороговых значений для нуля, 20, 40, 60, 80 и 100 баллов, они классифицированы от «очень низкой» до «очень высокой» степени внедрения. Если ваша страна находится между этими пороговыми значениями, просто выберите приращение в 10 между ними, то есть 10, 30, 50, 70 или 90</a:t>
            </a:r>
            <a:r>
              <a:rPr lang="ru-RU" dirty="0"/>
              <a:t>.  </a:t>
            </a:r>
            <a:endParaRPr lang="ru" baseline="0" noProof="0" dirty="0"/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noProof="0" dirty="0"/>
              <a:t>Вы вводите оценку с шагом 10 в желтую ячейку. Если вопрос неприменим к вашей стране, вы можете ввести «н/п</a:t>
            </a:r>
            <a:r>
              <a:rPr lang="ru-RU" dirty="0"/>
              <a:t>».  </a:t>
            </a:r>
            <a:endParaRPr lang="ru" baseline="0" noProof="0" dirty="0"/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noProof="0" dirty="0"/>
              <a:t>Поля под оценкой — очень важный аспект опроса. Поля «текущее положение дел и прогресс» и «дальнейшие действия» позволяют вам предоставить контекст для оценки и выделить потенциальные барьеры и факторы, способствующие продвижению этого аспекта ИУВР. Вам также следует поразмыслить о прогрессе, достигнутом со времени предыдущих </a:t>
            </a:r>
            <a:r>
              <a:rPr lang="ru-RU" dirty="0"/>
              <a:t>циклов </a:t>
            </a:r>
            <a:r>
              <a:rPr lang="ru-RU" noProof="0" dirty="0"/>
              <a:t>отчетности. Текст, который вы указываете в этих полях, должен помочь вам достичь консенсуса относительно оценки среди заинтересованных сторон и отслеживать прогресс с течением времени. Он также повышает объективность и прозрачность оценки, поскольку та получает обоснование в виде фактических данных</a:t>
            </a:r>
            <a:r>
              <a:rPr lang="ru-RU" dirty="0"/>
              <a:t>.  </a:t>
            </a:r>
            <a:endParaRPr lang="ru" dirty="0"/>
          </a:p>
          <a:p>
            <a:endParaRPr lang="ru" dirty="0"/>
          </a:p>
          <a:p>
            <a:endParaRPr lang="ru" baseline="0" noProof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340BB4-4280-4CEA-92D7-119E053EC25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10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Обследование также содержит три коротких приложения, которые призваны сделать инструмент обследования более полезным и надежным на национальном, региональном и глобальном уровнях. </a:t>
            </a:r>
            <a:endParaRPr lang="ru" baseline="0" dirty="0"/>
          </a:p>
          <a:p>
            <a:r>
              <a:rPr lang="ru-RU" dirty="0"/>
              <a:t>Эти приложения: </a:t>
            </a:r>
            <a:endParaRPr lang="ru" dirty="0"/>
          </a:p>
          <a:p>
            <a:r>
              <a:rPr lang="ru-RU" kern="1200" dirty="0">
                <a:effectLst/>
              </a:rPr>
              <a:t>{CLICK} </a:t>
            </a:r>
            <a:r>
              <a:rPr lang="ru-RU" dirty="0"/>
              <a:t>Приложение А – Глоссарий, </a:t>
            </a:r>
            <a:endParaRPr lang="ru" dirty="0"/>
          </a:p>
          <a:p>
            <a:r>
              <a:rPr lang="ru-RU" kern="1200" dirty="0">
                <a:effectLst/>
              </a:rPr>
              <a:t>{CLICK} </a:t>
            </a:r>
            <a:r>
              <a:rPr lang="ru-RU" dirty="0"/>
              <a:t>Приложение В – Ключевые приоритеты и целевые показатели для реализации ИУВР, </a:t>
            </a:r>
            <a:endParaRPr lang="ru" dirty="0"/>
          </a:p>
          <a:p>
            <a:r>
              <a:rPr lang="ru-RU" kern="1200" dirty="0">
                <a:effectLst/>
              </a:rPr>
              <a:t>{CLICK} </a:t>
            </a:r>
            <a:r>
              <a:rPr lang="ru-RU" dirty="0"/>
              <a:t>и Приложение C – Процесс представления отчетности по странам. </a:t>
            </a:r>
            <a:endParaRPr lang="ru" baseline="0" dirty="0"/>
          </a:p>
          <a:p>
            <a:r>
              <a:rPr lang="ru-RU" dirty="0"/>
              <a:t>Мы настоятельно рекомендуем вам заполнить приложения B и C.  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340BB4-4280-4CEA-92D7-119E053EC25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329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Некоторые из ключевых изменений, которые вы заметите в обследовании 2023 года:</a:t>
            </a:r>
          </a:p>
          <a:p>
            <a:pPr marL="171450" indent="-1714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Были удалены два приложения: приложение по трансграничным водам и приложение по приоритетным проблемам водных ресурсов.  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Возможность обсудить задачи по странам была предоставлена в приложении B.  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Аспекты изменения климата были усилены за счет дополнительных специальных полей для ввода текстового описания для 5 вопросов.  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Были включены более подробные ссылки на другие показатели ЦУР 6. 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Механизмы подотчетности были включены в некоторые пороговые значения вопросов. Они охватывают такие аспекты, как добросовестность, прозрачность, подотчетность, участие и борьба с коррупцией.  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kern="1200" dirty="0">
                <a:effectLst/>
              </a:rPr>
              <a:t>{CLICK} Также</a:t>
            </a:r>
            <a:r>
              <a:rPr lang="ru-RU" dirty="0"/>
              <a:t> была усилена гендерная проблематика. В качестве одного из вспомогательных материалов был добавлен «Контрольный список по гендерным вопросам». </a:t>
            </a:r>
            <a:endParaRPr lang="ru" dirty="0"/>
          </a:p>
          <a:p>
            <a:endParaRPr lang="ru" dirty="0"/>
          </a:p>
          <a:p>
            <a:endParaRPr lang="r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59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Основные рекомендации по заполнению опросника по обследованию можно найти в самом обследовании и Руководстве по мониторингу. </a:t>
            </a:r>
            <a:endParaRPr lang="ru" dirty="0"/>
          </a:p>
          <a:p>
            <a:r>
              <a:rPr lang="ru-RU" kern="1200" dirty="0">
                <a:effectLst/>
              </a:rPr>
              <a:t>{CLICK}</a:t>
            </a:r>
            <a:r>
              <a:rPr lang="ru-RU" dirty="0"/>
              <a:t> </a:t>
            </a:r>
            <a:r>
              <a:rPr lang="ru-RU" kern="1200" dirty="0">
                <a:effectLst/>
              </a:rPr>
              <a:t> </a:t>
            </a:r>
            <a:r>
              <a:rPr lang="ru-RU" dirty="0"/>
              <a:t>Дополнительные вспомогательные материалы, не обязательные к прочтению, включают: </a:t>
            </a:r>
            <a:endParaRPr lang="ru" dirty="0"/>
          </a:p>
          <a:p>
            <a:pPr marL="285750" indent="-2857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Обзор обследования. Это одностраничное резюме, которое может быть полезно для получения общего представления об обследовании, особенно для информирования заинтересованных сторон, поскольку само обследование достаточно объемное.  </a:t>
            </a:r>
            <a:endParaRPr lang="ru" dirty="0"/>
          </a:p>
          <a:p>
            <a:pPr marL="285750" indent="-2857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Шаблон расчета представляет собой простой файл Excel для поддержки правильного расчета оценок параметров и показателей. Его также можно использовать для заполнения таблицы задач в приложении B.  </a:t>
            </a:r>
            <a:endParaRPr lang="ru" dirty="0"/>
          </a:p>
          <a:p>
            <a:pPr marL="285750" indent="-2857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Контрольный список по гендерным вопросам предназначен для поддержки обсуждения вопроса 2.2d обследования о состоянии учета гендерной проблематики в использовании водных ресурсов.</a:t>
            </a:r>
          </a:p>
          <a:p>
            <a:pPr marL="285750" indent="-285750"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b="0" i="0" u="none" dirty="0">
                <a:effectLst/>
              </a:rPr>
              <a:t>В этом году вы также можете воспользоваться новым онлайн-инструментом обследования, о котором рассказывается в следующем видео.</a:t>
            </a:r>
            <a:endParaRPr lang="ru-RU" dirty="0"/>
          </a:p>
          <a:p>
            <a:endParaRPr lang="ru" b="0" u="none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2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" i="1" dirty="0"/>
              <a:t>{оставить слайд на ~5 секунд в конце видео, без голосового сопровождения}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94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Добро пожаловать в четвертый Раздел. В этом видео будет представлен процесс консультаций с заинтересованными сторонами для подготовки отчетности по показателю 6.5.1 ЦУР.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1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buFont typeface="Arial" charset="0"/>
              <a:buChar char="•"/>
              <a:defRPr/>
            </a:pPr>
            <a:r>
              <a:rPr lang="ru-RU" dirty="0"/>
              <a:t>Основная цель процесса консультаций с заинтересованными сторонами состоит в том, чтобы сделать обследование более надежным и полезным национальным инструментом для планирования и внедрения ИУВР. </a:t>
            </a:r>
            <a:r>
              <a:rPr lang="ru-RU" kern="1200" dirty="0">
                <a:effectLst/>
              </a:rPr>
              <a:t>Это обеспечит поддержку усилиям по выполнению задачи 6.5</a:t>
            </a:r>
            <a:r>
              <a:rPr lang="ru-RU" dirty="0"/>
              <a:t>. </a:t>
            </a:r>
            <a:endParaRPr lang="ru" baseline="0" dirty="0"/>
          </a:p>
          <a:p>
            <a:pPr>
              <a:buFont typeface="Arial" charset="0"/>
              <a:buChar char="•"/>
            </a:pPr>
            <a:r>
              <a:rPr lang="ru-RU" dirty="0"/>
              <a:t> </a:t>
            </a:r>
            <a:r>
              <a:rPr lang="ru-RU" kern="1200" dirty="0">
                <a:effectLst/>
              </a:rPr>
              <a:t>{CLICK} Национальный координатор компилирует материалы, представленные коллегами и другими заинтересованными сторонами, для завершения обследования. </a:t>
            </a:r>
            <a:r>
              <a:rPr lang="ru-RU" dirty="0"/>
              <a:t>Координаторы отвечают за планирование и управление процессом, подходящим национальному контексту.  </a:t>
            </a:r>
            <a:endParaRPr lang="ru" dirty="0"/>
          </a:p>
          <a:p>
            <a:pPr>
              <a:buFont typeface="Arial" charset="0"/>
              <a:buChar char="•"/>
            </a:pPr>
            <a:r>
              <a:rPr lang="ru-RU" dirty="0"/>
              <a:t> </a:t>
            </a:r>
            <a:r>
              <a:rPr lang="ru-RU" kern="1200" dirty="0">
                <a:effectLst/>
              </a:rPr>
              <a:t>{CLICK} — На</a:t>
            </a:r>
            <a:r>
              <a:rPr lang="ru-RU" dirty="0"/>
              <a:t> следующих четырех слайдах будут рассмотрены четыре соображения при планировании консультаций. Они включают: </a:t>
            </a:r>
            <a:endParaRPr lang="ru" dirty="0"/>
          </a:p>
          <a:p>
            <a:pPr>
              <a:buFont typeface="Arial" charset="0"/>
              <a:buChar char="•"/>
            </a:pPr>
            <a:r>
              <a:rPr lang="ru-RU" dirty="0"/>
              <a:t>потенциальные группы заинтересованных сторон, </a:t>
            </a:r>
            <a:endParaRPr lang="ru" baseline="0" dirty="0"/>
          </a:p>
          <a:p>
            <a:pPr>
              <a:buFont typeface="Arial" charset="0"/>
              <a:buChar char="•"/>
            </a:pPr>
            <a:r>
              <a:rPr lang="ru-RU" dirty="0"/>
              <a:t>варианты последовательности вашего взаимодействия с ними, </a:t>
            </a:r>
            <a:endParaRPr lang="ru" baseline="0" dirty="0"/>
          </a:p>
          <a:p>
            <a:pPr>
              <a:buFont typeface="Arial" charset="0"/>
              <a:buChar char="•"/>
            </a:pPr>
            <a:r>
              <a:rPr lang="ru-RU" dirty="0"/>
              <a:t>различные форматы консультаций с заинтересованными сторонами, </a:t>
            </a:r>
            <a:endParaRPr lang="ru" baseline="0" dirty="0"/>
          </a:p>
          <a:p>
            <a:pPr>
              <a:buFont typeface="Arial" charset="0"/>
              <a:buChar char="•"/>
            </a:pPr>
            <a:r>
              <a:rPr lang="ru-RU" dirty="0"/>
              <a:t>а также некоторые передовые практики проведения консультаций с заинтересованными сторонами.   </a:t>
            </a:r>
            <a:endParaRPr lang="ru" dirty="0"/>
          </a:p>
          <a:p>
            <a:pPr>
              <a:buFont typeface="Arial" charset="0"/>
              <a:buChar char="•"/>
            </a:pPr>
            <a:endParaRPr lang="ru" dirty="0"/>
          </a:p>
          <a:p>
            <a:pPr>
              <a:buFont typeface="Arial" charset="0"/>
              <a:buChar char="•"/>
            </a:pPr>
            <a:endParaRPr lang="ru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340BB4-4280-4CEA-92D7-119E053EC25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519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b="0" kern="1200" dirty="0">
                <a:effectLst/>
              </a:rPr>
              <a:t>Потенциальные группы заинтересованных сторон будут включать представителей органов власти</a:t>
            </a:r>
            <a:r>
              <a:rPr lang="ru-RU" kern="1200" dirty="0">
                <a:effectLst/>
              </a:rPr>
              <a:t> из главного министерства, ответственного за водные ресурсы, а также из других министерств, таких как сельское хозяйство, энергетика, окружающая среда и финансы. Заинтересованные стороны могут представлять как национальные, так и более низкие уровни администрации</a:t>
            </a:r>
            <a:r>
              <a:rPr lang="ru-RU" dirty="0"/>
              <a:t>. </a:t>
            </a:r>
            <a:endParaRPr lang="ru" kern="1200" dirty="0">
              <a:effectLst/>
              <a:ea typeface="+mn-ea"/>
              <a:cs typeface="+mn-cs"/>
            </a:endParaRPr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Организации на уровне бассейнов и водоносных горизонтов явно важны в контексте управления водными и земельными ресурсами</a:t>
            </a:r>
            <a:r>
              <a:rPr lang="ru-RU" dirty="0"/>
              <a:t>.  </a:t>
            </a:r>
            <a:endParaRPr lang="ru" kern="1200" baseline="0" dirty="0">
              <a:effectLst/>
              <a:ea typeface="+mn-ea"/>
              <a:cs typeface="+mn-cs"/>
            </a:endParaRPr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{CLICK} Также мы рекомендуем вам обратиться к ряду других групп заинтересованных сторон</a:t>
            </a:r>
            <a:r>
              <a:rPr lang="ru-RU" dirty="0"/>
              <a:t>.  </a:t>
            </a:r>
            <a:endParaRPr lang="ru" kern="1200" dirty="0">
              <a:effectLst/>
              <a:ea typeface="+mn-ea"/>
              <a:cs typeface="+mn-cs"/>
            </a:endParaRPr>
          </a:p>
          <a:p>
            <a:pPr marL="171450" indent="-171450">
              <a:buFont typeface="Symbol"/>
              <a:buChar char="•"/>
            </a:pPr>
            <a:r>
              <a:rPr lang="ru-RU" kern="1200" dirty="0">
                <a:effectLst/>
              </a:rPr>
              <a:t>Некоторые группы заинтересованных сторон могут представить ответы на все вопросы, в то время как другие способны ответить только на определенные вопросы</a:t>
            </a:r>
            <a:r>
              <a:rPr lang="ru-RU" dirty="0"/>
              <a:t>. </a:t>
            </a:r>
            <a:endParaRPr lang="ru" kern="1200" dirty="0">
              <a:effectLst/>
              <a:ea typeface="+mn-ea"/>
              <a:cs typeface="+mn-cs"/>
            </a:endParaRPr>
          </a:p>
          <a:p>
            <a:pPr algn="just"/>
            <a:r>
              <a:rPr lang="ru-RU" kern="1200" dirty="0">
                <a:effectLst/>
              </a:rPr>
              <a:t>{CLICK} Цель состоит в том, чтобы </a:t>
            </a:r>
            <a:r>
              <a:rPr lang="ru-RU" dirty="0"/>
              <a:t>как можно больше участников приняли участие в консультациях</a:t>
            </a:r>
            <a:r>
              <a:rPr lang="ru-RU" kern="1200" dirty="0">
                <a:effectLst/>
              </a:rPr>
              <a:t>, </a:t>
            </a:r>
            <a:r>
              <a:rPr lang="ru-RU" dirty="0"/>
              <a:t>разумеется </a:t>
            </a:r>
            <a:r>
              <a:rPr lang="ru-RU" kern="1200" dirty="0">
                <a:effectLst/>
              </a:rPr>
              <a:t>учитывая имеющиеся ресурсы и время</a:t>
            </a:r>
            <a:r>
              <a:rPr lang="ru-RU" dirty="0"/>
              <a:t>.  </a:t>
            </a:r>
            <a:endParaRPr lang="ru" dirty="0"/>
          </a:p>
          <a:p>
            <a:endParaRPr lang="ru" dirty="0"/>
          </a:p>
          <a:p>
            <a:pPr indent="0">
              <a:buFontTx/>
              <a:buNone/>
            </a:pPr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340BB4-4280-4CEA-92D7-119E053EC25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458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Строго говоря, существует два подхода к разработке сводного обследования, но вы, скорее всего, будете использовать комбинацию обоих.  </a:t>
            </a:r>
            <a:endParaRPr lang="ru" baseline="0" dirty="0"/>
          </a:p>
          <a:p>
            <a:pPr marL="171450" indent="-171450">
              <a:buFont typeface="Symbol"/>
              <a:buChar char="•"/>
            </a:pPr>
            <a:r>
              <a:rPr lang="ru-RU" dirty="0"/>
              <a:t>{CLICK} При последовательном подходе последовательные проекты могут разрабатываться с участием различных групп заинтересованных сторон, причем проекты каждый раз пересматриваются на основе вклада заинтересованных сторон.  </a:t>
            </a:r>
            <a:endParaRPr lang="ru" dirty="0"/>
          </a:p>
          <a:p>
            <a:pPr marL="171450" indent="-171450">
              <a:buFont typeface="Symbol"/>
              <a:buChar char="•"/>
            </a:pPr>
            <a:r>
              <a:rPr lang="ru-RU" dirty="0"/>
              <a:t>{CLICK} При параллельном подходе вы</a:t>
            </a:r>
            <a:r>
              <a:rPr lang="ru-RU" b="0" dirty="0"/>
              <a:t> можете попросить </a:t>
            </a:r>
            <a:r>
              <a:rPr lang="ru-RU" dirty="0"/>
              <a:t>различные группы заинтересованных сторон заполнить опросник по обследованию, а затем проанализировать ответы. Затем вы можете пригласить группы заинтересованных сторон на встречу для достижения консенсуса.  </a:t>
            </a:r>
            <a:endParaRPr lang="ru" baseline="0" dirty="0"/>
          </a:p>
          <a:p>
            <a:pPr marL="171450" indent="-171450">
              <a:buFont typeface="Symbol"/>
              <a:buChar char="•"/>
            </a:pPr>
            <a:r>
              <a:rPr lang="ru-RU" dirty="0"/>
              <a:t>{CLICK} И в качестве последнего шага вы, конечно, должны следовать вашим национальным процедурам официального согласования перед окончательным представлением обследования.  </a:t>
            </a:r>
            <a:endParaRPr lang="ru" dirty="0"/>
          </a:p>
          <a:p>
            <a:endParaRPr lang="ru" baseline="0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340BB4-4280-4CEA-92D7-119E053EC25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494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Степень и средства вовлечения заинтересованных сторон зависят от вас.  Это могут быть личные консультации, онлайн-консультации или гибридный формат. Другие варианты могут включать консультации по электронной почте и телефону или специальный вебинар. </a:t>
            </a:r>
            <a:endParaRPr lang="ru" baseline="0" dirty="0"/>
          </a:p>
          <a:p>
            <a:r>
              <a:rPr lang="ru-RU" dirty="0"/>
              <a:t>{CLICK} Все эти соображения должны приниматься во внимание с учетом имеющихся у вас ресурсов и времени.  </a:t>
            </a:r>
            <a:endParaRPr lang="ru" dirty="0"/>
          </a:p>
          <a:p>
            <a:r>
              <a:rPr lang="ru-RU" dirty="0"/>
              <a:t>{CLICK} Для цикла представления отчетности 2023 года доступен новый онлайн-инструмент обследования. Обследование в формате онлайн можно распространить среди соответствующих заинтересованных сторон до консультации, а результаты направить непосредственно национальному координатору. Онлайн-инструмент обследования нельзя использовать для официальной отправки обследования, так как финальная версия должна быть представлена в формате Microsoft Word. Более подробная информация о том, как использовать онлайн-инструмент обследования, содержится в Руководстве по проведению консультаций с заинтересованными сторонами.</a:t>
            </a:r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7340BB4-4280-4CEA-92D7-119E053EC25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686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b="0" dirty="0"/>
              <a:t>В завершение мы представляем несколько лучших практик, которые вам следует учитывать при планировании ваших национальных консультаций с заинтересованными сторонами</a:t>
            </a:r>
            <a:r>
              <a:rPr lang="ru-RU" dirty="0"/>
              <a:t>. </a:t>
            </a:r>
            <a:endParaRPr lang="ru" b="0" dirty="0"/>
          </a:p>
          <a:p>
            <a:r>
              <a:rPr lang="ru-RU" dirty="0"/>
              <a:t> </a:t>
            </a:r>
            <a:endParaRPr lang="ru" dirty="0"/>
          </a:p>
          <a:p>
            <a:r>
              <a:rPr lang="ru-RU" b="1" dirty="0"/>
              <a:t>{CLICK} — Инклюзивность:</a:t>
            </a:r>
            <a:r>
              <a:rPr lang="ru-RU" dirty="0"/>
              <a:t> следует пригласить широкий круг заинтересованных сторон принять участие в консультациях. </a:t>
            </a:r>
            <a:endParaRPr lang="ru" dirty="0"/>
          </a:p>
          <a:p>
            <a:r>
              <a:rPr lang="ru-RU" b="1" dirty="0"/>
              <a:t>{CLICK} — Процедурная справедливость:</a:t>
            </a:r>
            <a:r>
              <a:rPr lang="ru-RU" dirty="0"/>
              <a:t> убедитесь, что всем участникам предоставлено пространство и время для выражения своего мнения в ходе консультации. </a:t>
            </a:r>
            <a:endParaRPr lang="ru" dirty="0"/>
          </a:p>
          <a:p>
            <a:r>
              <a:rPr lang="ru-RU" b="1" dirty="0"/>
              <a:t>{CLICK} — Решение на основе консенсуса</a:t>
            </a:r>
            <a:r>
              <a:rPr lang="ru-RU" dirty="0"/>
              <a:t>: важно, чтобы каждому была предоставлена возможность выразить свое мнение, высказать критику и привести новые аргументы или информацию в ходе дискуссий в благоприятной обстановке. </a:t>
            </a:r>
            <a:endParaRPr lang="ru" dirty="0"/>
          </a:p>
          <a:p>
            <a:r>
              <a:rPr lang="ru-RU" b="1" dirty="0"/>
              <a:t>{CLICK} — Прозрачность: </a:t>
            </a:r>
            <a:r>
              <a:rPr lang="ru-RU" dirty="0"/>
              <a:t>информация должна быть общедоступной, все соответствующие заинтересованные стороны должны иметь доступ к информации до консультации, а также доступ к подробному отчету о проведенных обсуждениях и согласованных результатах.  </a:t>
            </a:r>
            <a:endParaRPr lang="ru" dirty="0"/>
          </a:p>
          <a:p>
            <a:r>
              <a:rPr lang="ru-RU" dirty="0"/>
              <a:t>Для получения дополнительной информации и советов обязательно ознакомьтесь со вспомогательным материалом «Руководство по проведению консультаций с заинтересованными сторонами».  </a:t>
            </a:r>
            <a:endParaRPr lang="ru" dirty="0"/>
          </a:p>
          <a:p>
            <a:endParaRPr lang="ru" dirty="0"/>
          </a:p>
          <a:p>
            <a:pPr algn="just"/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25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285750" indent="-285750">
              <a:buFont typeface="Arial,Sans-Serif"/>
              <a:buChar char="•"/>
            </a:pPr>
            <a:r>
              <a:rPr lang="ru-RU" dirty="0"/>
              <a:t>В дополнение к Руководству по мониторингу доступно несколько дополнительных вспомогательных материалов для процесса консультаций с заинтересованными сторонами.   </a:t>
            </a:r>
            <a:endParaRPr lang="en-US" dirty="0"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ru-RU" dirty="0"/>
              <a:t>{CLICK} Руководство по проведению консультаций с заинтересованными сторонами содержит дополнительную информацию и рекомендации по предлагаемым процессам консультаций с заинтересованными сторонами. Оно также включает приложения, охватывающие онлайн-инструмент для обследования в области ИУВР; примерную повестку дня семинара; необязательный шаблон отчета о консультациях и пример раунда консультаций для модератора. </a:t>
            </a:r>
            <a:endParaRPr lang="en-US" b="0" i="0" u="none" strike="noStrike" dirty="0">
              <a:effectLst/>
            </a:endParaRPr>
          </a:p>
          <a:p>
            <a:pPr marL="285750" indent="-285750">
              <a:buFont typeface="Arial,Sans-Serif"/>
              <a:buChar char="•"/>
            </a:pPr>
            <a:r>
              <a:rPr lang="ru-RU" dirty="0"/>
              <a:t>{CLICK} Сводки результатов по странам представляют собой 2-страничные визуальные сводки результатов за 2017 и 2020 годы по каждой стране, доступные для загрузки на нескольких языках с портала данных по ИУВР.  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ru-RU" b="0" i="0" u="none" strike="noStrike" dirty="0">
                <a:effectLst/>
              </a:rPr>
              <a:t>{CLICK} </a:t>
            </a:r>
            <a:r>
              <a:rPr lang="ru-RU" b="0" i="0" u="none" dirty="0">
                <a:effectLst/>
              </a:rPr>
              <a:t>Курс подготовки модераторов — это </a:t>
            </a:r>
            <a:r>
              <a:rPr lang="ru-RU" b="0" i="0" dirty="0">
                <a:effectLst/>
              </a:rPr>
              <a:t>дополнительный бесплатный онлайн-курс для самостоятельного изучения,</a:t>
            </a:r>
            <a:r>
              <a:rPr lang="ru-RU" b="0" i="0" u="none" dirty="0">
                <a:effectLst/>
              </a:rPr>
              <a:t> занимающий примерно 4-6 часов и доступный </a:t>
            </a:r>
            <a:r>
              <a:rPr lang="ru-RU" dirty="0"/>
              <a:t>на английском, &lt; </a:t>
            </a:r>
            <a:r>
              <a:rPr lang="ru-RU" b="0" i="0" u="none" dirty="0">
                <a:effectLst/>
              </a:rPr>
              <a:t>11}французском и испанском языке. </a:t>
            </a:r>
            <a:r>
              <a:rPr lang="ru-RU" dirty="0"/>
              <a:t>Курс доступен для всех, кто заинтересован в организации процесса консультаций с участием многих заинтересованных сторон по показателю 6.5.1 ЦУР, и способствует пониманию того, что это за показатель, как он рассчитывается, а также важности привлечения множества заинтересованных сторон и практических средств для проведения консультаций.  </a:t>
            </a:r>
            <a:endParaRPr lang="en-US" b="0" i="0" u="none" dirty="0">
              <a:effectLst/>
            </a:endParaRPr>
          </a:p>
          <a:p>
            <a:pPr marL="285750" indent="-285750">
              <a:buFont typeface="Arial,Sans-Serif"/>
              <a:buChar char="•"/>
            </a:pPr>
            <a:r>
              <a:rPr lang="ru-RU" b="0" i="0" u="none" dirty="0">
                <a:effectLst/>
              </a:rPr>
              <a:t>{CLICK} Наконец, доступен пакет поддержки по запросу </a:t>
            </a:r>
            <a:r>
              <a:rPr lang="ru-RU" b="0" i="0" u="none" noProof="0" dirty="0">
                <a:effectLst/>
              </a:rPr>
              <a:t>для</a:t>
            </a:r>
            <a:r>
              <a:rPr lang="ru-RU" b="0" i="0" u="none" dirty="0">
                <a:effectLst/>
              </a:rPr>
              <a:t> стран, получающих техническую/финансовую поддержку через</a:t>
            </a:r>
            <a:r>
              <a:rPr lang="ru-RU" dirty="0"/>
              <a:t> </a:t>
            </a:r>
            <a:r>
              <a:rPr lang="ru-RU" b="0" i="0" u="sng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Программу</a:t>
            </a:r>
            <a:r>
              <a:rPr lang="ru-RU" u="sng" dirty="0">
                <a:hlinkClick r:id="rId3"/>
              </a:rPr>
              <a:t> </a:t>
            </a:r>
            <a:r>
              <a:rPr lang="ru-RU" b="0" i="0" u="sng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поддержки ИУВР для достижения ЦУР</a:t>
            </a:r>
            <a:r>
              <a:rPr lang="ru-RU" u="sng" dirty="0">
                <a:hlinkClick r:id="rId3"/>
              </a:rPr>
              <a:t> </a:t>
            </a:r>
            <a:r>
              <a:rPr lang="ru-RU" b="0" i="0" u="sng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6.</a:t>
            </a:r>
            <a:r>
              <a:rPr lang="ru-RU" b="0" i="0" u="none" dirty="0">
                <a:effectLst/>
              </a:rPr>
              <a:t>О нем мы расскажем в следующем видео. </a:t>
            </a:r>
            <a:r>
              <a:rPr lang="ru-RU" dirty="0"/>
              <a:t> 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58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Добро пожаловать в пятый Раздел. В этом видео будет представлена Программа поддержки ИУВР для достижения ЦУР 6. Дополнительная информация представлена на веб-сайте по адресу: </a:t>
            </a:r>
            <a:r>
              <a:rPr lang="ru-RU" u="sng" dirty="0">
                <a:hlinkClick r:id="rId3"/>
              </a:rPr>
              <a:t>www.gwp.org/en/sdg6support/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55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Программа поддержки ИУВР для достижения ЦУР 6 предлагает странам помощь в представлении отчетности по показателю 6.5.1 ЦУР в качестве отправной точки для ускорения прогресса в достижении ЦУР, связанных с водными ресурсами, и других целей развития в соответствии с национальными приоритетами. Программа поддержки координируется Глобальным партнерством по водным ресурсам (ГВП) в сотрудничестве с Центром ЮНЕП-DHI и </a:t>
            </a:r>
            <a:r>
              <a:rPr lang="ru-RU" dirty="0" err="1"/>
              <a:t>Cap</a:t>
            </a:r>
            <a:r>
              <a:rPr lang="ru-RU" dirty="0"/>
              <a:t>-Net под руководством ЮНЕП. </a:t>
            </a:r>
            <a:endParaRPr lang="ru" dirty="0"/>
          </a:p>
          <a:p>
            <a:r>
              <a:rPr lang="ru-RU" dirty="0"/>
              <a:t>Программа поддержки состоит из трех этапов.</a:t>
            </a:r>
          </a:p>
          <a:p>
            <a:r>
              <a:rPr lang="ru-RU" dirty="0"/>
              <a:t>Этап 1: выявление проблем</a:t>
            </a:r>
          </a:p>
          <a:p>
            <a:r>
              <a:rPr lang="ru-RU" dirty="0"/>
              <a:t>Этап 2: разработка планов действий </a:t>
            </a:r>
            <a:endParaRPr lang="ru" dirty="0"/>
          </a:p>
          <a:p>
            <a:r>
              <a:rPr lang="ru-RU" dirty="0"/>
              <a:t>Этап 3: внедрение решений</a:t>
            </a:r>
          </a:p>
          <a:p>
            <a:r>
              <a:rPr lang="ru-RU" dirty="0"/>
              <a:t>Более подробная информация о каждом из этапов будет представлена на следующих слайдах. </a:t>
            </a:r>
            <a:endParaRPr lang="ru" dirty="0"/>
          </a:p>
          <a:p>
            <a:endParaRPr lang="ru" dirty="0"/>
          </a:p>
          <a:p>
            <a:pPr algn="just"/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77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b="1" dirty="0"/>
              <a:t>Целью первого этапа Программы поддержки ИУВР для достижения ЦУР 6 является усиление мониторинга и отчетности по ИУВР на национальном уровне, с тем чтобы определить критические области, требующие внимания. </a:t>
            </a:r>
            <a:endParaRPr lang="ru" dirty="0"/>
          </a:p>
          <a:p>
            <a:r>
              <a:rPr lang="ru-RU" dirty="0"/>
              <a:t>На первом этапе Программа поддержки на сегодняшний день оказала содействие процессу отчетности в области ЦУР более чем в 70 странах </a:t>
            </a:r>
            <a:r>
              <a:rPr lang="ru-RU" b="0" i="0" dirty="0">
                <a:effectLst/>
              </a:rPr>
              <a:t>в течение </a:t>
            </a:r>
            <a:r>
              <a:rPr lang="ru-RU" dirty="0"/>
              <a:t>циклов </a:t>
            </a:r>
            <a:r>
              <a:rPr lang="ru-RU" b="0" i="0" dirty="0">
                <a:effectLst/>
              </a:rPr>
              <a:t>отчетности за 2017 и 2020 годы</a:t>
            </a:r>
            <a:r>
              <a:rPr lang="ru-RU" dirty="0"/>
              <a:t>. В ходе этого процесса было привлечено более 3000 заинтересованных сторон.  </a:t>
            </a:r>
            <a:endParaRPr lang="ru" dirty="0"/>
          </a:p>
          <a:p>
            <a:r>
              <a:rPr lang="ru-RU" dirty="0"/>
              <a:t>Поддержка предоставляется Глобальным водным партнерством (ГВП) через его Региональные водные партнерства и Страновые водные партнерства, которые работают рука об руку с национальными страновыми координаторами по показателю 6.5.1 ЦУР. 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этом видео будет представлена некоторая справочная информация об отчетности по интегрированному управлению водными ресурсами в контексте целей устойчивого развития. </a:t>
            </a:r>
          </a:p>
          <a:p>
            <a:endParaRPr lang="ru-RU" dirty="0"/>
          </a:p>
          <a:p>
            <a:endParaRPr lang="ru-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Странам на первом тапе доступны два вида поддержки:  </a:t>
            </a:r>
            <a:endParaRPr lang="ru" dirty="0"/>
          </a:p>
          <a:p>
            <a:pPr marL="171450" indent="-171450">
              <a:buFont typeface="Symbol"/>
              <a:buChar char="•"/>
            </a:pPr>
            <a:r>
              <a:rPr lang="ru-RU" dirty="0"/>
              <a:t>{CLICK}  Финансовая помощь, при которой привлекается модератор и оказывается поддержка для проведения консультаций. Помощь доступна по запросу для 60 стран.  </a:t>
            </a:r>
            <a:endParaRPr lang="ru" dirty="0"/>
          </a:p>
          <a:p>
            <a:pPr marL="171450" indent="-171450">
              <a:buFont typeface="Symbol"/>
              <a:buChar char="•"/>
              <a:defRPr/>
            </a:pPr>
            <a:r>
              <a:rPr lang="ru-RU" dirty="0"/>
              <a:t>{CLICK} Критерии отбора для получения финансовой помощи включают обязательство страны активно участвовать в процессе, софинансирование страны, где это возможно, и рассмотрение статуса ИУВР страны — на основе оценок предыдущих циклов отчетности по показателю 6.5.1 в 2017 и 2020 годах.  </a:t>
            </a:r>
            <a:endParaRPr lang="ru" dirty="0"/>
          </a:p>
          <a:p>
            <a:pPr marL="171450" indent="-171450">
              <a:buFont typeface="Symbol"/>
              <a:buChar char="•"/>
            </a:pPr>
            <a:r>
              <a:rPr lang="ru-RU" dirty="0"/>
              <a:t>{CLICK} Техническое руководство состоит из многих вспомогательных материалов, обсуждавшихся в предыдущих видеороликах. Например, к нему относится </a:t>
            </a:r>
            <a:r>
              <a:rPr lang="ru-RU" b="1" u="sng" dirty="0">
                <a:hlinkClick r:id="rId3"/>
              </a:rPr>
              <a:t>пакет поддержки</a:t>
            </a:r>
            <a:r>
              <a:rPr lang="ru-RU" dirty="0"/>
              <a:t>, который предоставляет гораздо более подробные рекомендации и инструменты для облегчения процессов консультаций с участием многих заинтересованных сторон для завершения обследования по показателю 6.5.1 ЦУР. Дальнейшая поддержка предоставляется посредством </a:t>
            </a:r>
            <a:r>
              <a:rPr lang="ru-RU" b="1" u="sng" dirty="0">
                <a:hlinkClick r:id="rId4"/>
              </a:rPr>
              <a:t>онлайн-курса подготовки модераторов</a:t>
            </a:r>
            <a:r>
              <a:rPr lang="ru-RU" u="sng" dirty="0">
                <a:hlinkClick r:id="rId4"/>
              </a:rPr>
              <a:t> на английском, французском и испанском языках</a:t>
            </a:r>
            <a:r>
              <a:rPr lang="ru-RU" dirty="0"/>
              <a:t>. 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8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Обмен знаниями на региональном уровне может быть организован в рамках Программы поддержки ИУВР для достижения ЦУР 6. </a:t>
            </a:r>
          </a:p>
          <a:p>
            <a:r>
              <a:rPr lang="ru-RU" dirty="0"/>
              <a:t>{CLICK} Цель такого обмена заключается в обмене опытом и уроками, извлеченными</a:t>
            </a:r>
            <a:r>
              <a:rPr lang="ru-RU" b="1" dirty="0"/>
              <a:t> </a:t>
            </a:r>
            <a:r>
              <a:rPr lang="ru-RU" dirty="0"/>
              <a:t>из консультаций между координационными центрами, выявлении общих проблем и возможностей и улучшении отчетности на региональном уровне.  </a:t>
            </a:r>
          </a:p>
          <a:p>
            <a:r>
              <a:rPr lang="ru-RU" dirty="0"/>
              <a:t>{CLICK} Программа поддержки предоставляет поддержку модератора и технические рекомендации, а также онлайн-инструменты, включая сообщества практиков. Финансовая поддержка для обмена опытом на региональном уровне не оказывается.  </a:t>
            </a:r>
          </a:p>
          <a:p>
            <a:endParaRPr lang="ru-RU" dirty="0"/>
          </a:p>
          <a:p>
            <a:endParaRPr lang="ru-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44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Второй этап Программы поддержки нацелен на формулирование ответных мер. 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dirty="0"/>
              <a:t>{CLICK} Второй этап, учитывающий ключевые проблемы внедрения ИУВР, выявленные на этапе 1, направлен на содействие процессу возглавляемому правительством и реализуемым с участием многих заинтересованных сторон для формулирования и определения приоритетов соответствующих мер реагирования на эти проблемы. 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dirty="0"/>
              <a:t>{CLICK} Разрабатывается План действий по ИУВР, который представляет собой ряд привлекательных инвестиционных возможностей для руководства внедрением решений проблем ИУВР. </a:t>
            </a:r>
            <a:endParaRPr lang="ru" dirty="0"/>
          </a:p>
          <a:p>
            <a:pPr marL="171450" indent="-171450">
              <a:buFont typeface="Arial"/>
              <a:buChar char="•"/>
            </a:pPr>
            <a:r>
              <a:rPr lang="ru-RU" dirty="0"/>
              <a:t>{CLICK} Только страны, получившие поддержку на первом этапе, имеют право на участие во втором этапе, начиная с 2024 года. 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25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Наконец, третий этап помогает правительствам продвигать реализацию Планов действий по ИУВР путем создания новых или укрепления существующих партнерских отношений с участием многих заинтересованных сторон, определения возможностей финансирования и оказания помощи странам в получении доступа к технической поддержке и передовой практике.  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74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Добро пожаловать в шестой раздел — заключительное видео этой серии. В этом видео освещается прогресс в области внедрения ИУВР на сегодняшний день и необходимость ускорения прогресса для достижения ЦУР 6 к 2030 году.  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57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defRPr/>
            </a:pPr>
            <a:r>
              <a:rPr lang="ru-RU" dirty="0"/>
              <a:t>186 стран представили данные по показателю 6.5.1 за 2017 и 2020 годы. </a:t>
            </a:r>
            <a:endParaRPr lang="ru" dirty="0"/>
          </a:p>
          <a:p>
            <a:pPr>
              <a:defRPr/>
            </a:pPr>
            <a:r>
              <a:rPr lang="ru-RU" b="0" i="0" u="none" dirty="0">
                <a:effectLst/>
              </a:rPr>
              <a:t>В 2020 году </a:t>
            </a:r>
            <a:r>
              <a:rPr lang="ru-RU" b="0" i="0" dirty="0">
                <a:effectLst/>
              </a:rPr>
              <a:t>87 стран по-прежнему сообщали о низком или средне-низком уровне внедрения ИУВР в целом</a:t>
            </a:r>
            <a:r>
              <a:rPr lang="ru-RU" b="0" i="0" u="none" dirty="0">
                <a:effectLst/>
              </a:rPr>
              <a:t>, что показано оранжевым и желтым цветами на этой карте; это означает, </a:t>
            </a:r>
            <a:r>
              <a:rPr lang="ru-RU" u="none" dirty="0"/>
              <a:t>что </a:t>
            </a:r>
            <a:r>
              <a:rPr lang="ru-RU" dirty="0"/>
              <a:t>странам вряд ли удастся достичь глобальной цели к 2030 году при нынешних темпах внедрения.  </a:t>
            </a:r>
            <a:endParaRPr lang="ru" dirty="0"/>
          </a:p>
          <a:p>
            <a:pPr>
              <a:defRPr/>
            </a:pPr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64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l"/>
            <a:r>
              <a:rPr lang="ru-RU" b="0" i="0" u="none" dirty="0">
                <a:effectLst/>
              </a:rPr>
              <a:t>Хотя глобальный средний балл увеличился с 49 в 2017 году до 54 в 2020 году, глобальные темпы внедрения ИУВР необходимо срочно удвоить</a:t>
            </a:r>
            <a:r>
              <a:rPr lang="ru-RU" dirty="0"/>
              <a:t>. </a:t>
            </a:r>
            <a:endParaRPr lang="ru" b="0" i="0" u="none" dirty="0">
              <a:effectLst/>
            </a:endParaRPr>
          </a:p>
          <a:p>
            <a:pPr algn="l"/>
            <a:r>
              <a:rPr lang="ru-RU" dirty="0"/>
              <a:t>{CLICK} </a:t>
            </a:r>
            <a:r>
              <a:rPr lang="ru-RU" b="0" i="0" u="none" dirty="0">
                <a:effectLst/>
              </a:rPr>
              <a:t>Действительно, 107 стран не находятся на пути к достижению глобальной цели к 2030 году. </a:t>
            </a:r>
          </a:p>
          <a:p>
            <a:r>
              <a:rPr lang="ru-RU" b="0" i="0" u="none" dirty="0">
                <a:effectLst/>
              </a:rPr>
              <a:t>В большинстве из этих стран темпы внедрения необходимо увеличить более чем вдвое. Но это будет непросто, учитывая другие проблемы и приоритеты в области развития, которые, вероятно, существуют в данных странах, а также относительно низкий уровень потенциала.</a:t>
            </a:r>
            <a:r>
              <a:rPr lang="ru-RU" dirty="0"/>
              <a:t> </a:t>
            </a:r>
            <a:endParaRPr lang="ru" dirty="0"/>
          </a:p>
          <a:p>
            <a:pPr algn="l"/>
            <a:endParaRPr lang="ru" b="0" i="0" u="none" dirty="0">
              <a:effectLst/>
            </a:endParaRPr>
          </a:p>
          <a:p>
            <a:endParaRPr lang="ru" sz="18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42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b="0" i="0" u="none" dirty="0">
                <a:effectLst/>
              </a:rPr>
              <a:t>Подробнее о прогрессе </a:t>
            </a:r>
            <a:r>
              <a:rPr lang="ru-RU" dirty="0"/>
              <a:t>в области внедрения ИУВР, а также о примерах и</a:t>
            </a:r>
            <a:r>
              <a:rPr lang="ru-RU" b="0" i="0" u="none" dirty="0">
                <a:effectLst/>
              </a:rPr>
              <a:t> </a:t>
            </a:r>
            <a:r>
              <a:rPr lang="ru-RU" dirty="0"/>
              <a:t>предложениях по ускорению прогресса {CLICK} </a:t>
            </a:r>
            <a:r>
              <a:rPr lang="ru-RU" b="0" i="0" u="none" dirty="0">
                <a:effectLst/>
              </a:rPr>
              <a:t>вы </a:t>
            </a:r>
            <a:r>
              <a:rPr lang="ru-RU" dirty="0"/>
              <a:t>можете прочитать в различных глобальных и региональных отчетах о текущем положении дел. Материалы доступны </a:t>
            </a:r>
            <a:r>
              <a:rPr lang="ru-RU" b="0" i="0" u="none" dirty="0">
                <a:effectLst/>
              </a:rPr>
              <a:t>на портале данных по ИУВР</a:t>
            </a:r>
            <a:r>
              <a:rPr lang="ru-RU" dirty="0"/>
              <a:t>. </a:t>
            </a:r>
            <a:endParaRPr lang="ru" b="0" i="0" u="none" dirty="0">
              <a:effectLst/>
            </a:endParaRPr>
          </a:p>
          <a:p>
            <a:r>
              <a:rPr lang="ru-RU" b="0" i="0" u="none" dirty="0">
                <a:effectLst/>
              </a:rPr>
              <a:t>Региональные отчеты доступны для Центральной Америки, Арабского региона, Африки, и Азиатско-Тихоокеанского региона.</a:t>
            </a:r>
            <a:endParaRPr lang="ru-RU" dirty="0"/>
          </a:p>
          <a:p>
            <a:pPr algn="l"/>
            <a:endParaRPr lang="ru" b="0" i="0" u="none" dirty="0">
              <a:effectLst/>
            </a:endParaRPr>
          </a:p>
          <a:p>
            <a:endParaRPr lang="ru" sz="1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i="1"/>
              <a:t>{оставить слайд на ~5 секунд в конце видео, без голосового сопровождения}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2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Организация Объединенных Наций оказывает странам поддержку в мониторинге вопросов, связанных с водоснабжением и санитарией, в рамках Повестки дня в области устойчивого развития на период до 2030 года, также известной как ЦУР. Эти усилия координируются структурой «ООН – Водные ресурсы» в рамках Инициативы по комплексному мониторингу ЦУР 6, также известной как «ИКМ-ЦУР 6».  </a:t>
            </a:r>
          </a:p>
          <a:p>
            <a:r>
              <a:rPr lang="ru-RU" dirty="0"/>
              <a:t>В общей сложности 12 показателей в рамках 8 задач используются для оценки прогресса в достижении ЦУР 6, при этом различные организации ООН выступают в качестве уполномоченных ведомств, ответственных за подготовку отчета по каждому показателю. 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9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ЦУР 6 заключается в «обеспечении наличия и рационального использования водных ресурсов и санитарии для всех».  Но она охватывает гораздо больше, чем просто водоснабжение и санитарию. </a:t>
            </a:r>
            <a:endParaRPr lang="ru" dirty="0"/>
          </a:p>
          <a:p>
            <a:r>
              <a:rPr lang="ru-RU" dirty="0"/>
              <a:t> </a:t>
            </a:r>
            <a:endParaRPr lang="ru" dirty="0"/>
          </a:p>
          <a:p>
            <a:r>
              <a:rPr lang="ru-RU" dirty="0"/>
              <a:t>Цель охватывает все аспекты управления водными ресурсами, а также социальные, экономические и экологические аспекты устойчивого развития.  Цель 6 имеет важное значение для достижения других целей, таких как продовольственная и энергетическая безопасность, а также биоразнообразие. </a:t>
            </a:r>
            <a:endParaRPr lang="ru" dirty="0"/>
          </a:p>
          <a:p>
            <a:r>
              <a:rPr lang="ru-RU" dirty="0"/>
              <a:t>Как вы знаете, ключевая часть управления пресными водными ресурсами заключается в понимании различных потребностей и ролей людей, которые используют эти ресурсы, а также законов, институтов и механизмов управления, которые регулируют использование таких ресурсов.  Эти аспекты охватываются подходом ИУВР, который находится в центре внимания задачи 6.5. </a:t>
            </a:r>
            <a:endParaRPr lang="ru" dirty="0"/>
          </a:p>
          <a:p>
            <a:endParaRPr lang="ru" dirty="0"/>
          </a:p>
          <a:p>
            <a:r>
              <a:rPr lang="ru-RU" dirty="0"/>
              <a:t>Задача 6.5 касается «</a:t>
            </a:r>
            <a:r>
              <a:rPr lang="ru-RU" b="1" dirty="0"/>
              <a:t>внедрения</a:t>
            </a:r>
            <a:r>
              <a:rPr lang="ru-RU" dirty="0"/>
              <a:t>» ИУВР, однако это нечто большее, чем просто наличие плана. Именно поэтому необходимо отслеживать все этапы внедрения по различным аспектам ИУВР.  </a:t>
            </a:r>
            <a:endParaRPr lang="ru" dirty="0"/>
          </a:p>
          <a:p>
            <a:r>
              <a:rPr lang="ru-RU" dirty="0"/>
              <a:t>{CLICK} — Показатель 6.5.1 оценивает степень внедрения ИУВР в каждой стране. Степень измеряется с помощью обследования ИУВР в области показателя 6.5.1 ЦУР. </a:t>
            </a:r>
          </a:p>
          <a:p>
            <a:r>
              <a:rPr lang="ru-RU" dirty="0"/>
              <a:t>Показатель 6.5.2 конкретно касается трансграничного сотрудничества. Данные по показателю 6.5.2 собираются в рамках отдельного процесса, хотя координаторы по показателям 6.5.1 и 6.5.2 должны поддерживать связь друг с другом, чтобы, насколько это возможно, согласовать отчетность. </a:t>
            </a:r>
          </a:p>
          <a:p>
            <a:r>
              <a:rPr lang="ru-RU" dirty="0"/>
              <a:t>{CLICK} ЮНЕП является уполномоченным ведомством, ответственным за подготовку странами отчетов по показателю 6.5.1. </a:t>
            </a:r>
            <a:endParaRPr lang="ru" dirty="0"/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9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buFont typeface="Arial"/>
              <a:buChar char="•"/>
            </a:pPr>
            <a:r>
              <a:rPr lang="ru-RU" dirty="0"/>
              <a:t>Процесс отчетности по показателю 6.5.1 ЦУР изложен в этой инфографике.</a:t>
            </a:r>
          </a:p>
          <a:p>
            <a:pPr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Программа ООН по окружающей среде, как уполномоченное ведомство, ответственное за подготовку отчета по показателю 6.5.1, предлагает странам провести сбор данных.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Затем каждая страна назначает национального координатора по показателю 6.5.1 ЦУР. Эти национальные координаторы отвечают за координацию процесса консультаций с участием многих заинтересованных сторон для обеспечения широкого участия в выполнении обследования.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Заинтересованные стороны обсуждают результаты опроса и согласовывают баллы, например, в ходе очной или онлайн-консультации.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Служба технической поддержки по показателю 6.5.1 ЦУР оказывает содействие национальным координаторам на протяжении всего процесса, а также обеспечивает качество результатов обследования.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kern="1200" dirty="0">
                <a:effectLst/>
              </a:rPr>
              <a:t>{CLICK} </a:t>
            </a:r>
            <a:r>
              <a:rPr lang="ru-RU" dirty="0"/>
              <a:t>Опубликован итоговый национальный отчет по показателю 6.5.1 ЦУР о степени внедрения ИУВР в стране. ЮНЕП готовит глобальный анализ и доклад и размещает их на портале данных по ИУВР, Статистический отдел ООН получает результаты от ЮНЕП, и затем, заинтересованные стороны могут использовать эти данные для определения приоритетных мероприятий, направленных на повышения степени внедрения ИУВР. </a:t>
            </a:r>
            <a:endParaRPr lang="ru" dirty="0"/>
          </a:p>
          <a:p>
            <a:pPr>
              <a:buFont typeface="Arial"/>
              <a:buChar char="•"/>
            </a:pPr>
            <a:endParaRPr lang="ru" dirty="0"/>
          </a:p>
          <a:p>
            <a:pPr marL="171450" indent="-171450">
              <a:buFont typeface="Arial"/>
              <a:buChar char="•"/>
            </a:pPr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9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ru-RU" dirty="0"/>
              <a:t>Добро пожаловать во второй раздел 2, в котором освещается информация о сроках подготовки отчетности по показателю 6.5.1 ЦУР в 2023 года, а также представлена информация о Службе технической поддержки и руководству по мониторингу.</a:t>
            </a:r>
          </a:p>
          <a:p>
            <a:endParaRPr lang="ru" dirty="0"/>
          </a:p>
          <a:p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2CADAE-12EF-3142-925B-473B8B4371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54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ru-RU" dirty="0"/>
              <a:t>График представления отчетности на 2023 год изложен здесь. 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dirty="0"/>
              <a:t>В течение февраля и марта Служба технической поддержки по показателю 6.5.1 ЦУР связывалась со странами для подтверждения назначенных ими координаторов. 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dirty="0"/>
              <a:t>С середины апреля в страны буду представлены основные и вспомогательные материалы по проведению обследования. У стран есть примерно пять месяцев для завершения обследования. В течение этого периода координаторы отвечают за руководство процессом консультаций с участием многих заинтересованных сторон для подготовки национального доклада за 2023 год. 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dirty="0"/>
              <a:t>Финальный проект отчета по результатам обследования должен быть представлен в Службу технической поддержки к 1 октября 2023 года. 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dirty="0"/>
              <a:t>В течение октября и ноября Служба технической поддержки проведет стандартную проверку качества, прежде чем согласовать с координаторами финальный отчет по результатам национального обследования.  </a:t>
            </a:r>
            <a:endParaRPr lang="ru" dirty="0"/>
          </a:p>
          <a:p>
            <a:pPr>
              <a:buFont typeface="Arial"/>
              <a:buChar char="•"/>
            </a:pPr>
            <a:r>
              <a:rPr lang="ru-RU" dirty="0"/>
              <a:t>Затем ЮНЕП представит итоговые отчеты Статистическому отделу ООН в начале 2024 года подготовки ежегодного отчета о достижении ЦУР во всем мире. </a:t>
            </a:r>
            <a:endParaRPr lang="ru" dirty="0"/>
          </a:p>
          <a:p>
            <a:pPr>
              <a:buFont typeface="Arial"/>
              <a:buChar char="•"/>
            </a:pPr>
            <a:endParaRPr lang="ru" dirty="0"/>
          </a:p>
          <a:p>
            <a:pPr>
              <a:buFont typeface="Arial"/>
              <a:buChar char="•"/>
            </a:pPr>
            <a:endParaRPr lang="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45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Служба технической поддержки по показателю ЦУР 6.5.1 обеспечивает поддержку всем национальным координаторам в их усилиях по сбору данных для заполнения опросника.</a:t>
            </a:r>
          </a:p>
          <a:p>
            <a:r>
              <a:rPr lang="ru-RU" dirty="0"/>
              <a:t>Служба технической поддержки оказывает содействие по следующим вопросам: </a:t>
            </a:r>
            <a:endParaRPr lang="en-US" dirty="0"/>
          </a:p>
          <a:p>
            <a:r>
              <a:rPr lang="ru-RU" dirty="0"/>
              <a:t>{CLICK} — Любые вопросы, связанные с процессом отчетности,</a:t>
            </a:r>
            <a:endParaRPr lang="ru-RU" dirty="0">
              <a:cs typeface="Calibri"/>
            </a:endParaRPr>
          </a:p>
          <a:p>
            <a:r>
              <a:rPr lang="ru-RU" dirty="0"/>
              <a:t>{CLICK} — Обеспечение качества: координаторам рекомендуется делиться «промежуточными вариантами\проектами» обследования со Службой технической поддержки для получения неофициальных отзывов и разъяснений.  </a:t>
            </a:r>
            <a:endParaRPr lang="en-US" dirty="0"/>
          </a:p>
          <a:p>
            <a:r>
              <a:rPr lang="ru-RU" dirty="0"/>
              <a:t>{CLICK} Итоговый вариант странового отчета по результатам обследования должен быть представлен координаторами в Службу технической поддержки, где будут проведены стандартные процедуры контроля качества, чтобы проверить, что обследование было завершено должным образом, с правильным расчетом баллов по показателям.  </a:t>
            </a:r>
            <a:endParaRPr lang="en-US" dirty="0"/>
          </a:p>
          <a:p>
            <a:r>
              <a:rPr lang="ru-RU" dirty="0"/>
              <a:t>{CLICK} — Наконец, Служба технической поддержки может помочь с запросами стран о содействии в рамках Программы поддержки ИУВР для достижения ЦУР 6   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3DED2-9D72-E84F-9DC8-B1050C91BE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1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9D78-76AF-2144-8D2E-660BB3108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33A42-179B-804A-A9CB-F4723EFD1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67573-9386-5E4C-A351-83433A90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46E4-51CE-8F4E-BC0F-E6D2D2E5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20F8C-A80A-4241-BDA9-1FE579A8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44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53A9-7D0E-E94F-8F55-748D5411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B847-A802-E84B-A191-993D1FCA4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FB66A-902E-7E47-9225-87888CDDE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CD056-0FF1-F84F-94A8-111309C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38259-A02D-2540-ABA3-6D6C0A07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E0DBE-4C4D-5948-81A1-C10F8DBF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3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B5AF8-DB4A-A648-BE2C-EC4380AF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4E039-D044-604E-8509-D75DE6F3E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78A40-22F8-1F4C-A61B-B11A06B94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DC50E-B290-A641-94A5-71C815F34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8A766-CA64-9148-9D70-D783A0896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F6F6AE-9CD6-CE43-90F8-71E85BF5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E411F-BD36-E34D-9519-18686C31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6BA02-1F0E-2049-B075-AE73DE2B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69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25A7-15C2-2B45-AFFC-408767B5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84AA7-7CE6-314E-91AD-FFF66592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24BD5-6385-ED48-B79F-A36622227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0B104-E946-854E-9832-616F010E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09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2D409-8004-7342-AF20-33618B00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FD32C9-413F-1B4F-85DB-E904DBB7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6856F-E98D-4446-84BA-DCAF35F0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12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B70AA-64C3-C643-A7C3-D90CE10F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1EF65-8506-6640-A441-6A5ED2659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81A53-1430-4644-B4CC-0ADCF875F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D5095-17B2-AD43-9147-03106699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B8A23-487D-8443-901A-12009905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29872-910B-CC46-9AFE-79DF4B35E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79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99551-2A34-6747-B23A-EF2B21824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C26DD-E54B-5649-A9DD-EA8CF8947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060EA-B588-3D4B-AEA9-A18FCCDFA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0FF77-39A4-9647-AE00-19AA8E61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950CA-6C5A-9B46-A548-4A5EE852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34F3A-DEDF-FF4A-97CB-8F3DC3D4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54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9AAC-22FF-5540-9ADE-74747FA2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140D0-9F7C-F345-9808-0639FB379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1B8C1-DBE5-3548-91B9-3DBE9C8D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0B5B8-80B5-A448-8D84-42482085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DCC72-30B1-834C-808B-90134D5F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16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FE6B1-9A17-5444-ADEA-782D90145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9E31A-0E1C-6742-A618-0CCE11E09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9E8B5-A29A-BF4B-87F1-2EBEE822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92BA-8490-F147-AA45-46BC31C2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75A07-4021-7445-BDC0-51799C3C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74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9D78-76AF-2144-8D2E-660BB31086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0258" y="575036"/>
            <a:ext cx="5861116" cy="1809946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01.</a:t>
            </a:r>
            <a:br>
              <a:rPr lang="en-GB"/>
            </a:br>
            <a:r>
              <a:rPr lang="en-GB"/>
              <a:t>Chapter Title</a:t>
            </a:r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71D836D-1A16-F441-A757-3C9447A9EB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2488" y="0"/>
            <a:ext cx="498951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7218413-DD37-7442-9AB4-EB8095BA0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2724150"/>
            <a:ext cx="5861050" cy="3243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Introduce chapter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67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9D78-76AF-2144-8D2E-660BB31086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0258" y="575036"/>
            <a:ext cx="5861116" cy="1809946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01.</a:t>
            </a:r>
            <a:br>
              <a:rPr lang="en-GB"/>
            </a:br>
            <a:r>
              <a:rPr lang="en-GB"/>
              <a:t>Chapter Title</a:t>
            </a:r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71D836D-1A16-F441-A757-3C9447A9EB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2488" y="0"/>
            <a:ext cx="4989512" cy="685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7218413-DD37-7442-9AB4-EB8095BA0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2724150"/>
            <a:ext cx="5861050" cy="3243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Introduce chapter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9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F992-A74A-ED4B-B690-F6C3CD78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CD1AB-FA57-2C4A-BE1B-EAA17C92B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A7C46-BF12-0443-8F05-58EB407F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A0A7-1F43-9348-BC0C-7A35B5E2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42EEA-4677-414E-86C4-3952C301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4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F992-A74A-ED4B-B690-F6C3CD78E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219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CD1AB-FA57-2C4A-BE1B-EAA17C92B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0389"/>
            <a:ext cx="10515600" cy="25884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12296DC-1B87-F9DD-C947-EE563BE96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617" y="293233"/>
            <a:ext cx="1159654" cy="9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7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80951B0-D3E7-3EA1-3667-9D3501D2F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617" y="293233"/>
            <a:ext cx="1159654" cy="9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F992-A74A-ED4B-B690-F6C3CD78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CD1AB-FA57-2C4A-BE1B-EAA17C92B0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lang="en-GB" b="0" i="0" u="none" strike="noStrike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This is a sample paragraph.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0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CD1AB-FA57-2C4A-BE1B-EAA17C92B0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180169"/>
            <a:ext cx="10515600" cy="2996793"/>
          </a:xfrm>
        </p:spPr>
        <p:txBody>
          <a:bodyPr/>
          <a:lstStyle>
            <a:lvl1pPr marL="0" indent="0">
              <a:buNone/>
              <a:defRPr lang="en-GB" b="0" i="0" u="none" strike="noStrike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This is a sample paragraph.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 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E06445-32DD-09A9-C854-9EF6937A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39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2BF4676-60EC-7F1B-DB89-BFED28F0CE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617" y="293233"/>
            <a:ext cx="1159654" cy="9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6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B7B2-73DC-204A-9FE8-139D74B2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A5367-A322-7040-94F6-232159AE6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09378-E77E-FB4A-919D-39522A75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E89D9-F6DC-4146-86E8-D0A6BBC1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612A-5BFE-6B4A-80F1-7980CF0D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087E2C-95FF-344D-9C30-A3949D3A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E5102-995A-A548-98A1-451E86F5C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CDFC7-CF91-C44F-9DB1-384518C81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B8436-06B4-E24A-9E49-95810391E41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95F42-C551-A34D-8112-98AB1B5E6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9C128-A633-7C41-884E-77346682F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079F-867C-3049-A9CD-A4131F758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4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4" r:id="rId3"/>
    <p:sldLayoutId id="2147483650" r:id="rId4"/>
    <p:sldLayoutId id="2147483677" r:id="rId5"/>
    <p:sldLayoutId id="2147483676" r:id="rId6"/>
    <p:sldLayoutId id="2147483673" r:id="rId7"/>
    <p:sldLayoutId id="214748367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/>
              <a:t>Нажмите, чтобы отредактировать основной стиль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Нажмите, чтобы отредактировать основные стили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46CE7D5-CF57-46EF-B807-FDD0502418D4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hyperlink" Target="mailto:iwrmsdg651@un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microsoft.com/office/2018/10/relationships/comments" Target="../comments/modernComment_110_21D190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gwptoolbox.org/explore/iwrm-survey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hyperlink" Target="https://www.gwptoolbox.org/explore/iwrm-survey" TargetMode="External"/><Relationship Id="rId5" Type="http://schemas.microsoft.com/office/2007/relationships/hdphoto" Target="../media/hdphoto2.wdp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wrmdataportal.unepdhi.org/country-reports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cap-net.org/sdg-6-iwrm-support-progra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dg6iwrmsp@gwp.or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hyperlink" Target="http://www.gwp.org/en/sdg6support/consultations/where-we-are/stage-1-activitie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p.org/en/sdg6support/consultations/where-we-need-to-go/stage-2-activitie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p.org/en/sdg6support/consultations/getting-there/stage-3-activitie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hyperlink" Target="mailto:iwrmsdg651@un.org" TargetMode="Externa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942CD6-1766-864C-9A66-6AA9B68E0D68}"/>
              </a:ext>
            </a:extLst>
          </p:cNvPr>
          <p:cNvSpPr txBox="1"/>
          <p:nvPr/>
        </p:nvSpPr>
        <p:spPr>
          <a:xfrm>
            <a:off x="717711" y="1278621"/>
            <a:ext cx="64318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44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Показатель 6.5.1 ЦУР</a:t>
            </a:r>
            <a:br>
              <a:rPr lang="en-US" sz="44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" sz="44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Степень внедрения интегрированного управления водными ресурсами (ИУВР)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06305B-3B97-AA4F-B6EB-B0223C9D44C0}"/>
              </a:ext>
            </a:extLst>
          </p:cNvPr>
          <p:cNvSpPr txBox="1"/>
          <p:nvPr/>
        </p:nvSpPr>
        <p:spPr>
          <a:xfrm>
            <a:off x="717711" y="4756496"/>
            <a:ext cx="7068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2800" b="0" i="0" u="none" strike="noStrike" kern="1200" cap="none" spc="0" normalizeH="0" noProof="0" dirty="0">
                <a:ln>
                  <a:noFill/>
                </a:ln>
                <a:solidFill>
                  <a:srgbClr val="4EB3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в области мониторинга и отчетности за 2023 год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C02E67-A442-6546-93CA-A40BE1800C50}"/>
              </a:ext>
            </a:extLst>
          </p:cNvPr>
          <p:cNvSpPr txBox="1"/>
          <p:nvPr/>
        </p:nvSpPr>
        <p:spPr>
          <a:xfrm>
            <a:off x="9190642" y="6073959"/>
            <a:ext cx="27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2023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CD53AE3-2149-D83E-B2CA-009A2FEE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11" y="312242"/>
            <a:ext cx="1159654" cy="96637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FAE8779-A55D-27BA-3548-708372E1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11" y="5808281"/>
            <a:ext cx="6043307" cy="784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42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EC8E9-ABDE-1440-86B0-3FD383B5C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257" y="507252"/>
            <a:ext cx="8103379" cy="1809946"/>
          </a:xfrm>
        </p:spPr>
        <p:txBody>
          <a:bodyPr/>
          <a:lstStyle/>
          <a:p>
            <a:r>
              <a:rPr lang="ru-RU" dirty="0"/>
              <a:t>Справочная служба по показателю 6.5.1 ЦУР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5D3AD4-49C5-93D4-D63D-790D12C8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619" y="2593711"/>
            <a:ext cx="1961284" cy="2331027"/>
          </a:xfrm>
          <a:prstGeom prst="rect">
            <a:avLst/>
          </a:prstGeom>
        </p:spPr>
      </p:pic>
      <p:pic>
        <p:nvPicPr>
          <p:cNvPr id="7" name="Picture 6" descr="A person with a beard in front of a bookshelf&#10;&#10;Description automatically generated">
            <a:extLst>
              <a:ext uri="{FF2B5EF4-FFF2-40B4-BE49-F238E27FC236}">
                <a16:creationId xmlns:a16="http://schemas.microsoft.com/office/drawing/2014/main" id="{9495E2B0-2050-7204-9133-2FADB58B9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714" y="2474793"/>
            <a:ext cx="2131002" cy="2455718"/>
          </a:xfrm>
          <a:prstGeom prst="rect">
            <a:avLst/>
          </a:prstGeom>
        </p:spPr>
      </p:pic>
      <p:pic>
        <p:nvPicPr>
          <p:cNvPr id="8" name="Picture 7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02D3064D-9FDB-0292-8383-7907FD7EB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689" y="2489224"/>
            <a:ext cx="2382982" cy="2452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160A4-2E75-D755-7291-17B98AB8BE7F}"/>
              </a:ext>
            </a:extLst>
          </p:cNvPr>
          <p:cNvSpPr txBox="1"/>
          <p:nvPr/>
        </p:nvSpPr>
        <p:spPr>
          <a:xfrm>
            <a:off x="9585760" y="5088106"/>
            <a:ext cx="16625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002060"/>
                </a:solidFill>
                <a:cs typeface="Calibri"/>
              </a:rPr>
              <a:t>Maija</a:t>
            </a:r>
            <a:r>
              <a:rPr lang="en-US">
                <a:solidFill>
                  <a:srgbClr val="002060"/>
                </a:solidFill>
                <a:cs typeface="Calibri"/>
              </a:rPr>
              <a:t> </a:t>
            </a:r>
            <a:r>
              <a:rPr lang="en-US" err="1">
                <a:solidFill>
                  <a:srgbClr val="002060"/>
                </a:solidFill>
                <a:cs typeface="Calibri"/>
              </a:rPr>
              <a:t>Bertule</a:t>
            </a:r>
            <a:endParaRPr lang="en-US">
              <a:solidFill>
                <a:srgbClr val="00206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E1EF9-7645-FB81-2618-6123DA8B21C8}"/>
              </a:ext>
            </a:extLst>
          </p:cNvPr>
          <p:cNvSpPr txBox="1"/>
          <p:nvPr/>
        </p:nvSpPr>
        <p:spPr>
          <a:xfrm>
            <a:off x="7202778" y="5088106"/>
            <a:ext cx="16625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  <a:cs typeface="Calibri"/>
              </a:rPr>
              <a:t>Paul Glennie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7D743-3C47-42BC-22AF-3492AA3878E2}"/>
              </a:ext>
            </a:extLst>
          </p:cNvPr>
          <p:cNvSpPr txBox="1"/>
          <p:nvPr/>
        </p:nvSpPr>
        <p:spPr>
          <a:xfrm>
            <a:off x="4250605" y="5088105"/>
            <a:ext cx="18703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  <a:cs typeface="Calibri"/>
              </a:rPr>
              <a:t>Lisbet R Hansen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8060F-E9CC-A145-D121-16FA0C5E2A18}"/>
              </a:ext>
            </a:extLst>
          </p:cNvPr>
          <p:cNvSpPr txBox="1"/>
          <p:nvPr/>
        </p:nvSpPr>
        <p:spPr>
          <a:xfrm>
            <a:off x="1419165" y="5088106"/>
            <a:ext cx="16625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  <a:cs typeface="Calibri"/>
              </a:rPr>
              <a:t>Julian </a:t>
            </a:r>
            <a:r>
              <a:rPr lang="en-US" err="1">
                <a:solidFill>
                  <a:srgbClr val="002060"/>
                </a:solidFill>
                <a:cs typeface="Calibri"/>
              </a:rPr>
              <a:t>Serafin</a:t>
            </a:r>
            <a:endParaRPr lang="en-US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52C0E2-CD30-C8AE-606F-D6D788529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59" y="2547221"/>
            <a:ext cx="2647950" cy="238805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824418-1F5B-120B-5BE5-DDA538304964}"/>
              </a:ext>
            </a:extLst>
          </p:cNvPr>
          <p:cNvSpPr txBox="1">
            <a:spLocks/>
          </p:cNvSpPr>
          <p:nvPr/>
        </p:nvSpPr>
        <p:spPr>
          <a:xfrm>
            <a:off x="837677" y="5608313"/>
            <a:ext cx="10783802" cy="1168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cs typeface="Calibri"/>
              </a:rPr>
              <a:t>Координаторам рекомендуется связаться со Справочной службой: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cs typeface="Calibri"/>
                <a:hlinkClick r:id="rId7"/>
              </a:rPr>
              <a:t>iwrmsdg651@un.org</a:t>
            </a:r>
            <a:r>
              <a:rPr lang="da-DK" dirty="0">
                <a:solidFill>
                  <a:schemeClr val="bg1"/>
                </a:solidFill>
                <a:cs typeface="Calibri"/>
              </a:rPr>
              <a:t> </a:t>
            </a:r>
            <a:r>
              <a:rPr lang="ru-RU" dirty="0">
                <a:solidFill>
                  <a:schemeClr val="bg1"/>
                </a:solidFill>
                <a:cs typeface="Calibri"/>
              </a:rPr>
              <a:t> </a:t>
            </a:r>
          </a:p>
        </p:txBody>
      </p:sp>
      <p:pic>
        <p:nvPicPr>
          <p:cNvPr id="15" name="Graphic 4" descr="Questions with solid fill">
            <a:extLst>
              <a:ext uri="{FF2B5EF4-FFF2-40B4-BE49-F238E27FC236}">
                <a16:creationId xmlns:a16="http://schemas.microsoft.com/office/drawing/2014/main" id="{DC967B6D-1839-6B42-D130-8D129C12B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3103" y="361760"/>
            <a:ext cx="1548376" cy="15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7"/>
    </mc:Choice>
    <mc:Fallback xmlns="">
      <p:transition spd="slow" advTm="177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B008-341E-A2B5-B43D-32BBF6BC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66" y="235729"/>
            <a:ext cx="4216400" cy="879865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"/>
              </a:rPr>
              <a:t>Руководство по мониторингу</a:t>
            </a:r>
          </a:p>
        </p:txBody>
      </p:sp>
      <p:pic>
        <p:nvPicPr>
          <p:cNvPr id="3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7DA04C-5AD3-3620-091F-9D844E4D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45" y="1347097"/>
            <a:ext cx="7502105" cy="3761239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ED8868FB-DB0E-1A16-D7F6-FE4B47C2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56" y="1410267"/>
            <a:ext cx="4525991" cy="3749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6E298E-CE33-659A-C3DB-DB7B490BF244}"/>
              </a:ext>
            </a:extLst>
          </p:cNvPr>
          <p:cNvSpPr txBox="1"/>
          <p:nvPr/>
        </p:nvSpPr>
        <p:spPr>
          <a:xfrm rot="-2280000">
            <a:off x="526860" y="2099408"/>
            <a:ext cx="419515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ru" sz="4800" b="1" dirty="0">
                <a:solidFill>
                  <a:srgbClr val="C00000"/>
                </a:solidFill>
                <a:cs typeface="Calibri"/>
              </a:rPr>
              <a:t>ОБЯЗАТЕЛЬНО К ПРОЧТЕНИЮ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EF7DE3-1A1F-EFEE-60FF-95DFB5784D44}"/>
              </a:ext>
            </a:extLst>
          </p:cNvPr>
          <p:cNvSpPr txBox="1">
            <a:spLocks/>
          </p:cNvSpPr>
          <p:nvPr/>
        </p:nvSpPr>
        <p:spPr>
          <a:xfrm>
            <a:off x="4977920" y="235728"/>
            <a:ext cx="7214080" cy="1059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" sz="4300" b="1">
                <a:solidFill>
                  <a:srgbClr val="194869"/>
                </a:solidFill>
                <a:latin typeface="Calibri"/>
                <a:cs typeface="Calibri"/>
              </a:rPr>
              <a:t>Портал данных по ИУВР</a:t>
            </a:r>
            <a:br>
              <a:rPr lang="en-US" sz="4000" b="1" dirty="0">
                <a:solidFill>
                  <a:srgbClr val="194869"/>
                </a:solidFill>
                <a:latin typeface="Calibri"/>
                <a:cs typeface="Calibri"/>
              </a:rPr>
            </a:br>
            <a:r>
              <a:rPr lang="ru" sz="4000" b="1">
                <a:solidFill>
                  <a:srgbClr val="194869"/>
                </a:solidFill>
                <a:latin typeface="Calibri"/>
                <a:cs typeface="Calibri"/>
              </a:rPr>
              <a:t> </a:t>
            </a:r>
            <a:r>
              <a:rPr lang="ru" sz="1900" b="1">
                <a:solidFill>
                  <a:srgbClr val="194869"/>
                </a:solidFill>
                <a:latin typeface="Calibri"/>
                <a:cs typeface="Calibri"/>
              </a:rPr>
              <a:t>http://iwrmdataportal.unepdhi.org/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3D260A-2548-1ED4-0CD6-A5E740B94C81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43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2879D-EFC7-A999-092D-3A87C94E0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01" y="407367"/>
            <a:ext cx="11495798" cy="565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"/>
    </mc:Choice>
    <mc:Fallback xmlns="">
      <p:transition spd="slow" advTm="84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DCC02E67-A442-6546-93CA-A40BE1800C50}"/>
              </a:ext>
            </a:extLst>
          </p:cNvPr>
          <p:cNvSpPr txBox="1"/>
          <p:nvPr/>
        </p:nvSpPr>
        <p:spPr>
          <a:xfrm>
            <a:off x="9190642" y="6073959"/>
            <a:ext cx="27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2023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CD53AE3-2149-D83E-B2CA-009A2FEE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4" y="5829544"/>
            <a:ext cx="1013276" cy="84439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FAE8779-A55D-27BA-3548-708372E1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37" y="5829544"/>
            <a:ext cx="5615682" cy="728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ACA96-C810-5137-B424-EA8554466652}"/>
              </a:ext>
            </a:extLst>
          </p:cNvPr>
          <p:cNvSpPr txBox="1"/>
          <p:nvPr/>
        </p:nvSpPr>
        <p:spPr>
          <a:xfrm>
            <a:off x="889000" y="40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EE008-96C5-F438-B8BD-BEC683944A9B}"/>
              </a:ext>
            </a:extLst>
          </p:cNvPr>
          <p:cNvSpPr txBox="1"/>
          <p:nvPr/>
        </p:nvSpPr>
        <p:spPr>
          <a:xfrm>
            <a:off x="838669" y="1721952"/>
            <a:ext cx="64318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Часть 3. </a:t>
            </a:r>
            <a:br>
              <a:rPr lang="en-GB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lang="en-GB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ru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Показатель 6.5.1 ЦУР </a:t>
            </a:r>
            <a:br>
              <a:rPr lang="en-AU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ru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обследования</a:t>
            </a:r>
            <a:endParaRPr lang="en-US" sz="4000" b="1" dirty="0">
              <a:solidFill>
                <a:srgbClr val="1948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16D9D361-D86B-D1AA-2B2E-E379A411AB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094" y="0"/>
            <a:ext cx="42399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113EB-853E-EBED-AD69-DCE8ECE3A29C}"/>
              </a:ext>
            </a:extLst>
          </p:cNvPr>
          <p:cNvSpPr txBox="1"/>
          <p:nvPr/>
        </p:nvSpPr>
        <p:spPr>
          <a:xfrm>
            <a:off x="838669" y="152867"/>
            <a:ext cx="69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20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Показатель 6.5.1 ЦУР: степень внедрения интегрированного управления водными ресурсами (ИУВР)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02807-69DE-7610-C237-9753D1B6384F}"/>
              </a:ext>
            </a:extLst>
          </p:cNvPr>
          <p:cNvSpPr txBox="1"/>
          <p:nvPr/>
        </p:nvSpPr>
        <p:spPr>
          <a:xfrm>
            <a:off x="838669" y="861199"/>
            <a:ext cx="711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b="0" i="0" u="none" strike="noStrike" kern="1200" cap="none" spc="0" normalizeH="0" noProof="0" dirty="0">
                <a:ln>
                  <a:noFill/>
                </a:ln>
                <a:solidFill>
                  <a:srgbClr val="4EB3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в области мониторинга и отчетности за 2023 год </a:t>
            </a:r>
          </a:p>
        </p:txBody>
      </p:sp>
    </p:spTree>
    <p:extLst>
      <p:ext uri="{BB962C8B-B14F-4D97-AF65-F5344CB8AC3E}">
        <p14:creationId xmlns:p14="http://schemas.microsoft.com/office/powerpoint/2010/main" val="33571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4"/>
    </mc:Choice>
    <mc:Fallback xmlns="">
      <p:transition spd="slow" advTm="1545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CAD00C-E68E-E9E3-5186-755E3B4CF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8" y="0"/>
            <a:ext cx="10046223" cy="6858000"/>
          </a:xfrm>
          <a:prstGeom prst="rect">
            <a:avLst/>
          </a:prstGeom>
        </p:spPr>
      </p:pic>
      <p:pic>
        <p:nvPicPr>
          <p:cNvPr id="2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8E63843-C176-5C85-9458-F8BC20E8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996" y="1104114"/>
            <a:ext cx="1345993" cy="2815812"/>
          </a:xfrm>
          <a:prstGeom prst="rect">
            <a:avLst/>
          </a:prstGeom>
        </p:spPr>
      </p:pic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73D1BAA7-25B5-546A-9A8B-448337509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794" y="897329"/>
            <a:ext cx="1621476" cy="2717965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E199E65-0628-A9CC-F529-27FBF5656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535" y="1046452"/>
            <a:ext cx="1754826" cy="2498889"/>
          </a:xfrm>
          <a:prstGeom prst="rect">
            <a:avLst/>
          </a:prstGeom>
        </p:spPr>
      </p:pic>
      <p:pic>
        <p:nvPicPr>
          <p:cNvPr id="5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EE666694-1B4E-F9A7-440B-C721BA87D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841" y="721797"/>
            <a:ext cx="1393247" cy="2890899"/>
          </a:xfrm>
          <a:prstGeom prst="rect">
            <a:avLst/>
          </a:prstGeom>
        </p:spPr>
      </p:pic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88B8535-A2C1-8A58-1286-2F9389E63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391" y="982992"/>
            <a:ext cx="2195945" cy="725755"/>
          </a:xfrm>
          <a:prstGeom prst="rect">
            <a:avLst/>
          </a:prstGeom>
        </p:spPr>
      </p:pic>
      <p:pic>
        <p:nvPicPr>
          <p:cNvPr id="7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853368-C2B6-4F8B-9695-2347FBA5F2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1504" y="1801709"/>
            <a:ext cx="2203614" cy="1908711"/>
          </a:xfrm>
          <a:prstGeom prst="rect">
            <a:avLst/>
          </a:prstGeo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92CAB67B-0100-C53D-35D5-64D3D9DD5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6738" y="3709022"/>
            <a:ext cx="4712524" cy="27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287" y="0"/>
            <a:ext cx="9504910" cy="1325563"/>
          </a:xfrm>
        </p:spPr>
        <p:txBody>
          <a:bodyPr rtlCol="0">
            <a:normAutofit/>
          </a:bodyPr>
          <a:lstStyle/>
          <a:p>
            <a:pPr rtl="0"/>
            <a:r>
              <a:rPr lang="ru" b="1">
                <a:solidFill>
                  <a:srgbClr val="194869"/>
                </a:solidFill>
                <a:latin typeface="Calibri"/>
                <a:cs typeface="Calibri Light"/>
              </a:rPr>
              <a:t>Как отвечать на вопросы обследования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87" y="1332924"/>
            <a:ext cx="8894983" cy="423163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>
              <a:spcAft>
                <a:spcPts val="1200"/>
              </a:spcAft>
            </a:pPr>
            <a:r>
              <a:rPr lang="ru" b="1">
                <a:solidFill>
                  <a:srgbClr val="002060"/>
                </a:solidFill>
                <a:latin typeface="Calibri"/>
                <a:cs typeface="Arial"/>
              </a:rPr>
              <a:t>Опирайтесь на отчетность за 2017 и 2020 годы</a:t>
            </a:r>
          </a:p>
          <a:p>
            <a:pPr rtl="0">
              <a:spcAft>
                <a:spcPts val="1200"/>
              </a:spcAft>
            </a:pPr>
            <a:r>
              <a:rPr lang="ru" b="1">
                <a:solidFill>
                  <a:srgbClr val="002060"/>
                </a:solidFill>
                <a:latin typeface="Calibri"/>
                <a:cs typeface="Arial"/>
              </a:rPr>
              <a:t>Выставляйте оценки с шагом 10 от 0</a:t>
            </a:r>
            <a:r>
              <a:rPr lang="ru" sz="2400">
                <a:solidFill>
                  <a:srgbClr val="002060"/>
                </a:solidFill>
                <a:latin typeface="Calibri"/>
                <a:cs typeface="Arial"/>
              </a:rPr>
              <a:t> </a:t>
            </a:r>
            <a:r>
              <a:rPr lang="ru" b="1">
                <a:solidFill>
                  <a:srgbClr val="002060"/>
                </a:solidFill>
                <a:latin typeface="Calibri"/>
                <a:cs typeface="Mangal"/>
              </a:rPr>
              <a:t>до</a:t>
            </a:r>
            <a:r>
              <a:rPr lang="ru" sz="2400">
                <a:solidFill>
                  <a:srgbClr val="002060"/>
                </a:solidFill>
                <a:latin typeface="Calibri"/>
                <a:cs typeface="Arial"/>
              </a:rPr>
              <a:t> </a:t>
            </a:r>
            <a:r>
              <a:rPr lang="ru" b="1">
                <a:solidFill>
                  <a:srgbClr val="002060"/>
                </a:solidFill>
                <a:latin typeface="Calibri"/>
                <a:cs typeface="Arial"/>
              </a:rPr>
              <a:t>100 </a:t>
            </a:r>
            <a:br>
              <a:rPr lang="en-AU" dirty="0">
                <a:latin typeface="Calibri"/>
                <a:cs typeface="Arial" panose="020B0604020202020204" pitchFamily="34" charset="0"/>
              </a:rPr>
            </a:br>
            <a:r>
              <a:rPr lang="ru" sz="2400">
                <a:solidFill>
                  <a:srgbClr val="002060"/>
                </a:solidFill>
                <a:latin typeface="Calibri"/>
                <a:cs typeface="Arial"/>
              </a:rPr>
              <a:t>(т. е. 0, 10, 20, 30, 40, 50, 60, 70, 80, 90 или 100).</a:t>
            </a:r>
          </a:p>
          <a:p>
            <a:pPr rtl="0">
              <a:spcAft>
                <a:spcPts val="1200"/>
              </a:spcAft>
            </a:pPr>
            <a:r>
              <a:rPr lang="ru" b="1">
                <a:solidFill>
                  <a:srgbClr val="002060"/>
                </a:solidFill>
                <a:latin typeface="Calibri"/>
                <a:cs typeface="Arial"/>
              </a:rPr>
              <a:t>6 описаний пороговых значений</a:t>
            </a:r>
            <a:r>
              <a:rPr lang="ru">
                <a:solidFill>
                  <a:srgbClr val="002060"/>
                </a:solidFill>
                <a:latin typeface="Calibri"/>
                <a:cs typeface="Arial"/>
              </a:rPr>
              <a:t> для выставления баллов (для каждого вопроса). </a:t>
            </a:r>
            <a:endParaRPr lang="en-AU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rtl="0">
              <a:spcAft>
                <a:spcPts val="1200"/>
              </a:spcAft>
            </a:pPr>
            <a:r>
              <a:rPr lang="ru" b="1">
                <a:solidFill>
                  <a:srgbClr val="002060"/>
                </a:solidFill>
                <a:latin typeface="Calibri"/>
                <a:cs typeface="Arial"/>
              </a:rPr>
              <a:t>Заполняйте поля произвольного текста:</a:t>
            </a:r>
            <a:r>
              <a:rPr lang="ru">
                <a:solidFill>
                  <a:srgbClr val="002060"/>
                </a:solidFill>
                <a:latin typeface="Calibri"/>
                <a:cs typeface="Arial"/>
              </a:rPr>
              <a:t> «текущее положение дел и прогресс» и «дальнейшие действия» (для каждого вопроса).</a:t>
            </a:r>
          </a:p>
          <a:p>
            <a:pPr rtl="0">
              <a:spcAft>
                <a:spcPts val="1200"/>
              </a:spcAft>
            </a:pPr>
            <a:r>
              <a:rPr lang="ru">
                <a:solidFill>
                  <a:srgbClr val="002060"/>
                </a:solidFill>
                <a:latin typeface="Calibri"/>
                <a:cs typeface="Arial"/>
              </a:rPr>
              <a:t>Отвечайте на </a:t>
            </a:r>
            <a:r>
              <a:rPr lang="ru" b="1">
                <a:solidFill>
                  <a:srgbClr val="002060"/>
                </a:solidFill>
                <a:latin typeface="Calibri"/>
                <a:cs typeface="Arial"/>
              </a:rPr>
              <a:t>все вопросы</a:t>
            </a:r>
            <a:r>
              <a:rPr lang="ru">
                <a:solidFill>
                  <a:srgbClr val="002060"/>
                </a:solidFill>
                <a:latin typeface="Calibri"/>
                <a:cs typeface="Arial"/>
              </a:rPr>
              <a:t> (не пропускайте вопросы).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1385" y="5726507"/>
            <a:ext cx="10950615" cy="480131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</a:pPr>
            <a:r>
              <a:rPr lang="ru" sz="2800" b="1">
                <a:solidFill>
                  <a:srgbClr val="C00000"/>
                </a:solidFill>
                <a:latin typeface="Calibri Light"/>
                <a:cs typeface="Arial"/>
              </a:rPr>
              <a:t>Обращайте пристальное внимание на пояснительный текст и сноски.</a:t>
            </a:r>
            <a:r>
              <a:rPr lang="ru" sz="2800">
                <a:solidFill>
                  <a:srgbClr val="002060"/>
                </a:solidFill>
                <a:latin typeface="Calibri Light"/>
                <a:cs typeface="Arial"/>
              </a:rPr>
              <a:t> </a:t>
            </a:r>
            <a:endParaRPr lang="en-US" sz="2800" dirty="0">
              <a:solidFill>
                <a:srgbClr val="002060"/>
              </a:solidFill>
              <a:latin typeface="Calibri Light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C8CC13-D8A3-F4D9-38E4-B3022AE83D93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B89CFD56-18F3-C8D2-E5AE-80CE198413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957378"/>
              </p:ext>
            </p:extLst>
          </p:nvPr>
        </p:nvGraphicFramePr>
        <p:xfrm>
          <a:off x="67556" y="1023128"/>
          <a:ext cx="12066711" cy="5429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699">
                  <a:extLst>
                    <a:ext uri="{9D8B030D-6E8A-4147-A177-3AD203B41FA5}">
                      <a16:colId xmlns:a16="http://schemas.microsoft.com/office/drawing/2014/main" val="420212933"/>
                    </a:ext>
                  </a:extLst>
                </a:gridCol>
                <a:gridCol w="575687">
                  <a:extLst>
                    <a:ext uri="{9D8B030D-6E8A-4147-A177-3AD203B41FA5}">
                      <a16:colId xmlns:a16="http://schemas.microsoft.com/office/drawing/2014/main" val="1926171401"/>
                    </a:ext>
                  </a:extLst>
                </a:gridCol>
                <a:gridCol w="1374349">
                  <a:extLst>
                    <a:ext uri="{9D8B030D-6E8A-4147-A177-3AD203B41FA5}">
                      <a16:colId xmlns:a16="http://schemas.microsoft.com/office/drawing/2014/main" val="2163260024"/>
                    </a:ext>
                  </a:extLst>
                </a:gridCol>
                <a:gridCol w="1264887">
                  <a:extLst>
                    <a:ext uri="{9D8B030D-6E8A-4147-A177-3AD203B41FA5}">
                      <a16:colId xmlns:a16="http://schemas.microsoft.com/office/drawing/2014/main" val="1002322763"/>
                    </a:ext>
                  </a:extLst>
                </a:gridCol>
                <a:gridCol w="2052202">
                  <a:extLst>
                    <a:ext uri="{9D8B030D-6E8A-4147-A177-3AD203B41FA5}">
                      <a16:colId xmlns:a16="http://schemas.microsoft.com/office/drawing/2014/main" val="469762280"/>
                    </a:ext>
                  </a:extLst>
                </a:gridCol>
                <a:gridCol w="1625706">
                  <a:extLst>
                    <a:ext uri="{9D8B030D-6E8A-4147-A177-3AD203B41FA5}">
                      <a16:colId xmlns:a16="http://schemas.microsoft.com/office/drawing/2014/main" val="3235237394"/>
                    </a:ext>
                  </a:extLst>
                </a:gridCol>
                <a:gridCol w="1723006">
                  <a:extLst>
                    <a:ext uri="{9D8B030D-6E8A-4147-A177-3AD203B41FA5}">
                      <a16:colId xmlns:a16="http://schemas.microsoft.com/office/drawing/2014/main" val="1607627285"/>
                    </a:ext>
                  </a:extLst>
                </a:gridCol>
                <a:gridCol w="2185175">
                  <a:extLst>
                    <a:ext uri="{9D8B030D-6E8A-4147-A177-3AD203B41FA5}">
                      <a16:colId xmlns:a16="http://schemas.microsoft.com/office/drawing/2014/main" val="4187697295"/>
                    </a:ext>
                  </a:extLst>
                </a:gridCol>
              </a:tblGrid>
              <a:tr h="197376">
                <a:tc gridSpan="8"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1. Благоприятные условия</a:t>
                      </a:r>
                      <a:endParaRPr lang="en-GB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14609187"/>
                  </a:ext>
                </a:extLst>
              </a:tr>
              <a:tr h="197376">
                <a:tc rowSpan="2" gridSpan="2">
                  <a:txBody>
                    <a:bodyPr/>
                    <a:lstStyle/>
                    <a:p>
                      <a:pPr marL="90170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effectLst/>
                        </a:rPr>
                        <a:t>Степень осуществления (0–100)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7230396"/>
                  </a:ext>
                </a:extLst>
              </a:tr>
              <a:tr h="197376">
                <a:tc gridSpan="2" vMerge="1">
                  <a:txBody>
                    <a:bodyPr/>
                    <a:lstStyle/>
                    <a:p>
                      <a:pPr rtl="0"/>
                      <a:endParaRPr lang="en-GB" sz="1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effectLst/>
                        </a:rPr>
                        <a:t>Очень низкая (0)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effectLst/>
                        </a:rPr>
                        <a:t>Низкая (20)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effectLst/>
                        </a:rPr>
                        <a:t>Умеренно низкая (40)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effectLst/>
                        </a:rPr>
                        <a:t>Умеренно высокая (60)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 dirty="0">
                          <a:effectLst/>
                        </a:rPr>
                        <a:t>Высокая (80)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effectLst/>
                        </a:rPr>
                        <a:t>Очень высокая (100)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817413"/>
                  </a:ext>
                </a:extLst>
              </a:tr>
              <a:tr h="197376">
                <a:tc gridSpan="8"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1.1. Каково текущее состояние политических документов, законов и планов, закладывающих основу интегрированного управления водными ресурсами (ИУВР) на национальном уровне?</a:t>
                      </a:r>
                      <a:endParaRPr lang="en-GB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4521474"/>
                  </a:ext>
                </a:extLst>
              </a:tr>
              <a:tr h="701549">
                <a:tc gridSpan="2"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а. Национальная политика в области водных ресурсов и т. п.</a:t>
                      </a:r>
                      <a:endParaRPr lang="en-GB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dirty="0">
                          <a:effectLst/>
                        </a:rPr>
                        <a:t>Разработка </a:t>
                      </a:r>
                      <a:r>
                        <a:rPr lang="ru" sz="1600" b="1" dirty="0">
                          <a:effectLst/>
                        </a:rPr>
                        <a:t>не начата</a:t>
                      </a:r>
                      <a:r>
                        <a:rPr lang="ru" sz="1600" dirty="0">
                          <a:effectLst/>
                        </a:rPr>
                        <a:t> или не продвига-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dirty="0">
                          <a:effectLst/>
                        </a:rPr>
                        <a:t>ется.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" sz="1600" b="1" dirty="0">
                          <a:effectLst/>
                        </a:rPr>
                        <a:t>Существует,</a:t>
                      </a:r>
                      <a:r>
                        <a:rPr lang="ru" sz="1600" dirty="0">
                          <a:effectLst/>
                        </a:rPr>
                        <a:t> но не основана на ИУВР.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" sz="1600" dirty="0">
                          <a:effectLst/>
                        </a:rPr>
                        <a:t>Основана на ИУВР, </a:t>
                      </a:r>
                      <a:r>
                        <a:rPr lang="ru" sz="1600" b="1" dirty="0">
                          <a:effectLst/>
                        </a:rPr>
                        <a:t>одобрена</a:t>
                      </a:r>
                      <a:r>
                        <a:rPr lang="ru" sz="1600" dirty="0">
                          <a:effectLst/>
                        </a:rPr>
                        <a:t> правительством и начинает использоваться уполномоченными органами для руководства работой.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" sz="1600" dirty="0">
                          <a:effectLst/>
                        </a:rPr>
                        <a:t>На основе ИУВР,</a:t>
                      </a:r>
                      <a:r>
                        <a:rPr lang="ru" sz="1600" b="1" dirty="0">
                          <a:effectLst/>
                        </a:rPr>
                        <a:t> применяется</a:t>
                      </a:r>
                      <a:r>
                        <a:rPr lang="ru" sz="1600" dirty="0">
                          <a:effectLst/>
                        </a:rPr>
                        <a:t> большинством соответствующ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ru" sz="1600" dirty="0">
                          <a:effectLst/>
                        </a:rPr>
                        <a:t>х уполномоченных органов для руководства работой.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" sz="1600" dirty="0">
                          <a:effectLst/>
                        </a:rPr>
                        <a:t>Задачи политики последовательно </a:t>
                      </a:r>
                      <a:r>
                        <a:rPr lang="ru" sz="1600" b="1" dirty="0">
                          <a:effectLst/>
                        </a:rPr>
                        <a:t>выполняются.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" sz="1600" dirty="0">
                          <a:effectLst/>
                        </a:rPr>
                        <a:t>Задачи последовательно выполняются, периодически </a:t>
                      </a:r>
                      <a:r>
                        <a:rPr lang="ru" sz="1600" b="1" dirty="0">
                          <a:effectLst/>
                        </a:rPr>
                        <a:t>пересматриваются</a:t>
                      </a:r>
                      <a:r>
                        <a:rPr lang="ru" sz="1600" dirty="0">
                          <a:effectLst/>
                        </a:rPr>
                        <a:t> и уточняются.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444579"/>
                  </a:ext>
                </a:extLst>
              </a:tr>
              <a:tr h="396476"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>
                          <a:solidFill>
                            <a:sysClr val="windowText" lastClr="000000"/>
                          </a:solidFill>
                          <a:effectLst/>
                        </a:rPr>
                        <a:t>Балл</a:t>
                      </a:r>
                      <a:endParaRPr lang="en-GB" sz="16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36195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 dirty="0">
                          <a:effectLst/>
                        </a:rPr>
                        <a:t>ХХ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319881"/>
                  </a:ext>
                </a:extLst>
              </a:tr>
              <a:tr h="737502">
                <a:tc gridSpan="8"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Текущее положение дел и прогресс: ххх </a:t>
                      </a:r>
                    </a:p>
                    <a:p>
                      <a:pPr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[</a:t>
                      </a:r>
                      <a:r>
                        <a:rPr lang="ru" sz="14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Например, перечислите документ(ы) с изложением политики, укажите основные годы, приведите примеры их использования для определения направлений деятельности, а также укажите, какие задачи политики отслеживаются / выполнены. Также следует оценить прогресс по сравнению с предыдущими раундами обследования.]</a:t>
                      </a:r>
                      <a:endParaRPr lang="en-GB" sz="14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23203759"/>
                  </a:ext>
                </a:extLst>
              </a:tr>
              <a:tr h="539264">
                <a:tc gridSpan="8"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Дальнейшие действия: ххх</a:t>
                      </a:r>
                    </a:p>
                    <a:p>
                      <a:pPr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[</a:t>
                      </a:r>
                      <a:r>
                        <a:rPr lang="ru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Например, перечислите запланированные или рекомендованные мероприятия, обеспечивающие дальнейшее продвижение вперед в реализации политических документов; барьеры и благоприятствующие факторы; проекты промежуточных целевых задач в тех случаях, когда это уместно.]</a:t>
                      </a:r>
                      <a:endParaRPr lang="en-GB" sz="12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3204109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19" y="-91053"/>
            <a:ext cx="10292454" cy="1089081"/>
          </a:xfrm>
        </p:spPr>
        <p:txBody>
          <a:bodyPr rtlCol="0">
            <a:normAutofit/>
          </a:bodyPr>
          <a:lstStyle/>
          <a:p>
            <a:pPr rtl="0"/>
            <a:r>
              <a:rPr lang="ru" sz="3200" b="1">
                <a:solidFill>
                  <a:srgbClr val="194869"/>
                </a:solidFill>
                <a:latin typeface="Calibri"/>
                <a:cs typeface="Calibri Light"/>
              </a:rPr>
              <a:t>Пример вопроса обследования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82989" y="650157"/>
            <a:ext cx="3576780" cy="1387541"/>
            <a:chOff x="-1094206" y="998754"/>
            <a:chExt cx="3576780" cy="1387540"/>
          </a:xfrm>
        </p:grpSpPr>
        <p:sp>
          <p:nvSpPr>
            <p:cNvPr id="13" name="TextBox 12"/>
            <p:cNvSpPr txBox="1"/>
            <p:nvPr/>
          </p:nvSpPr>
          <p:spPr>
            <a:xfrm>
              <a:off x="945037" y="998754"/>
              <a:ext cx="153753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ru" dirty="0">
                  <a:latin typeface="Calibri"/>
                  <a:cs typeface="Arial"/>
                </a:rPr>
                <a:t>Подраздел (1.1, 1.2 и т. д.)</a:t>
              </a:r>
            </a:p>
          </p:txBody>
        </p:sp>
        <p:cxnSp>
          <p:nvCxnSpPr>
            <p:cNvPr id="14" name="Straight Arrow Connector 13"/>
            <p:cNvCxnSpPr>
              <a:cxnSpLocks/>
              <a:stCxn id="13" idx="1"/>
            </p:cNvCxnSpPr>
            <p:nvPr/>
          </p:nvCxnSpPr>
          <p:spPr>
            <a:xfrm flipH="1">
              <a:off x="-1094206" y="1321920"/>
              <a:ext cx="2039243" cy="1064374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87296" y="965005"/>
            <a:ext cx="6624052" cy="1770374"/>
            <a:chOff x="-75106" y="92776"/>
            <a:chExt cx="4641803" cy="1487125"/>
          </a:xfrm>
        </p:grpSpPr>
        <p:sp>
          <p:nvSpPr>
            <p:cNvPr id="16" name="TextBox 15"/>
            <p:cNvSpPr txBox="1"/>
            <p:nvPr/>
          </p:nvSpPr>
          <p:spPr>
            <a:xfrm>
              <a:off x="2423742" y="92776"/>
              <a:ext cx="2142955" cy="3102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ru" dirty="0">
                  <a:latin typeface="Calibri"/>
                  <a:cs typeface="Arial"/>
                </a:rPr>
                <a:t>Вопрос (a, b, c и т. д.)</a:t>
              </a:r>
            </a:p>
          </p:txBody>
        </p:sp>
        <p:cxnSp>
          <p:nvCxnSpPr>
            <p:cNvPr id="17" name="Straight Arrow Connector 16"/>
            <p:cNvCxnSpPr>
              <a:cxnSpLocks/>
              <a:stCxn id="16" idx="2"/>
            </p:cNvCxnSpPr>
            <p:nvPr/>
          </p:nvCxnSpPr>
          <p:spPr>
            <a:xfrm flipH="1">
              <a:off x="-75106" y="403017"/>
              <a:ext cx="3570326" cy="1176884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80619" y="619437"/>
            <a:ext cx="1942279" cy="437541"/>
            <a:chOff x="362423" y="1107809"/>
            <a:chExt cx="1942279" cy="437541"/>
          </a:xfrm>
        </p:grpSpPr>
        <p:sp>
          <p:nvSpPr>
            <p:cNvPr id="36" name="TextBox 35"/>
            <p:cNvSpPr txBox="1"/>
            <p:nvPr/>
          </p:nvSpPr>
          <p:spPr>
            <a:xfrm>
              <a:off x="767165" y="1107809"/>
              <a:ext cx="153753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ru">
                  <a:latin typeface="Calibri"/>
                  <a:cs typeface="Arial"/>
                </a:rPr>
                <a:t>Раздел (1-4)</a:t>
              </a:r>
            </a:p>
          </p:txBody>
        </p:sp>
        <p:cxnSp>
          <p:nvCxnSpPr>
            <p:cNvPr id="37" name="Straight Arrow Connector 36"/>
            <p:cNvCxnSpPr>
              <a:cxnSpLocks/>
            </p:cNvCxnSpPr>
            <p:nvPr/>
          </p:nvCxnSpPr>
          <p:spPr>
            <a:xfrm flipH="1">
              <a:off x="362423" y="1478478"/>
              <a:ext cx="404741" cy="66872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2636539" y="5219883"/>
            <a:ext cx="9411008" cy="1505649"/>
            <a:chOff x="695919" y="5967089"/>
            <a:chExt cx="7922092" cy="1505649"/>
          </a:xfrm>
        </p:grpSpPr>
        <p:grpSp>
          <p:nvGrpSpPr>
            <p:cNvPr id="9" name="Group 8"/>
            <p:cNvGrpSpPr/>
            <p:nvPr/>
          </p:nvGrpSpPr>
          <p:grpSpPr>
            <a:xfrm>
              <a:off x="695919" y="6224796"/>
              <a:ext cx="7922092" cy="1247942"/>
              <a:chOff x="2866613" y="4674574"/>
              <a:chExt cx="4218535" cy="1402272"/>
            </a:xfrm>
            <a:solidFill>
              <a:schemeClr val="bg1"/>
            </a:solidFill>
          </p:grpSpPr>
          <p:sp>
            <p:nvSpPr>
              <p:cNvPr id="10" name="TextBox 9"/>
              <p:cNvSpPr txBox="1"/>
              <p:nvPr/>
            </p:nvSpPr>
            <p:spPr>
              <a:xfrm>
                <a:off x="3394401" y="4674574"/>
                <a:ext cx="3690747" cy="1402272"/>
              </a:xfrm>
              <a:prstGeom prst="rect">
                <a:avLst/>
              </a:prstGeom>
              <a:grpFill/>
              <a:ln>
                <a:solidFill>
                  <a:srgbClr val="FF6600"/>
                </a:solidFill>
              </a:ln>
            </p:spPr>
            <p:txBody>
              <a:bodyPr wrap="square" lIns="91440" tIns="45720" rIns="91440" bIns="45720" rtlCol="0" anchor="t">
                <a:noAutofit/>
              </a:bodyPr>
              <a:lstStyle/>
              <a:p>
                <a:pPr rtl="0"/>
                <a:r>
                  <a:rPr lang="ru" dirty="0">
                    <a:latin typeface="Calibri"/>
                    <a:cs typeface="Arial"/>
                  </a:rPr>
                  <a:t>Введите ответ в свободной форме в поля «текущее положение дел и прогресс» и «дальнейшие действия». </a:t>
                </a:r>
                <a:br>
                  <a:rPr lang="en-US" dirty="0">
                    <a:latin typeface="Calibri"/>
                    <a:cs typeface="Arial" panose="020B0604020202020204" pitchFamily="34" charset="0"/>
                  </a:rPr>
                </a:br>
                <a:r>
                  <a:rPr lang="ru" dirty="0">
                    <a:latin typeface="Calibri"/>
                    <a:cs typeface="Arial"/>
                  </a:rPr>
                  <a:t>Подсказка: достижение консенсуса в стране; отслеживание прогресса с течением времени; объективность.</a:t>
                </a:r>
              </a:p>
            </p:txBody>
          </p:sp>
          <p:cxnSp>
            <p:nvCxnSpPr>
              <p:cNvPr id="11" name="Straight Arrow Connector 10"/>
              <p:cNvCxnSpPr>
                <a:cxnSpLocks/>
                <a:stCxn id="10" idx="1"/>
              </p:cNvCxnSpPr>
              <p:nvPr/>
            </p:nvCxnSpPr>
            <p:spPr>
              <a:xfrm flipH="1">
                <a:off x="2866613" y="5375710"/>
                <a:ext cx="527788" cy="119424"/>
              </a:xfrm>
              <a:prstGeom prst="straightConnector1">
                <a:avLst/>
              </a:prstGeom>
              <a:grpFill/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/>
            <p:cNvCxnSpPr>
              <a:cxnSpLocks/>
              <a:stCxn id="10" idx="1"/>
            </p:cNvCxnSpPr>
            <p:nvPr/>
          </p:nvCxnSpPr>
          <p:spPr>
            <a:xfrm flipH="1" flipV="1">
              <a:off x="997881" y="5967089"/>
              <a:ext cx="689184" cy="881679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718649" y="4013729"/>
            <a:ext cx="4740937" cy="504628"/>
            <a:chOff x="1221080" y="4363570"/>
            <a:chExt cx="2820410" cy="387183"/>
          </a:xfrm>
        </p:grpSpPr>
        <p:cxnSp>
          <p:nvCxnSpPr>
            <p:cNvPr id="8" name="Straight Arrow Connector 7"/>
            <p:cNvCxnSpPr>
              <a:cxnSpLocks/>
              <a:stCxn id="7" idx="1"/>
            </p:cNvCxnSpPr>
            <p:nvPr/>
          </p:nvCxnSpPr>
          <p:spPr>
            <a:xfrm flipH="1" flipV="1">
              <a:off x="1221080" y="4363570"/>
              <a:ext cx="334479" cy="24895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555559" y="4474296"/>
              <a:ext cx="2485931" cy="2764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rtl="0"/>
              <a:r>
                <a:rPr lang="ru" dirty="0"/>
                <a:t>Укажите балл с шагом 10 (или н/п)</a:t>
              </a:r>
              <a:endParaRPr lang="en-US" dirty="0">
                <a:cs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AF19D4-2C14-535E-3433-3AA7BDC69BF1}"/>
              </a:ext>
            </a:extLst>
          </p:cNvPr>
          <p:cNvGrpSpPr/>
          <p:nvPr/>
        </p:nvGrpSpPr>
        <p:grpSpPr>
          <a:xfrm>
            <a:off x="1882714" y="615824"/>
            <a:ext cx="10087488" cy="4046847"/>
            <a:chOff x="1882714" y="615824"/>
            <a:chExt cx="10087488" cy="4046847"/>
          </a:xfrm>
        </p:grpSpPr>
        <p:grpSp>
          <p:nvGrpSpPr>
            <p:cNvPr id="5" name="Group 4"/>
            <p:cNvGrpSpPr/>
            <p:nvPr/>
          </p:nvGrpSpPr>
          <p:grpSpPr>
            <a:xfrm>
              <a:off x="1912124" y="615824"/>
              <a:ext cx="10028667" cy="4046847"/>
              <a:chOff x="1731352" y="5497195"/>
              <a:chExt cx="7618537" cy="33867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540621" y="5497195"/>
                <a:ext cx="2923981" cy="833833"/>
                <a:chOff x="-299264" y="5253318"/>
                <a:chExt cx="3374171" cy="951630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904049" y="5253318"/>
                  <a:ext cx="2170858" cy="6173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6600"/>
                  </a:solidFill>
                </a:ln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rtl="0"/>
                  <a:r>
                    <a:rPr lang="ru" dirty="0">
                      <a:latin typeface="Calibri"/>
                      <a:cs typeface="Arial"/>
                    </a:rPr>
                    <a:t>Пороговые значения и описания</a:t>
                  </a:r>
                </a:p>
              </p:txBody>
            </p:sp>
            <p:cxnSp>
              <p:nvCxnSpPr>
                <p:cNvPr id="20" name="Straight Arrow Connector 19"/>
                <p:cNvCxnSpPr>
                  <a:cxnSpLocks/>
                  <a:stCxn id="19" idx="1"/>
                  <a:endCxn id="39" idx="0"/>
                </p:cNvCxnSpPr>
                <p:nvPr/>
              </p:nvCxnSpPr>
              <p:spPr>
                <a:xfrm flipH="1">
                  <a:off x="-299264" y="5561977"/>
                  <a:ext cx="1203313" cy="642971"/>
                </a:xfrm>
                <a:prstGeom prst="straightConnector1">
                  <a:avLst/>
                </a:prstGeom>
                <a:ln>
                  <a:solidFill>
                    <a:srgbClr val="FF66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/>
              <p:cNvSpPr txBox="1"/>
              <p:nvPr/>
            </p:nvSpPr>
            <p:spPr>
              <a:xfrm>
                <a:off x="1731352" y="7194942"/>
                <a:ext cx="7618537" cy="1688981"/>
              </a:xfrm>
              <a:prstGeom prst="rect">
                <a:avLst/>
              </a:prstGeom>
              <a:noFill/>
              <a:ln w="38100">
                <a:solidFill>
                  <a:srgbClr val="FF6600"/>
                </a:solidFill>
              </a:ln>
            </p:spPr>
            <p:txBody>
              <a:bodyPr wrap="square" lIns="91440" tIns="45720" rIns="91440" bIns="45720" rtlCol="0" anchor="t">
                <a:noAutofit/>
              </a:bodyPr>
              <a:lstStyle/>
              <a:p>
                <a:pPr rtl="0"/>
                <a:endParaRPr lang="en-US" dirty="0">
                  <a:cs typeface="Calibri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61EB6E1-E25B-99B3-C449-61BE27B4B914}"/>
                </a:ext>
              </a:extLst>
            </p:cNvPr>
            <p:cNvSpPr txBox="1"/>
            <p:nvPr/>
          </p:nvSpPr>
          <p:spPr>
            <a:xfrm>
              <a:off x="1882714" y="1612179"/>
              <a:ext cx="10087488" cy="495790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rtl="0"/>
              <a:endParaRPr lang="en-US"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73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3" y="1455821"/>
            <a:ext cx="10925537" cy="47211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>
              <a:spcAft>
                <a:spcPts val="600"/>
              </a:spcAft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А. Глоссарий</a:t>
            </a:r>
          </a:p>
          <a:p>
            <a:pPr rtl="0">
              <a:spcAft>
                <a:spcPts val="600"/>
              </a:spcAft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B. Ключевые приоритеты и задачи в </a:t>
            </a:r>
            <a:endParaRPr lang="en-US" dirty="0">
              <a:solidFill>
                <a:srgbClr val="002060"/>
              </a:solidFill>
              <a:latin typeface="Calibri"/>
              <a:cs typeface="Arial"/>
            </a:endParaRPr>
          </a:p>
          <a:p>
            <a:pPr marL="0" indent="0" rtl="0">
              <a:spcAft>
                <a:spcPts val="60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Calibri"/>
                <a:cs typeface="Arial"/>
              </a:rPr>
              <a:t>  </a:t>
            </a: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области внедрения ИУВР</a:t>
            </a:r>
          </a:p>
          <a:p>
            <a:pPr rtl="0">
              <a:spcAft>
                <a:spcPts val="600"/>
              </a:spcAft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C. Форма процесса представления </a:t>
            </a:r>
            <a:endParaRPr lang="en-US" dirty="0">
              <a:solidFill>
                <a:srgbClr val="002060"/>
              </a:solidFill>
              <a:latin typeface="Calibri"/>
              <a:cs typeface="Arial"/>
            </a:endParaRPr>
          </a:p>
          <a:p>
            <a:pPr marL="0" indent="0" rtl="0">
              <a:spcAft>
                <a:spcPts val="60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Calibri"/>
                <a:cs typeface="Arial"/>
              </a:rPr>
              <a:t>   </a:t>
            </a: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отчетности по стране</a:t>
            </a:r>
          </a:p>
          <a:p>
            <a:pPr lvl="1" rtl="0">
              <a:spcAft>
                <a:spcPts val="600"/>
              </a:spcAft>
            </a:pPr>
            <a:r>
              <a:rPr lang="ru" dirty="0">
                <a:solidFill>
                  <a:srgbClr val="00AED9"/>
                </a:solidFill>
                <a:latin typeface="Calibri"/>
                <a:cs typeface="Arial"/>
              </a:rPr>
              <a:t>Для повышения прозрачности отчетности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64" y="0"/>
            <a:ext cx="10087336" cy="1325563"/>
          </a:xfrm>
        </p:spPr>
        <p:txBody>
          <a:bodyPr rtlCol="0">
            <a:normAutofit/>
          </a:bodyPr>
          <a:lstStyle/>
          <a:p>
            <a:pPr rtl="0"/>
            <a:r>
              <a:rPr lang="ru" sz="3600" b="1">
                <a:solidFill>
                  <a:srgbClr val="194869"/>
                </a:solidFill>
                <a:latin typeface="Calibri"/>
                <a:cs typeface="Arial"/>
              </a:rPr>
              <a:t>Приложения</a:t>
            </a:r>
          </a:p>
        </p:txBody>
      </p:sp>
      <p:pic>
        <p:nvPicPr>
          <p:cNvPr id="8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E1F45D-5D6F-19CC-A076-625871CA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136" y="921296"/>
            <a:ext cx="5074023" cy="3401761"/>
          </a:xfrm>
          <a:prstGeom prst="rect">
            <a:avLst/>
          </a:prstGeom>
        </p:spPr>
      </p:pic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93C75D32-F2E8-007E-A6C6-8C1BCD50A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135" y="2105142"/>
            <a:ext cx="5186082" cy="3432126"/>
          </a:xfrm>
          <a:prstGeom prst="rect">
            <a:avLst/>
          </a:prstGeom>
        </p:spPr>
      </p:pic>
      <p:pic>
        <p:nvPicPr>
          <p:cNvPr id="10" name="Picture 10" descr="Table&#10;&#10;Description automatically generated">
            <a:extLst>
              <a:ext uri="{FF2B5EF4-FFF2-40B4-BE49-F238E27FC236}">
                <a16:creationId xmlns:a16="http://schemas.microsoft.com/office/drawing/2014/main" id="{41A99FA4-0486-35FB-986E-60695A631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694" y="2935657"/>
            <a:ext cx="5264523" cy="34855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15BD85-46E5-A578-4436-F135E3926B9C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899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B4D1-AE5F-2FFF-E01C-94F56135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b="1">
                <a:solidFill>
                  <a:srgbClr val="194869"/>
                </a:solidFill>
                <a:latin typeface="Calibri"/>
                <a:cs typeface="Calibri Light"/>
              </a:rPr>
              <a:t>Ключевые </a:t>
            </a:r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изменения</a:t>
            </a:r>
            <a:r>
              <a:rPr lang="ru" b="1">
                <a:solidFill>
                  <a:srgbClr val="194869"/>
                </a:solidFill>
                <a:latin typeface="Calibri"/>
                <a:cs typeface="Calibri Light"/>
              </a:rPr>
              <a:t> по сравнению с обследованием 2020 года </a:t>
            </a:r>
            <a:endParaRPr lang="en-US" b="1" dirty="0">
              <a:solidFill>
                <a:srgbClr val="194869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A4145-76D2-8E1A-B8AA-80DEAD9A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92358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/>
            <a:r>
              <a:rPr lang="ru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Меньшее количество приложений (ранее 5, теперь 3)</a:t>
            </a:r>
          </a:p>
          <a:p>
            <a:pPr rtl="0"/>
            <a:r>
              <a:rPr lang="ru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Добавлена постановка задач (приложение В)</a:t>
            </a:r>
          </a:p>
          <a:p>
            <a:pPr rtl="0"/>
            <a:r>
              <a:rPr lang="ru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Усилены соображения, касающиеся изменения климата: выделены поля для ответов в свободной форме для 5 вопросов </a:t>
            </a:r>
            <a:endParaRPr lang="en-US" dirty="0">
              <a:solidFill>
                <a:srgbClr val="002060"/>
              </a:solidFill>
              <a:latin typeface="Calibri"/>
              <a:cs typeface="Calibri Light"/>
            </a:endParaRPr>
          </a:p>
          <a:p>
            <a:pPr rtl="0"/>
            <a:r>
              <a:rPr lang="ru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Более подробные ссылки на другие показатели ЦУР 6 </a:t>
            </a:r>
            <a:endParaRPr lang="en-GB" dirty="0">
              <a:solidFill>
                <a:srgbClr val="002060"/>
              </a:solidFill>
              <a:latin typeface="Calibri"/>
              <a:cs typeface="Calibri"/>
            </a:endParaRPr>
          </a:p>
          <a:p>
            <a:pPr rtl="0"/>
            <a:r>
              <a:rPr lang="ru">
                <a:solidFill>
                  <a:srgbClr val="002060"/>
                </a:solidFill>
                <a:latin typeface="Calibri"/>
                <a:ea typeface="+mn-lt"/>
                <a:cs typeface="+mn-lt"/>
              </a:rPr>
              <a:t>Добавлены механизмы подотчетности</a:t>
            </a:r>
            <a:endParaRPr lang="en-GB" dirty="0">
              <a:solidFill>
                <a:srgbClr val="002060"/>
              </a:solidFill>
              <a:latin typeface="Calibri"/>
              <a:cs typeface="Calibri" panose="020F0502020204030204"/>
            </a:endParaRPr>
          </a:p>
          <a:p>
            <a:pPr rtl="0"/>
            <a:endParaRPr lang="en-GB" dirty="0">
              <a:solidFill>
                <a:srgbClr val="002060"/>
              </a:solidFill>
              <a:latin typeface="Calibri"/>
              <a:cs typeface="Calibri" panose="020F0502020204030204"/>
            </a:endParaRPr>
          </a:p>
          <a:p>
            <a:pPr rtl="0"/>
            <a:r>
              <a:rPr lang="ru">
                <a:solidFill>
                  <a:srgbClr val="002060"/>
                </a:solidFill>
                <a:ea typeface="+mn-lt"/>
                <a:cs typeface="+mn-lt"/>
              </a:rPr>
              <a:t>Новый «контрольный список по гендерным вопросам» (вспомогательные материалы)</a:t>
            </a:r>
          </a:p>
          <a:p>
            <a:pPr rtl="0"/>
            <a:endParaRPr lang="en-US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231FF-FC66-9113-AC98-77FB5BA18FFD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63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522C-FD49-0385-C43E-20B137DA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31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ru" sz="4000" b="1" dirty="0">
                <a:solidFill>
                  <a:srgbClr val="194869"/>
                </a:solidFill>
                <a:latin typeface="Calibri"/>
                <a:cs typeface="Calibri Light"/>
              </a:rPr>
              <a:t>Поддержка в заполнении </a:t>
            </a:r>
            <a:br>
              <a:rPr lang="en-US" sz="4000" b="1" dirty="0">
                <a:solidFill>
                  <a:srgbClr val="194869"/>
                </a:solidFill>
                <a:latin typeface="Calibri"/>
                <a:cs typeface="Calibri Light"/>
              </a:rPr>
            </a:br>
            <a:r>
              <a:rPr lang="ru-RU" sz="4000" b="1" dirty="0">
                <a:solidFill>
                  <a:srgbClr val="194869"/>
                </a:solidFill>
                <a:latin typeface="Calibri"/>
                <a:cs typeface="Calibri Light"/>
              </a:rPr>
              <a:t>опросника по </a:t>
            </a:r>
            <a:r>
              <a:rPr lang="ru" sz="4000" b="1" dirty="0">
                <a:solidFill>
                  <a:srgbClr val="194869"/>
                </a:solidFill>
                <a:latin typeface="Calibri"/>
                <a:cs typeface="Calibri Light"/>
              </a:rPr>
              <a:t>обследованию </a:t>
            </a:r>
            <a:endParaRPr lang="en-US" sz="4000" b="1" dirty="0">
              <a:solidFill>
                <a:srgbClr val="194869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263F-0295-224D-89C3-7E8CF8610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5" y="1410747"/>
            <a:ext cx="5827005" cy="8947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rtl="0">
              <a:buNone/>
            </a:pPr>
            <a:r>
              <a:rPr lang="ru" dirty="0">
                <a:solidFill>
                  <a:srgbClr val="002060"/>
                </a:solidFill>
                <a:cs typeface="Calibri"/>
              </a:rPr>
              <a:t>Первичное руководство в рамках Руководства по обследованию и мониторингу </a:t>
            </a:r>
            <a:br>
              <a:rPr lang="en-US" dirty="0">
                <a:solidFill>
                  <a:srgbClr val="002060"/>
                </a:solidFill>
                <a:cs typeface="Calibri"/>
              </a:rPr>
            </a:br>
            <a:br>
              <a:rPr lang="en-US" dirty="0">
                <a:solidFill>
                  <a:srgbClr val="002060"/>
                </a:solidFill>
                <a:cs typeface="Calibri"/>
              </a:rPr>
            </a:br>
            <a:endParaRPr lang="en-US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0BA0098-923E-16C3-6BFD-498CA364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473" y="101600"/>
            <a:ext cx="3673853" cy="6286500"/>
          </a:xfrm>
          <a:prstGeom prst="rect">
            <a:avLst/>
          </a:prstGeom>
        </p:spPr>
      </p:pic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B31A0F-EA63-614F-4079-1C832949D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31"/>
          <a:stretch/>
        </p:blipFill>
        <p:spPr>
          <a:xfrm>
            <a:off x="7392894" y="2494987"/>
            <a:ext cx="3416305" cy="3338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194D2-6E8E-062C-60BE-8DA223231AA0}"/>
              </a:ext>
            </a:extLst>
          </p:cNvPr>
          <p:cNvSpPr txBox="1"/>
          <p:nvPr/>
        </p:nvSpPr>
        <p:spPr>
          <a:xfrm>
            <a:off x="833125" y="2666288"/>
            <a:ext cx="573024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ru" sz="2800" dirty="0">
                <a:solidFill>
                  <a:srgbClr val="002060"/>
                </a:solidFill>
                <a:cs typeface="Calibri"/>
              </a:rPr>
              <a:t>Дополнительные вспомогательные материалы: </a:t>
            </a:r>
          </a:p>
          <a:p>
            <a:pPr marL="0" indent="0" rtl="0">
              <a:buNone/>
            </a:pPr>
            <a:endParaRPr lang="en-US" sz="1400" dirty="0">
              <a:solidFill>
                <a:srgbClr val="002060"/>
              </a:solidFill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002060"/>
                </a:solidFill>
                <a:cs typeface="Calibri"/>
              </a:rPr>
              <a:t>обзор обследования; </a:t>
            </a:r>
            <a:endParaRPr lang="en-US" sz="28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002060"/>
                </a:solidFill>
                <a:cs typeface="Calibri"/>
              </a:rPr>
              <a:t>шаблон расчета баллов;</a:t>
            </a:r>
            <a:endParaRPr lang="en-US" sz="2800" dirty="0">
              <a:solidFill>
                <a:srgbClr val="002060"/>
              </a:solidFill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002060"/>
                </a:solidFill>
                <a:cs typeface="Calibri"/>
              </a:rPr>
              <a:t>контрольный список по гендерным вопросам; 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002060"/>
                </a:solidFill>
                <a:ea typeface="Calibri"/>
                <a:cs typeface="Calibri"/>
                <a:hlinkClick r:id="rId5"/>
              </a:rPr>
              <a:t>онлайн-инструмент для обследования в области ИУВР</a:t>
            </a:r>
            <a:r>
              <a:rPr lang="ru" sz="2800" dirty="0">
                <a:solidFill>
                  <a:srgbClr val="002060"/>
                </a:solidFill>
                <a:ea typeface="Calibri"/>
                <a:cs typeface="Calibri"/>
              </a:rPr>
              <a:t> (необязательно)</a:t>
            </a:r>
            <a:r>
              <a:rPr lang="ru" sz="2800" dirty="0">
                <a:solidFill>
                  <a:srgbClr val="002060"/>
                </a:solidFill>
                <a:ea typeface="Calibri"/>
                <a:cs typeface="Calibri"/>
                <a:hlinkClick r:id="rId5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765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EC8E9-ABDE-1440-86B0-3FD383B5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Содержание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33361-8468-8846-935D-5E62F14B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2400" b="0" dirty="0">
                <a:solidFill>
                  <a:schemeClr val="bg1"/>
                </a:solidFill>
              </a:rPr>
              <a:t>Основная информация: отчетность в области ИУВР в контексте ЦУР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2400" b="0" dirty="0">
                <a:solidFill>
                  <a:schemeClr val="bg1"/>
                </a:solidFill>
              </a:rPr>
              <a:t>Временная шкала, справочная служба и руководство по мониторингу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2400" b="0" dirty="0">
                <a:solidFill>
                  <a:schemeClr val="bg1"/>
                </a:solidFill>
              </a:rPr>
              <a:t>Обзор обследования по показателю 6.5.1 ЦУР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2400" b="0" dirty="0">
                <a:solidFill>
                  <a:schemeClr val="bg1"/>
                </a:solidFill>
              </a:rPr>
              <a:t>Процесс консультаций с заинтересованными сторонами в целях представления отчетности по показателю 6.5.1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2400" b="0" dirty="0">
                <a:solidFill>
                  <a:schemeClr val="bg1"/>
                </a:solidFill>
              </a:rPr>
              <a:t>Программа поддержки ИУВР для достижения ЦУР 6 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2400" b="0" dirty="0">
                <a:solidFill>
                  <a:schemeClr val="bg1"/>
                </a:solidFill>
              </a:rPr>
              <a:t>Прогресс в области показателя 6.5.1 и необходимость ускорения</a:t>
            </a:r>
          </a:p>
          <a:p>
            <a:pPr marL="742950" indent="-742950">
              <a:buFont typeface="+mj-lt"/>
              <a:buAutoNum type="arabicPeriod"/>
            </a:pPr>
            <a:endParaRPr lang="ru-RU" sz="2400" b="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ru-RU" sz="2400" b="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ru-RU" sz="2400" b="0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ru-RU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DCC02E67-A442-6546-93CA-A40BE1800C50}"/>
              </a:ext>
            </a:extLst>
          </p:cNvPr>
          <p:cNvSpPr txBox="1"/>
          <p:nvPr/>
        </p:nvSpPr>
        <p:spPr>
          <a:xfrm>
            <a:off x="9190642" y="6073959"/>
            <a:ext cx="27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2023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CD53AE3-2149-D83E-B2CA-009A2FEE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4" y="5829544"/>
            <a:ext cx="1013276" cy="84439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FAE8779-A55D-27BA-3548-708372E1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37" y="5829544"/>
            <a:ext cx="5615682" cy="728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ACA96-C810-5137-B424-EA8554466652}"/>
              </a:ext>
            </a:extLst>
          </p:cNvPr>
          <p:cNvSpPr txBox="1"/>
          <p:nvPr/>
        </p:nvSpPr>
        <p:spPr>
          <a:xfrm>
            <a:off x="889000" y="40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EE008-96C5-F438-B8BD-BEC683944A9B}"/>
              </a:ext>
            </a:extLst>
          </p:cNvPr>
          <p:cNvSpPr txBox="1"/>
          <p:nvPr/>
        </p:nvSpPr>
        <p:spPr>
          <a:xfrm>
            <a:off x="421824" y="1251431"/>
            <a:ext cx="64318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Часть 4. </a:t>
            </a:r>
            <a:br>
              <a:rPr lang="ru-RU" sz="36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 консультаций с заинтересованными сторонами в целях представления отчетности в области показателя 6.5.1</a:t>
            </a:r>
            <a:endParaRPr lang="en-US" sz="2800" b="1" dirty="0">
              <a:solidFill>
                <a:srgbClr val="1948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48DBB0BD-3BBA-A2AA-F311-ABC0FFEC0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344" y="0"/>
            <a:ext cx="423990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3F420-AE3A-3B95-B959-97FDFFC902BC}"/>
              </a:ext>
            </a:extLst>
          </p:cNvPr>
          <p:cNvSpPr txBox="1"/>
          <p:nvPr/>
        </p:nvSpPr>
        <p:spPr>
          <a:xfrm>
            <a:off x="421824" y="4596631"/>
            <a:ext cx="692756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94869"/>
                </a:solidFill>
              </a:rPr>
              <a:t>См. также: </a:t>
            </a:r>
          </a:p>
          <a:p>
            <a:r>
              <a:rPr lang="ru-RU" dirty="0">
                <a:solidFill>
                  <a:srgbClr val="194869"/>
                </a:solidFill>
              </a:rPr>
              <a:t>Руководство по мониторингу</a:t>
            </a:r>
          </a:p>
          <a:p>
            <a:r>
              <a:rPr lang="ru-RU" dirty="0">
                <a:solidFill>
                  <a:srgbClr val="194869"/>
                </a:solidFill>
              </a:rPr>
              <a:t>Руководство по проведению консультаций с </a:t>
            </a:r>
          </a:p>
          <a:p>
            <a:r>
              <a:rPr lang="ru-RU" dirty="0">
                <a:solidFill>
                  <a:srgbClr val="194869"/>
                </a:solidFill>
              </a:rPr>
              <a:t>заинтересованными сторонами</a:t>
            </a:r>
          </a:p>
          <a:p>
            <a:endParaRPr lang="ru-RU" dirty="0">
              <a:solidFill>
                <a:srgbClr val="19486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6D887-3213-E8D1-C4CC-B0A2F5310BA8}"/>
              </a:ext>
            </a:extLst>
          </p:cNvPr>
          <p:cNvSpPr txBox="1"/>
          <p:nvPr/>
        </p:nvSpPr>
        <p:spPr>
          <a:xfrm>
            <a:off x="421825" y="120676"/>
            <a:ext cx="738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20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Показатель 6.5.1 ЦУР: степень внедрения интегрированного управления водными ресурсами (ИУВР)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A5C4F5-B438-12A6-6A19-C7411DC06C28}"/>
              </a:ext>
            </a:extLst>
          </p:cNvPr>
          <p:cNvSpPr txBox="1"/>
          <p:nvPr/>
        </p:nvSpPr>
        <p:spPr>
          <a:xfrm>
            <a:off x="421824" y="832504"/>
            <a:ext cx="746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b="0" i="0" u="none" strike="noStrike" kern="1200" cap="none" spc="0" normalizeH="0" noProof="0" dirty="0">
                <a:ln>
                  <a:noFill/>
                </a:ln>
                <a:solidFill>
                  <a:srgbClr val="4EB3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в области мониторинга и отчетности за 2023 год </a:t>
            </a:r>
          </a:p>
        </p:txBody>
      </p:sp>
    </p:spTree>
    <p:extLst>
      <p:ext uri="{BB962C8B-B14F-4D97-AF65-F5344CB8AC3E}">
        <p14:creationId xmlns:p14="http://schemas.microsoft.com/office/powerpoint/2010/main" val="33466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8"/>
    </mc:Choice>
    <mc:Fallback xmlns="">
      <p:transition spd="slow" advTm="94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0"/>
            <a:ext cx="9984231" cy="1214379"/>
          </a:xfrm>
        </p:spPr>
        <p:txBody>
          <a:bodyPr rtlCol="0">
            <a:norm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Консультации с заинтересованными сторонами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608" y="1086964"/>
            <a:ext cx="11912046" cy="127918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rtl="0"/>
            <a:r>
              <a:rPr lang="ru" dirty="0">
                <a:latin typeface="Calibri"/>
                <a:cs typeface="Arial"/>
              </a:rPr>
              <a:t>Зачем? </a:t>
            </a:r>
            <a:endParaRPr lang="en-US" dirty="0">
              <a:latin typeface="Calibri"/>
              <a:cs typeface="Calibri Light"/>
            </a:endParaRPr>
          </a:p>
          <a:p>
            <a:pPr lvl="1" rtl="0"/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Повышение надежности и точности отчетности </a:t>
            </a:r>
            <a:endParaRPr lang="en-US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lvl="1" rtl="0"/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Общее понимание ключевых приоритетов</a:t>
            </a:r>
          </a:p>
          <a:p>
            <a:pPr lvl="1" rtl="0"/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Полезный национальный инструмент для планирования и внедрения ИУВР  </a:t>
            </a:r>
            <a:endParaRPr lang="en-US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rtl="0"/>
            <a:endParaRPr lang="en-US" dirty="0">
              <a:latin typeface="Calibri"/>
              <a:cs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677" y="2552621"/>
            <a:ext cx="11068973" cy="10341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27965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" sz="2800" b="1" dirty="0">
                <a:solidFill>
                  <a:schemeClr val="accent2"/>
                </a:solidFill>
                <a:latin typeface="Calibri"/>
                <a:cs typeface="Arial"/>
              </a:rPr>
              <a:t>Ответственность</a:t>
            </a:r>
            <a:r>
              <a:rPr lang="ru" sz="2800" dirty="0">
                <a:solidFill>
                  <a:schemeClr val="accent2"/>
                </a:solidFill>
                <a:latin typeface="Calibri"/>
                <a:cs typeface="Arial"/>
              </a:rPr>
              <a:t>: </a:t>
            </a:r>
            <a:r>
              <a:rPr lang="ru" sz="2200" dirty="0">
                <a:solidFill>
                  <a:srgbClr val="002060"/>
                </a:solidFill>
                <a:latin typeface="Calibri"/>
                <a:cs typeface="Arial"/>
              </a:rPr>
              <a:t>национальный координатор по показателю 6.5.1 ЦУР руководит процессом (при поддержке команды, потенциально включающей модератора) </a:t>
            </a:r>
            <a:br>
              <a:rPr lang="en-US" sz="2800" dirty="0">
                <a:latin typeface="Calibri"/>
                <a:cs typeface="Arial" panose="020B0604020202020204" pitchFamily="34" charset="0"/>
              </a:rPr>
            </a:br>
            <a:endParaRPr lang="en-US" dirty="0">
              <a:latin typeface="Calibri"/>
              <a:cs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608" y="3704396"/>
            <a:ext cx="6623773" cy="3468642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27965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" sz="2800" b="1" dirty="0">
                <a:solidFill>
                  <a:schemeClr val="accent2"/>
                </a:solidFill>
                <a:latin typeface="Calibri"/>
                <a:cs typeface="Arial"/>
              </a:rPr>
              <a:t>Соображения</a:t>
            </a:r>
            <a:r>
              <a:rPr lang="ru" sz="2800" dirty="0">
                <a:solidFill>
                  <a:schemeClr val="accent2"/>
                </a:solidFill>
                <a:latin typeface="Calibri"/>
                <a:cs typeface="Arial"/>
              </a:rPr>
              <a:t>: </a:t>
            </a:r>
            <a:endParaRPr lang="en-US" dirty="0">
              <a:solidFill>
                <a:schemeClr val="accent2"/>
              </a:solidFill>
              <a:latin typeface="Calibri"/>
              <a:cs typeface="Calibri Light"/>
            </a:endParaRPr>
          </a:p>
          <a:p>
            <a:pPr marL="970915" lvl="1" indent="-513715" rtl="0">
              <a:lnSpc>
                <a:spcPct val="90000"/>
              </a:lnSpc>
              <a:spcBef>
                <a:spcPts val="500"/>
              </a:spcBef>
              <a:buFont typeface="+mj-lt"/>
              <a:buAutoNum type="romanLcPeriod"/>
            </a:pPr>
            <a:r>
              <a:rPr lang="ru" sz="2400" b="1" dirty="0">
                <a:solidFill>
                  <a:schemeClr val="accent1"/>
                </a:solidFill>
                <a:latin typeface="Calibri"/>
                <a:cs typeface="Arial"/>
              </a:rPr>
              <a:t>Типы заинтересованных сторон</a:t>
            </a:r>
            <a:r>
              <a:rPr lang="ru" sz="2400" dirty="0">
                <a:solidFill>
                  <a:schemeClr val="accent1"/>
                </a:solidFill>
                <a:latin typeface="Calibri"/>
                <a:cs typeface="Arial"/>
              </a:rPr>
              <a:t>: кто и каким образом?</a:t>
            </a:r>
          </a:p>
          <a:p>
            <a:pPr marL="970915" lvl="1" indent="-513715" rtl="0">
              <a:lnSpc>
                <a:spcPct val="90000"/>
              </a:lnSpc>
              <a:spcBef>
                <a:spcPts val="500"/>
              </a:spcBef>
              <a:buFont typeface="+mj-lt"/>
              <a:buAutoNum type="romanLcPeriod"/>
            </a:pPr>
            <a:r>
              <a:rPr lang="ru" sz="2400" b="1" dirty="0">
                <a:solidFill>
                  <a:schemeClr val="accent1"/>
                </a:solidFill>
                <a:latin typeface="Calibri"/>
                <a:cs typeface="Arial"/>
              </a:rPr>
              <a:t>Последовательность:</a:t>
            </a:r>
            <a:r>
              <a:rPr lang="ru" sz="2400" dirty="0">
                <a:solidFill>
                  <a:schemeClr val="accent1"/>
                </a:solidFill>
                <a:latin typeface="Calibri"/>
                <a:cs typeface="Arial"/>
              </a:rPr>
              <a:t> последовательный/параллельный/смешанный процесс</a:t>
            </a:r>
          </a:p>
          <a:p>
            <a:pPr marL="970915" lvl="1" indent="-513715" rtl="0">
              <a:lnSpc>
                <a:spcPct val="90000"/>
              </a:lnSpc>
              <a:spcBef>
                <a:spcPts val="500"/>
              </a:spcBef>
              <a:buFont typeface="+mj-lt"/>
              <a:buAutoNum type="romanLcPeriod"/>
            </a:pPr>
            <a:r>
              <a:rPr lang="ru" sz="2400" b="1" dirty="0">
                <a:solidFill>
                  <a:schemeClr val="accent1"/>
                </a:solidFill>
                <a:latin typeface="Calibri"/>
                <a:cs typeface="Arial"/>
              </a:rPr>
              <a:t>Форматы:</a:t>
            </a:r>
            <a:r>
              <a:rPr lang="ru" sz="2400" dirty="0">
                <a:solidFill>
                  <a:schemeClr val="accent1"/>
                </a:solidFill>
                <a:latin typeface="Calibri"/>
                <a:cs typeface="Arial"/>
              </a:rPr>
              <a:t> очный/онлайн/гибридный</a:t>
            </a:r>
            <a:endParaRPr lang="en-US" sz="2400" dirty="0">
              <a:solidFill>
                <a:schemeClr val="accent1"/>
              </a:solidFill>
              <a:latin typeface="Calibri"/>
              <a:cs typeface="Arial" panose="020B0604020202020204" pitchFamily="34" charset="0"/>
            </a:endParaRPr>
          </a:p>
          <a:p>
            <a:pPr marL="970915" lvl="1" indent="-513715" rtl="0">
              <a:lnSpc>
                <a:spcPct val="90000"/>
              </a:lnSpc>
              <a:spcBef>
                <a:spcPts val="500"/>
              </a:spcBef>
              <a:buFont typeface="+mj-lt"/>
              <a:buAutoNum type="romanLcPeriod"/>
            </a:pPr>
            <a:r>
              <a:rPr lang="ru" sz="2400" b="1" dirty="0">
                <a:solidFill>
                  <a:schemeClr val="accent1"/>
                </a:solidFill>
                <a:latin typeface="Calibri"/>
                <a:cs typeface="Arial"/>
              </a:rPr>
              <a:t>Лучшие практики</a:t>
            </a:r>
          </a:p>
          <a:p>
            <a:pPr marL="227965" indent="-227965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2E85E-5479-EC1A-8AA0-EB704E91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381" y="3586750"/>
            <a:ext cx="4755349" cy="2996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92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814" y="0"/>
            <a:ext cx="9349845" cy="10800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i. Потенциальные группы заинтересованных сторон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13" y="1344362"/>
            <a:ext cx="11633443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>
              <a:spcAft>
                <a:spcPts val="600"/>
              </a:spcAft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Государственные органы (по секторам и уровням)</a:t>
            </a:r>
            <a:endParaRPr lang="en-US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rtl="0">
              <a:spcAft>
                <a:spcPts val="600"/>
              </a:spcAft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Организации на уровне бассейнов и водоносных горизонтов</a:t>
            </a:r>
            <a:endParaRPr lang="en-AU" dirty="0">
              <a:solidFill>
                <a:srgbClr val="002060"/>
              </a:solidFill>
              <a:latin typeface="Calibri"/>
              <a:cs typeface="Arial"/>
            </a:endParaRPr>
          </a:p>
          <a:p>
            <a:pPr rtl="0">
              <a:spcAft>
                <a:spcPts val="600"/>
              </a:spcAft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Другие группы: </a:t>
            </a:r>
            <a:r>
              <a:rPr lang="ru" sz="2400" dirty="0">
                <a:solidFill>
                  <a:srgbClr val="00AED9"/>
                </a:solidFill>
                <a:latin typeface="Calibri"/>
                <a:cs typeface="Arial"/>
              </a:rPr>
              <a:t>общественные группы, ассоциации водопользователей, частный сектор, НПО, экологические организации, специалисты по управлению водными ресурсами, научные круги</a:t>
            </a:r>
          </a:p>
          <a:p>
            <a:pPr rtl="0">
              <a:lnSpc>
                <a:spcPct val="100000"/>
              </a:lnSpc>
              <a:spcAft>
                <a:spcPts val="600"/>
              </a:spcAft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Другие координаторы по показателям ЦУР</a:t>
            </a:r>
          </a:p>
          <a:p>
            <a:pPr marL="0" indent="0" rtl="0">
              <a:spcAft>
                <a:spcPts val="600"/>
              </a:spcAft>
              <a:buNone/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Рассмотрите возможность представительства /экспертных знаний по </a:t>
            </a:r>
            <a:br>
              <a:rPr lang="en-AU" dirty="0">
                <a:latin typeface="Calibri"/>
                <a:cs typeface="Arial" panose="020B0604020202020204" pitchFamily="34" charset="0"/>
              </a:rPr>
            </a:b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уязвимым группам и гендерной проблематике. </a:t>
            </a:r>
            <a:endParaRPr lang="en-AU" dirty="0">
              <a:solidFill>
                <a:srgbClr val="002060"/>
              </a:solidFill>
              <a:latin typeface="Calibri"/>
              <a:ea typeface="Calibri"/>
              <a:cs typeface="Arial" panose="020B0604020202020204" pitchFamily="34" charset="0"/>
            </a:endParaRPr>
          </a:p>
          <a:p>
            <a:pPr marL="0" indent="0" rtl="0">
              <a:spcAft>
                <a:spcPts val="600"/>
              </a:spcAft>
              <a:buNone/>
            </a:pP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Стремитесь совещаться как можно больше, </a:t>
            </a:r>
            <a:br>
              <a:rPr lang="en-AU" dirty="0">
                <a:latin typeface="Calibri"/>
                <a:cs typeface="Arial" panose="020B0604020202020204" pitchFamily="34" charset="0"/>
              </a:rPr>
            </a:br>
            <a:r>
              <a:rPr lang="ru" dirty="0">
                <a:solidFill>
                  <a:srgbClr val="002060"/>
                </a:solidFill>
                <a:latin typeface="Calibri"/>
                <a:cs typeface="Arial"/>
              </a:rPr>
              <a:t>рассматривая вопросы бюджета, времени, ресурсов.</a:t>
            </a:r>
            <a:endParaRPr lang="en-US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E6B6E-7AC4-1A5E-09DD-1115913F8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504" y="4900666"/>
            <a:ext cx="3796496" cy="1957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2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90" y="-82110"/>
            <a:ext cx="10145210" cy="1325563"/>
          </a:xfrm>
        </p:spPr>
        <p:txBody>
          <a:bodyPr rtlCol="0">
            <a:norm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ii. Последовательность действий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390" y="1166240"/>
            <a:ext cx="8132706" cy="33592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ru" b="1" dirty="0">
                <a:solidFill>
                  <a:srgbClr val="002060"/>
                </a:solidFill>
                <a:latin typeface="Calibri"/>
                <a:cs typeface="Arial"/>
              </a:rPr>
              <a:t>Последовательный подход:</a:t>
            </a:r>
          </a:p>
          <a:p>
            <a:pPr rtl="0"/>
            <a:endParaRPr lang="en-GB" dirty="0">
              <a:cs typeface="Calibri"/>
            </a:endParaRPr>
          </a:p>
          <a:p>
            <a:pPr rtl="0"/>
            <a:r>
              <a:rPr lang="ru" b="1" dirty="0">
                <a:solidFill>
                  <a:srgbClr val="002060"/>
                </a:solidFill>
                <a:latin typeface="Calibri"/>
                <a:cs typeface="Arial"/>
              </a:rPr>
              <a:t>Параллельный подход:</a:t>
            </a:r>
          </a:p>
          <a:p>
            <a:pPr rtl="0"/>
            <a:endParaRPr lang="en-GB" b="1" dirty="0">
              <a:cs typeface="Calibri"/>
            </a:endParaRPr>
          </a:p>
          <a:p>
            <a:pPr marL="0" indent="0" rtl="0">
              <a:buNone/>
            </a:pPr>
            <a:endParaRPr lang="ru-RU" dirty="0">
              <a:cs typeface="Calibri"/>
            </a:endParaRPr>
          </a:p>
          <a:p>
            <a:pPr marL="0" indent="0" rtl="0">
              <a:buNone/>
            </a:pPr>
            <a:endParaRPr lang="en-GB" dirty="0">
              <a:cs typeface="Calibri"/>
            </a:endParaRPr>
          </a:p>
          <a:p>
            <a:pPr rtl="0"/>
            <a:r>
              <a:rPr lang="ru" b="1" dirty="0">
                <a:solidFill>
                  <a:srgbClr val="002060"/>
                </a:solidFill>
                <a:latin typeface="Calibri"/>
                <a:cs typeface="Arial"/>
              </a:rPr>
              <a:t>Комбинация обоих подходов. </a:t>
            </a:r>
            <a:endParaRPr lang="en-GB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7480" y="5069982"/>
            <a:ext cx="5173884" cy="86793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</a:pPr>
            <a:r>
              <a:rPr lang="ru" sz="2800" dirty="0">
                <a:solidFill>
                  <a:srgbClr val="002060"/>
                </a:solidFill>
                <a:latin typeface="Calibri"/>
                <a:cs typeface="Arial"/>
              </a:rPr>
              <a:t>Окончательное подписание на национальном уровне перед представлением.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13868" y="896310"/>
            <a:ext cx="6707742" cy="1661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11113" rtl="0"/>
            <a:r>
              <a:rPr lang="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последовательные проекты, разработанные с участием различных групп заинтересованных сторон. </a:t>
            </a:r>
          </a:p>
          <a:p>
            <a:pPr indent="11113" rtl="0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7156" y="2221873"/>
            <a:ext cx="7023051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11113" rtl="0">
              <a:tabLst>
                <a:tab pos="2874963" algn="l"/>
              </a:tabLst>
            </a:pPr>
            <a:r>
              <a:rPr lang="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группы заинтересованных сторон заполняют бланк обследования, ответы анализируются координатором, затем достигается консенсус по баллам.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80AC27-CF05-70D6-F899-98620F7B7FDD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4</a:t>
            </a:r>
          </a:p>
        </p:txBody>
      </p:sp>
      <p:pic>
        <p:nvPicPr>
          <p:cNvPr id="5" name="Picture 4" descr="C:\Users\2476yuen\Desktop\OneDrive - Global Water Partnership\SDG 6.5.1\Malaysia\Malaysia_11.jpg">
            <a:extLst>
              <a:ext uri="{FF2B5EF4-FFF2-40B4-BE49-F238E27FC236}">
                <a16:creationId xmlns:a16="http://schemas.microsoft.com/office/drawing/2014/main" id="{A306E482-34F2-CC56-D155-30245C89A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4186" y="4266680"/>
            <a:ext cx="5173884" cy="24032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109" y="10886"/>
            <a:ext cx="10122061" cy="1325563"/>
          </a:xfrm>
        </p:spPr>
        <p:txBody>
          <a:bodyPr rtlCol="0">
            <a:norm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iii. Форматы взаимодействия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37" y="1336448"/>
            <a:ext cx="6286961" cy="245654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rtl="0"/>
            <a:r>
              <a:rPr lang="ru" b="0" dirty="0">
                <a:solidFill>
                  <a:srgbClr val="002060"/>
                </a:solidFill>
                <a:latin typeface="Calibri"/>
                <a:cs typeface="Arial"/>
              </a:rPr>
              <a:t>Консультация в формате личной встречи</a:t>
            </a:r>
            <a:endParaRPr lang="en-US" b="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rtl="0"/>
            <a:r>
              <a:rPr lang="ru" b="0" dirty="0">
                <a:solidFill>
                  <a:srgbClr val="002060"/>
                </a:solidFill>
                <a:latin typeface="Calibri"/>
                <a:cs typeface="Arial"/>
              </a:rPr>
              <a:t>Онлайн-консультации </a:t>
            </a:r>
            <a:endParaRPr lang="en-US" b="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  <a:p>
            <a:pPr rtl="0"/>
            <a:r>
              <a:rPr lang="ru" b="0" dirty="0">
                <a:solidFill>
                  <a:srgbClr val="002060"/>
                </a:solidFill>
                <a:latin typeface="Calibri"/>
                <a:cs typeface="Arial"/>
              </a:rPr>
              <a:t>Гибридный формат</a:t>
            </a:r>
            <a:endParaRPr lang="en-US" b="0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rtl="0"/>
            <a:r>
              <a:rPr lang="ru" b="0" dirty="0">
                <a:solidFill>
                  <a:srgbClr val="002060"/>
                </a:solidFill>
                <a:latin typeface="Calibri"/>
                <a:cs typeface="Arial"/>
              </a:rPr>
              <a:t>Другое: электронная почта / телефон / вебинары</a:t>
            </a:r>
            <a:endParaRPr lang="en-US" b="0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0" indent="0" rtl="0">
              <a:buNone/>
            </a:pPr>
            <a:r>
              <a:rPr lang="ru" b="1" dirty="0">
                <a:solidFill>
                  <a:srgbClr val="002060"/>
                </a:solidFill>
                <a:latin typeface="Calibri"/>
                <a:cs typeface="Arial"/>
              </a:rPr>
              <a:t>Необходимо учесть: бюджет, время, ресурсы</a:t>
            </a:r>
            <a:endParaRPr lang="en-US" b="1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rtl="0"/>
            <a:endParaRPr lang="en-US" dirty="0">
              <a:cs typeface="Calibri"/>
            </a:endParaRPr>
          </a:p>
        </p:txBody>
      </p:sp>
      <p:pic>
        <p:nvPicPr>
          <p:cNvPr id="5" name="Imagem 2" descr="C:\Users\hp\Desktop\Meus documentos\PAA\20171108_104535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1026277" y="3796651"/>
            <a:ext cx="3893239" cy="28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FAC0A0-1390-037A-03EC-CD7C18678BCC}"/>
              </a:ext>
            </a:extLst>
          </p:cNvPr>
          <p:cNvSpPr/>
          <p:nvPr/>
        </p:nvSpPr>
        <p:spPr>
          <a:xfrm>
            <a:off x="6886606" y="226398"/>
            <a:ext cx="5103962" cy="63981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ru" b="1" dirty="0">
                <a:ea typeface="+mn-lt"/>
                <a:cs typeface="+mn-lt"/>
              </a:rPr>
              <a:t>Онлайн-инструмент для обследования в области ИУВР </a:t>
            </a:r>
            <a:endParaRPr lang="en-US" dirty="0">
              <a:ea typeface="+mn-lt"/>
              <a:cs typeface="+mn-lt"/>
            </a:endParaRPr>
          </a:p>
          <a:p>
            <a:pPr algn="ctr" rtl="0"/>
            <a:endParaRPr lang="en-US" dirty="0">
              <a:ea typeface="Calibri"/>
              <a:cs typeface="Calibri"/>
            </a:endParaRPr>
          </a:p>
          <a:p>
            <a:pPr algn="ctr" rtl="0"/>
            <a:r>
              <a:rPr lang="ru" dirty="0">
                <a:ea typeface="Calibri"/>
                <a:cs typeface="Calibri"/>
              </a:rPr>
              <a:t>Необязательный инструмент, который может быть использован координаторами для сбора информации заинтересованных сторон перед консультациями.  </a:t>
            </a:r>
          </a:p>
          <a:p>
            <a:pPr algn="ctr" rtl="0"/>
            <a:endParaRPr lang="en-US" dirty="0">
              <a:ea typeface="Calibri"/>
              <a:cs typeface="Calibri"/>
            </a:endParaRPr>
          </a:p>
          <a:p>
            <a:pPr algn="ctr" rtl="0"/>
            <a:r>
              <a:rPr lang="ru" dirty="0">
                <a:ea typeface="Calibri"/>
                <a:cs typeface="Calibri"/>
              </a:rPr>
              <a:t>Инструментом можно поделиться с заинтересованными сторонами до начала консультаций. Материалы будут направлены непосредственно координаторам. </a:t>
            </a:r>
          </a:p>
          <a:p>
            <a:pPr algn="ctr" rtl="0"/>
            <a:endParaRPr lang="en-US" dirty="0">
              <a:ea typeface="Calibri"/>
              <a:cs typeface="Calibri"/>
            </a:endParaRPr>
          </a:p>
          <a:p>
            <a:pPr algn="ctr" rtl="0"/>
            <a:r>
              <a:rPr lang="ru" i="1" dirty="0">
                <a:ea typeface="Calibri"/>
                <a:cs typeface="Calibri"/>
              </a:rPr>
              <a:t>Онлайн-инструмент не заменяет представление официального обследования страны (в формате MS Word).</a:t>
            </a:r>
          </a:p>
          <a:p>
            <a:pPr algn="ctr" rtl="0"/>
            <a:endParaRPr lang="en-US" i="1" dirty="0">
              <a:ea typeface="Calibri"/>
              <a:cs typeface="Calibri"/>
            </a:endParaRPr>
          </a:p>
          <a:p>
            <a:pPr algn="ctr" rtl="0"/>
            <a:r>
              <a:rPr lang="ru" i="1" dirty="0">
                <a:ea typeface="Calibri"/>
                <a:cs typeface="Calibri"/>
                <a:hlinkClick r:id="rId6"/>
              </a:rPr>
              <a:t>ССЫЛКА</a:t>
            </a:r>
            <a:endParaRPr lang="en-US" i="1" dirty="0">
              <a:ea typeface="Calibri"/>
              <a:cs typeface="Calibri"/>
            </a:endParaRPr>
          </a:p>
          <a:p>
            <a:pPr algn="ctr" rtl="0"/>
            <a:endParaRPr lang="en-US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90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243E-9455-5073-57C2-F02F76DC7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" sz="4000" b="1" dirty="0">
                <a:solidFill>
                  <a:srgbClr val="194869"/>
                </a:solidFill>
                <a:latin typeface="Calibri"/>
                <a:cs typeface="Calibri Light"/>
              </a:rPr>
              <a:t>iv. Лучшие практики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2D5FA-1F64-A73A-E675-E730D0ED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66658" cy="4235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" dirty="0">
                <a:solidFill>
                  <a:srgbClr val="002060"/>
                </a:solidFill>
                <a:ea typeface="+mn-lt"/>
                <a:cs typeface="+mn-lt"/>
              </a:rPr>
              <a:t>Инклюзивность</a:t>
            </a:r>
          </a:p>
          <a:p>
            <a:pPr rtl="0"/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rtl="0"/>
            <a:r>
              <a:rPr lang="ru" dirty="0">
                <a:solidFill>
                  <a:srgbClr val="002060"/>
                </a:solidFill>
                <a:ea typeface="+mn-lt"/>
                <a:cs typeface="+mn-lt"/>
              </a:rPr>
              <a:t>Процедурная справедливость</a:t>
            </a:r>
          </a:p>
          <a:p>
            <a:pPr rtl="0"/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rtl="0"/>
            <a:r>
              <a:rPr lang="ru" dirty="0">
                <a:solidFill>
                  <a:srgbClr val="002060"/>
                </a:solidFill>
                <a:ea typeface="+mn-lt"/>
                <a:cs typeface="+mn-lt"/>
              </a:rPr>
              <a:t>Соглашение на основе консенсуса</a:t>
            </a:r>
          </a:p>
          <a:p>
            <a:pPr rtl="0"/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rtl="0"/>
            <a:r>
              <a:rPr lang="ru" dirty="0">
                <a:solidFill>
                  <a:srgbClr val="002060"/>
                </a:solidFill>
                <a:ea typeface="+mn-lt"/>
                <a:cs typeface="+mn-lt"/>
              </a:rPr>
              <a:t>Прозрачность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AA175-A72F-CD41-E750-636CA6D1B0EE}"/>
              </a:ext>
            </a:extLst>
          </p:cNvPr>
          <p:cNvSpPr txBox="1"/>
          <p:nvPr/>
        </p:nvSpPr>
        <p:spPr>
          <a:xfrm>
            <a:off x="705394" y="5800647"/>
            <a:ext cx="1138500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ru" sz="2800" dirty="0">
                <a:solidFill>
                  <a:srgbClr val="002060"/>
                </a:solidFill>
              </a:rPr>
              <a:t>См. Руководство по проведению консультаций с заинтересованными сторонами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AD3D44-27B2-5201-CFB8-87B2C6587D8F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3CF90-93EC-E006-ADFB-C229538243B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77" b="3844"/>
          <a:stretch/>
        </p:blipFill>
        <p:spPr bwMode="auto">
          <a:xfrm>
            <a:off x="6646901" y="1690688"/>
            <a:ext cx="5179238" cy="2964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96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7EDC83-48EE-92B0-DCEB-D4B96DD0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 rtlCol="0">
            <a:noAutofit/>
          </a:bodyPr>
          <a:lstStyle/>
          <a:p>
            <a:pPr rtl="0"/>
            <a:r>
              <a:rPr lang="ru" sz="2800" b="1" dirty="0">
                <a:solidFill>
                  <a:srgbClr val="194869"/>
                </a:solidFill>
                <a:latin typeface="Calibri"/>
                <a:cs typeface="Calibri Light"/>
              </a:rPr>
              <a:t>Дополнительные вспомогательные материалы для консультаций с заинтересованными сторонами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9459F-6026-C048-BC73-4854F6B6B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849" y="1915961"/>
            <a:ext cx="5553947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rtl="0">
              <a:lnSpc>
                <a:spcPct val="140000"/>
              </a:lnSpc>
              <a:buNone/>
            </a:pPr>
            <a:r>
              <a:rPr lang="ru" sz="2000" dirty="0">
                <a:solidFill>
                  <a:srgbClr val="002060"/>
                </a:solidFill>
                <a:cs typeface="Calibri"/>
              </a:rPr>
              <a:t>В дополнение к Руководству по мониторингу: </a:t>
            </a:r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>
              <a:lnSpc>
                <a:spcPct val="140000"/>
              </a:lnSpc>
            </a:pPr>
            <a:r>
              <a:rPr lang="ru" sz="2000" dirty="0">
                <a:solidFill>
                  <a:srgbClr val="002060"/>
                </a:solidFill>
                <a:cs typeface="Calibri"/>
              </a:rPr>
              <a:t>Руководство по проведению консультаций с заинтересованными сторонами </a:t>
            </a:r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>
              <a:lnSpc>
                <a:spcPct val="140000"/>
              </a:lnSpc>
            </a:pPr>
            <a:r>
              <a:rPr lang="ru" sz="2000" dirty="0">
                <a:solidFill>
                  <a:srgbClr val="002060"/>
                </a:solidFill>
                <a:cs typeface="Calibri"/>
                <a:hlinkClick r:id="rId3"/>
              </a:rPr>
              <a:t>Сводка результатов по странам</a:t>
            </a:r>
            <a:r>
              <a:rPr lang="ru" sz="2000" dirty="0">
                <a:solidFill>
                  <a:srgbClr val="002060"/>
                </a:solidFill>
                <a:cs typeface="Calibri"/>
              </a:rPr>
              <a:t> (2 стр.) </a:t>
            </a:r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>
              <a:lnSpc>
                <a:spcPct val="140000"/>
              </a:lnSpc>
            </a:pPr>
            <a:r>
              <a:rPr lang="ru" sz="2000" dirty="0">
                <a:solidFill>
                  <a:srgbClr val="002060"/>
                </a:solidFill>
                <a:cs typeface="Calibri"/>
                <a:hlinkClick r:id="rId4"/>
              </a:rPr>
              <a:t>Курс подготовки модераторов</a:t>
            </a:r>
            <a:br>
              <a:rPr lang="en-US" sz="2000" dirty="0">
                <a:cs typeface="Calibri"/>
              </a:rPr>
            </a:br>
            <a:r>
              <a:rPr lang="ru" sz="2000" dirty="0">
                <a:solidFill>
                  <a:srgbClr val="002060"/>
                </a:solidFill>
                <a:cs typeface="Calibri"/>
              </a:rPr>
              <a:t>(Английский/французский/испанский)</a:t>
            </a:r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>
              <a:lnSpc>
                <a:spcPct val="140000"/>
              </a:lnSpc>
            </a:pPr>
            <a:r>
              <a:rPr lang="ru" sz="2000" dirty="0">
                <a:solidFill>
                  <a:srgbClr val="002060"/>
                </a:solidFill>
                <a:cs typeface="Calibri"/>
              </a:rPr>
              <a:t>Пакет поддержки </a:t>
            </a:r>
            <a:br>
              <a:rPr lang="en-US" sz="2000" dirty="0">
                <a:cs typeface="Calibri"/>
              </a:rPr>
            </a:br>
            <a:r>
              <a:rPr lang="ru" sz="2000" dirty="0">
                <a:solidFill>
                  <a:srgbClr val="002060"/>
                </a:solidFill>
                <a:cs typeface="Calibri"/>
              </a:rPr>
              <a:t>(техническая/финансовая поддержка)</a:t>
            </a:r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/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/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7" name="Picture 7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189449CA-B312-E8D5-A8F0-CEF4A81EA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8" r="9709" b="-4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6" name="Picture 6" descr="Text, application&#10;&#10;Description automatically generated">
            <a:extLst>
              <a:ext uri="{FF2B5EF4-FFF2-40B4-BE49-F238E27FC236}">
                <a16:creationId xmlns:a16="http://schemas.microsoft.com/office/drawing/2014/main" id="{9DE7FAAE-5C39-C2B6-182A-A06BFC9813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81" r="-4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760AF25B-7D4C-AEE4-9FCD-3DF7BB1DF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14" b="4"/>
          <a:stretch/>
        </p:blipFill>
        <p:spPr>
          <a:xfrm>
            <a:off x="9879033" y="350446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0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DCC02E67-A442-6546-93CA-A40BE1800C50}"/>
              </a:ext>
            </a:extLst>
          </p:cNvPr>
          <p:cNvSpPr txBox="1"/>
          <p:nvPr/>
        </p:nvSpPr>
        <p:spPr>
          <a:xfrm>
            <a:off x="9190642" y="6073959"/>
            <a:ext cx="27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2023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CD53AE3-2149-D83E-B2CA-009A2FEE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4" y="5829544"/>
            <a:ext cx="1013276" cy="84439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FAE8779-A55D-27BA-3548-708372E1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37" y="5829544"/>
            <a:ext cx="5615682" cy="728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ACA96-C810-5137-B424-EA8554466652}"/>
              </a:ext>
            </a:extLst>
          </p:cNvPr>
          <p:cNvSpPr txBox="1"/>
          <p:nvPr/>
        </p:nvSpPr>
        <p:spPr>
          <a:xfrm>
            <a:off x="889000" y="40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EE008-96C5-F438-B8BD-BEC683944A9B}"/>
              </a:ext>
            </a:extLst>
          </p:cNvPr>
          <p:cNvSpPr txBox="1"/>
          <p:nvPr/>
        </p:nvSpPr>
        <p:spPr>
          <a:xfrm>
            <a:off x="421824" y="1648022"/>
            <a:ext cx="64318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Часть 5. </a:t>
            </a:r>
            <a:b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Программа поддержки ИУВР для достижения ЦУР 6</a:t>
            </a:r>
            <a:endParaRPr lang="en-US" sz="4000" b="1" dirty="0">
              <a:solidFill>
                <a:srgbClr val="1948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1F30B-4686-D500-59A1-F071D518FDF1}"/>
              </a:ext>
            </a:extLst>
          </p:cNvPr>
          <p:cNvSpPr txBox="1"/>
          <p:nvPr/>
        </p:nvSpPr>
        <p:spPr>
          <a:xfrm>
            <a:off x="557751" y="4757134"/>
            <a:ext cx="56317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www.gwp.org</a:t>
            </a:r>
            <a:r>
              <a:rPr lang="en-US" sz="3200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3200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/sdg6support/</a:t>
            </a:r>
          </a:p>
        </p:txBody>
      </p:sp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1A514E6C-9E3A-7801-9298-1342526EA2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094" y="0"/>
            <a:ext cx="4239993" cy="6858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CAD030-F43F-F4C7-62F5-98D90DD56BE2}"/>
              </a:ext>
            </a:extLst>
          </p:cNvPr>
          <p:cNvSpPr txBox="1"/>
          <p:nvPr/>
        </p:nvSpPr>
        <p:spPr>
          <a:xfrm>
            <a:off x="838669" y="152867"/>
            <a:ext cx="69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20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Показатель 6.5.1 ЦУР: степень внедрения интегрированного управления водными ресурсами (ИУВР)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D5E6F-5ADF-6119-4A77-D993D412FDA7}"/>
              </a:ext>
            </a:extLst>
          </p:cNvPr>
          <p:cNvSpPr txBox="1"/>
          <p:nvPr/>
        </p:nvSpPr>
        <p:spPr>
          <a:xfrm>
            <a:off x="838669" y="861199"/>
            <a:ext cx="711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b="0" i="0" u="none" strike="noStrike" kern="1200" cap="none" spc="0" normalizeH="0" noProof="0" dirty="0">
                <a:ln>
                  <a:noFill/>
                </a:ln>
                <a:solidFill>
                  <a:srgbClr val="4EB3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в области мониторинга и отчетности за 2023 год </a:t>
            </a:r>
          </a:p>
        </p:txBody>
      </p:sp>
    </p:spTree>
    <p:extLst>
      <p:ext uri="{BB962C8B-B14F-4D97-AF65-F5344CB8AC3E}">
        <p14:creationId xmlns:p14="http://schemas.microsoft.com/office/powerpoint/2010/main" val="26192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0"/>
    </mc:Choice>
    <mc:Fallback xmlns="">
      <p:transition spd="slow" advTm="1478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59298BE-6A31-B157-2D78-B3F73AC7E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8946" y="-299"/>
            <a:ext cx="10219730" cy="67092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1BBC1-AE0C-C560-0FA6-F69240188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704" y="5603965"/>
            <a:ext cx="866735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925E9EC6-C9DA-F294-EDAA-A1CD3AFFA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03" y="799879"/>
            <a:ext cx="11275849" cy="5853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3E814-B7A4-E524-30A9-0AF4C36C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80" y="141780"/>
            <a:ext cx="10975427" cy="13387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sz="4000" b="1" dirty="0">
                <a:solidFill>
                  <a:srgbClr val="194869"/>
                </a:solidFill>
                <a:latin typeface="Calibri"/>
                <a:cs typeface="Calibri Light"/>
              </a:rPr>
              <a:t>Этап 1: усиление консультаций с заинтересованными сторонами в процессе представления отчетности по показателю 6.5.1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C93A9-BC72-E574-7EF4-4889BE932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80" y="4667150"/>
            <a:ext cx="3775354" cy="2190850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" sz="2400" dirty="0">
                <a:solidFill>
                  <a:srgbClr val="002060"/>
                </a:solidFill>
              </a:rPr>
              <a:t>Более 70 стран получили поддержку в 2017 и 2020 годах</a:t>
            </a:r>
            <a:endParaRPr lang="en-US" sz="2400" dirty="0">
              <a:solidFill>
                <a:srgbClr val="002060"/>
              </a:solidFill>
              <a:cs typeface="Calibri"/>
            </a:endParaRPr>
          </a:p>
          <a:p>
            <a:pPr rtl="0"/>
            <a:r>
              <a:rPr lang="ru" sz="2400" dirty="0">
                <a:solidFill>
                  <a:srgbClr val="002060"/>
                </a:solidFill>
              </a:rPr>
              <a:t>Привлечено более 3000 заинтересованных сторон</a:t>
            </a:r>
            <a:endParaRPr lang="en-US" sz="24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8A3037-1E19-0416-240E-D525AE9C1E18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6492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942CD6-1766-864C-9A66-6AA9B68E0D68}"/>
              </a:ext>
            </a:extLst>
          </p:cNvPr>
          <p:cNvSpPr txBox="1"/>
          <p:nvPr/>
        </p:nvSpPr>
        <p:spPr>
          <a:xfrm>
            <a:off x="421824" y="1648022"/>
            <a:ext cx="64318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Часть 1. Основная информация:</a:t>
            </a:r>
            <a:b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8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отчетность в области ИУВР в контексте ЦУР</a:t>
            </a:r>
            <a:endParaRPr lang="en-US" sz="4000" b="1" dirty="0">
              <a:solidFill>
                <a:srgbClr val="1948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C02E67-A442-6546-93CA-A40BE1800C50}"/>
              </a:ext>
            </a:extLst>
          </p:cNvPr>
          <p:cNvSpPr txBox="1"/>
          <p:nvPr/>
        </p:nvSpPr>
        <p:spPr>
          <a:xfrm>
            <a:off x="9190642" y="6073959"/>
            <a:ext cx="27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2023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CD53AE3-2149-D83E-B2CA-009A2FEE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4" y="5829544"/>
            <a:ext cx="1013276" cy="84439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FAE8779-A55D-27BA-3548-708372E1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37" y="5829544"/>
            <a:ext cx="5615682" cy="728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ACA96-C810-5137-B424-EA8554466652}"/>
              </a:ext>
            </a:extLst>
          </p:cNvPr>
          <p:cNvSpPr txBox="1"/>
          <p:nvPr/>
        </p:nvSpPr>
        <p:spPr>
          <a:xfrm>
            <a:off x="889000" y="40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EE931-8351-3CF7-8556-55FEF9B1B532}"/>
              </a:ext>
            </a:extLst>
          </p:cNvPr>
          <p:cNvSpPr txBox="1"/>
          <p:nvPr/>
        </p:nvSpPr>
        <p:spPr>
          <a:xfrm>
            <a:off x="421824" y="499963"/>
            <a:ext cx="734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EB3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в области мониторинга и отчетности за 2023 год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DE9B9-D1BC-2BFB-D513-5BC1507008C7}"/>
              </a:ext>
            </a:extLst>
          </p:cNvPr>
          <p:cNvSpPr txBox="1"/>
          <p:nvPr/>
        </p:nvSpPr>
        <p:spPr>
          <a:xfrm>
            <a:off x="421824" y="117827"/>
            <a:ext cx="1177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Показатель 6.5.1 ЦУР: степень внедрения интегрированного управления водными ресурсами (ИУВР)</a:t>
            </a:r>
          </a:p>
        </p:txBody>
      </p:sp>
      <p:pic>
        <p:nvPicPr>
          <p:cNvPr id="1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3A33C49F-3A83-C8C5-000E-C360AFD66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569" y="1648022"/>
            <a:ext cx="2743200" cy="27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0"/>
    </mc:Choice>
    <mc:Fallback xmlns="">
      <p:transition spd="slow" advTm="1322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3EB7C7-48C6-5A80-0503-8B1FFA7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34" y="207718"/>
            <a:ext cx="11500944" cy="894243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Этап 1: партнерский подход к выявлению проблем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B4057-8C10-8DD4-94F8-14AE5B48A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0920" y="1537389"/>
            <a:ext cx="5157787" cy="659270"/>
          </a:xfrm>
        </p:spPr>
        <p:txBody>
          <a:bodyPr rtlCol="0">
            <a:normAutofit/>
          </a:bodyPr>
          <a:lstStyle/>
          <a:p>
            <a:pPr rtl="0"/>
            <a:r>
              <a:rPr lang="ru" sz="2800">
                <a:solidFill>
                  <a:srgbClr val="002060"/>
                </a:solidFill>
              </a:rPr>
              <a:t>Доступна поддержка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74EDB-0E81-B381-881F-4F78A235A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0920" y="2203150"/>
            <a:ext cx="5157787" cy="337584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/>
            <a:r>
              <a:rPr lang="ru" u="sng">
                <a:solidFill>
                  <a:srgbClr val="002060"/>
                </a:solidFill>
              </a:rPr>
              <a:t>Финансовая помощь:</a:t>
            </a:r>
            <a:br>
              <a:rPr lang="en-US" u="sng" dirty="0">
                <a:solidFill>
                  <a:srgbClr val="002060"/>
                </a:solidFill>
              </a:rPr>
            </a:br>
            <a:r>
              <a:rPr lang="ru">
                <a:solidFill>
                  <a:srgbClr val="002060"/>
                </a:solidFill>
              </a:rPr>
              <a:t>для привлечения «модератора», проведения консультаций </a:t>
            </a:r>
            <a:r>
              <a:rPr lang="ru" u="sng">
                <a:solidFill>
                  <a:srgbClr val="002060"/>
                </a:solidFill>
              </a:rPr>
              <a:t>(60 стран)</a:t>
            </a:r>
          </a:p>
          <a:p>
            <a:pPr rtl="0"/>
            <a:endParaRPr lang="en-US" dirty="0">
              <a:solidFill>
                <a:srgbClr val="002060"/>
              </a:solidFill>
            </a:endParaRPr>
          </a:p>
          <a:p>
            <a:pPr rtl="0"/>
            <a:r>
              <a:rPr lang="ru" u="sng">
                <a:solidFill>
                  <a:srgbClr val="002060"/>
                </a:solidFill>
              </a:rPr>
              <a:t>Техническое руководство: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ru">
                <a:solidFill>
                  <a:srgbClr val="002060"/>
                </a:solidFill>
              </a:rPr>
              <a:t>открытый доступ, доступно для </a:t>
            </a:r>
            <a:r>
              <a:rPr lang="ru" u="sng">
                <a:solidFill>
                  <a:srgbClr val="002060"/>
                </a:solidFill>
              </a:rPr>
              <a:t>всех стран</a:t>
            </a:r>
            <a:r>
              <a:rPr lang="ru">
                <a:solidFill>
                  <a:srgbClr val="002060"/>
                </a:solidFill>
              </a:rPr>
              <a:t> (например, пакет поддержки)</a:t>
            </a:r>
            <a:endParaRPr lang="en-US" dirty="0">
              <a:solidFill>
                <a:srgbClr val="002060"/>
              </a:solidFill>
              <a:cs typeface="Calibri"/>
            </a:endParaRPr>
          </a:p>
          <a:p>
            <a:pPr rtl="0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875FB1-5A82-D42F-C35A-18F98C473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34577" y="1537389"/>
            <a:ext cx="5183188" cy="659270"/>
          </a:xfrm>
        </p:spPr>
        <p:txBody>
          <a:bodyPr rtlCol="0">
            <a:normAutofit/>
          </a:bodyPr>
          <a:lstStyle/>
          <a:p>
            <a:pPr rtl="0"/>
            <a:r>
              <a:rPr lang="ru" sz="2800">
                <a:solidFill>
                  <a:srgbClr val="002060"/>
                </a:solidFill>
              </a:rPr>
              <a:t>Критерии отбора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4D458B-85F0-62E8-C722-5DA258BB8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958805" y="2419109"/>
            <a:ext cx="3233195" cy="36267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/>
            <a:r>
              <a:rPr lang="ru" dirty="0">
                <a:solidFill>
                  <a:srgbClr val="002060"/>
                </a:solidFill>
              </a:rPr>
              <a:t>Обязательства страны</a:t>
            </a:r>
          </a:p>
          <a:p>
            <a:pPr rtl="0"/>
            <a:r>
              <a:rPr lang="ru" dirty="0">
                <a:solidFill>
                  <a:srgbClr val="002060"/>
                </a:solidFill>
              </a:rPr>
              <a:t>Страновое софинансирование (если возможно)</a:t>
            </a:r>
            <a:endParaRPr lang="en-US" dirty="0">
              <a:solidFill>
                <a:srgbClr val="002060"/>
              </a:solidFill>
              <a:cs typeface="Calibri"/>
            </a:endParaRPr>
          </a:p>
          <a:p>
            <a:pPr rtl="0"/>
            <a:r>
              <a:rPr lang="ru" dirty="0">
                <a:solidFill>
                  <a:srgbClr val="002060"/>
                </a:solidFill>
              </a:rPr>
              <a:t>Статус ИУВР</a:t>
            </a:r>
            <a:endParaRPr lang="en-US" dirty="0">
              <a:solidFill>
                <a:srgbClr val="002060"/>
              </a:solidFill>
              <a:cs typeface="Calibri"/>
            </a:endParaRPr>
          </a:p>
          <a:p>
            <a:pPr rtl="0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604A2-1571-D1DA-8701-990015818274}"/>
              </a:ext>
            </a:extLst>
          </p:cNvPr>
          <p:cNvSpPr txBox="1"/>
          <p:nvPr/>
        </p:nvSpPr>
        <p:spPr>
          <a:xfrm>
            <a:off x="3331597" y="5578997"/>
            <a:ext cx="6622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2400" dirty="0"/>
              <a:t>Детали доступны по электронной почте: </a:t>
            </a:r>
            <a:r>
              <a:rPr lang="ru" sz="2400" dirty="0">
                <a:hlinkClick r:id="rId3"/>
              </a:rPr>
              <a:t>sdg6iwrmsp@gwp.org</a:t>
            </a:r>
            <a:r>
              <a:rPr lang="ru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41F103-0C75-FD5A-2AB8-663F40DBB646}"/>
              </a:ext>
            </a:extLst>
          </p:cNvPr>
          <p:cNvSpPr txBox="1"/>
          <p:nvPr/>
        </p:nvSpPr>
        <p:spPr>
          <a:xfrm>
            <a:off x="1942548" y="6291652"/>
            <a:ext cx="8459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" sz="2000">
                <a:hlinkClick r:id="rId4"/>
              </a:rPr>
              <a:t>www.gwp.org/en/sdg6support/consultations/where-we-are/stage-1-activities/</a:t>
            </a:r>
            <a:r>
              <a:rPr lang="ru" sz="2000"/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2FEB73-A13F-E30E-CD75-773DB15C7B6F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5</a:t>
            </a:r>
          </a:p>
        </p:txBody>
      </p:sp>
      <p:pic>
        <p:nvPicPr>
          <p:cNvPr id="3" name="Picture 10" descr="Diagram, venn diagram&#10;&#10;Description automatically generated">
            <a:extLst>
              <a:ext uri="{FF2B5EF4-FFF2-40B4-BE49-F238E27FC236}">
                <a16:creationId xmlns:a16="http://schemas.microsoft.com/office/drawing/2014/main" id="{F698E9F8-76F8-B6BF-FE0D-B5853EABC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39" y="1719618"/>
            <a:ext cx="3436961" cy="36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D3DA-B7A3-D331-E597-E2724885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1573"/>
            <a:ext cx="10515600" cy="694096"/>
          </a:xfrm>
        </p:spPr>
        <p:txBody>
          <a:bodyPr rtlCol="0">
            <a:normAutofit/>
          </a:bodyPr>
          <a:lstStyle/>
          <a:p>
            <a:pPr rtl="0"/>
            <a:r>
              <a:rPr lang="ru" sz="4000" b="1" dirty="0">
                <a:solidFill>
                  <a:srgbClr val="194869"/>
                </a:solidFill>
                <a:latin typeface="Calibri"/>
                <a:cs typeface="Calibri Light"/>
              </a:rPr>
              <a:t>Региональные обмены в целях обучения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9A2EB-59DC-3610-656C-8B33D015D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5220" y="890641"/>
            <a:ext cx="10020700" cy="258515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rtl="0">
              <a:buNone/>
            </a:pPr>
            <a:r>
              <a:rPr lang="ru" sz="2800" b="1" dirty="0">
                <a:solidFill>
                  <a:srgbClr val="002060"/>
                </a:solidFill>
              </a:rPr>
              <a:t>Цели:</a:t>
            </a:r>
            <a:endParaRPr lang="en-GB" sz="2800" dirty="0">
              <a:solidFill>
                <a:srgbClr val="002060"/>
              </a:solidFill>
              <a:cs typeface="Calibri"/>
            </a:endParaRPr>
          </a:p>
          <a:p>
            <a:pPr rtl="0"/>
            <a:r>
              <a:rPr lang="ru" sz="2800" b="0" u="sng" dirty="0">
                <a:solidFill>
                  <a:srgbClr val="002060"/>
                </a:solidFill>
              </a:rPr>
              <a:t>обменяться уроками</a:t>
            </a:r>
            <a:r>
              <a:rPr lang="ru" sz="2800" b="0" dirty="0">
                <a:solidFill>
                  <a:srgbClr val="002060"/>
                </a:solidFill>
              </a:rPr>
              <a:t>, извлеченными из процесса консультаций между координаторами;</a:t>
            </a:r>
            <a:endParaRPr lang="en-GB" sz="2800" b="0" dirty="0">
              <a:solidFill>
                <a:srgbClr val="002060"/>
              </a:solidFill>
              <a:cs typeface="Calibri"/>
            </a:endParaRPr>
          </a:p>
          <a:p>
            <a:pPr rtl="0"/>
            <a:r>
              <a:rPr lang="ru" sz="2800" b="0" u="sng" dirty="0">
                <a:solidFill>
                  <a:srgbClr val="002060"/>
                </a:solidFill>
              </a:rPr>
              <a:t>определить общие проблемы и возможности для продвижения внедрения ИУВР</a:t>
            </a:r>
            <a:r>
              <a:rPr lang="ru" sz="2800" b="0" dirty="0">
                <a:solidFill>
                  <a:srgbClr val="002060"/>
                </a:solidFill>
              </a:rPr>
              <a:t> на региональном уровне </a:t>
            </a:r>
            <a:br>
              <a:rPr lang="en-GB" sz="2800" b="0" dirty="0">
                <a:solidFill>
                  <a:srgbClr val="002060"/>
                </a:solidFill>
              </a:rPr>
            </a:br>
            <a:r>
              <a:rPr lang="ru" sz="2800" b="0" dirty="0">
                <a:solidFill>
                  <a:srgbClr val="002060"/>
                </a:solidFill>
              </a:rPr>
              <a:t>(с возможностью подготовки региональных докладов после представления национальных докладов).</a:t>
            </a:r>
            <a:endParaRPr lang="en-GB" sz="2800" b="0" dirty="0">
              <a:solidFill>
                <a:srgbClr val="002060"/>
              </a:solidFill>
              <a:cs typeface="Calibri"/>
            </a:endParaRPr>
          </a:p>
          <a:p>
            <a:pPr marL="0" indent="0" rtl="0">
              <a:buNone/>
            </a:pPr>
            <a:endParaRPr lang="en-GB" sz="28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BCBD8-B374-8A3F-1DD6-C31AC9D89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221" y="4748355"/>
            <a:ext cx="1400023" cy="177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7646F-6F3A-07E0-CD65-33B8E0AAA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919" y="365125"/>
            <a:ext cx="1429400" cy="199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Report cover">
            <a:extLst>
              <a:ext uri="{FF2B5EF4-FFF2-40B4-BE49-F238E27FC236}">
                <a16:creationId xmlns:a16="http://schemas.microsoft.com/office/drawing/2014/main" id="{97931270-4C23-AFCB-9040-DD7DE90D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919" y="2531339"/>
            <a:ext cx="1423250" cy="2014033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095B7-2E93-5836-29D3-9155C97F0424}"/>
              </a:ext>
            </a:extLst>
          </p:cNvPr>
          <p:cNvSpPr txBox="1"/>
          <p:nvPr/>
        </p:nvSpPr>
        <p:spPr>
          <a:xfrm>
            <a:off x="731520" y="3429000"/>
            <a:ext cx="100207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ru" sz="2800" b="1" dirty="0">
                <a:solidFill>
                  <a:srgbClr val="002060"/>
                </a:solidFill>
              </a:rPr>
              <a:t>Доступная помощь: Программа поддержки ИУВР для достижения ЦУР 6</a:t>
            </a:r>
            <a:r>
              <a:rPr lang="ru" sz="2800" dirty="0">
                <a:solidFill>
                  <a:srgbClr val="002060"/>
                </a:solidFill>
              </a:rPr>
              <a:t>:</a:t>
            </a:r>
            <a:endParaRPr lang="en-GB" sz="2800" dirty="0">
              <a:solidFill>
                <a:srgbClr val="002060"/>
              </a:solidFill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002060"/>
                </a:solidFill>
              </a:rPr>
              <a:t>поддержка посредника, техническое руководство (через глобальные группы, Региональные водные партнерства ГВП, страновые водные партнерства);</a:t>
            </a:r>
            <a:endParaRPr lang="en-GB" sz="2800" dirty="0">
              <a:solidFill>
                <a:srgbClr val="002060"/>
              </a:solidFill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002060"/>
                </a:solidFill>
              </a:rPr>
              <a:t>использование онлайн-инструментов, включая сообщества практиков;</a:t>
            </a:r>
            <a:endParaRPr lang="en-GB" sz="2800" dirty="0">
              <a:solidFill>
                <a:srgbClr val="002060"/>
              </a:solidFill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002060"/>
                </a:solidFill>
              </a:rPr>
              <a:t>финансовая поддержка не предоставляется.</a:t>
            </a:r>
            <a:endParaRPr lang="en-GB" sz="2800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8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1022-9BA7-DB85-3AC1-5441F485F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28" y="135087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Этап 2: формулирование ответов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61E31-080F-71AB-1BE4-52288F899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0717" y="1552455"/>
            <a:ext cx="7883799" cy="45615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rtl="0"/>
            <a:r>
              <a:rPr lang="ru">
                <a:solidFill>
                  <a:srgbClr val="002060"/>
                </a:solidFill>
                <a:latin typeface="Calibri"/>
                <a:cs typeface="Calibri"/>
              </a:rPr>
              <a:t>Возглавляемый правительством процесс с участием многих заинтересованных сторон по формулированию и приоритизации мер реагирования на вызовы в области ИУВР.</a:t>
            </a:r>
          </a:p>
          <a:p>
            <a:pPr marL="457200" indent="-457200" rtl="0"/>
            <a:r>
              <a:rPr lang="ru">
                <a:solidFill>
                  <a:srgbClr val="002060"/>
                </a:solidFill>
                <a:latin typeface="Calibri"/>
                <a:cs typeface="Calibri"/>
              </a:rPr>
              <a:t>Разработка Плана действий в области ИУВР (или аналогичного плана).</a:t>
            </a:r>
          </a:p>
          <a:p>
            <a:pPr marL="457200" indent="-457200" rtl="0"/>
            <a:endParaRPr lang="en-US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 indent="-457200" rtl="0"/>
            <a:r>
              <a:rPr lang="ru">
                <a:solidFill>
                  <a:srgbClr val="002060"/>
                </a:solidFill>
                <a:latin typeface="Calibri"/>
                <a:cs typeface="Calibri"/>
              </a:rPr>
              <a:t>Только страны, получившие поддержку на этапе 1, имеют право на участие во втором этапе, начиная с 2024 года.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0EB964-E0F2-5F11-C264-642104FA6C8F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48008-808C-3086-173B-3E68629CBD35}"/>
              </a:ext>
            </a:extLst>
          </p:cNvPr>
          <p:cNvSpPr txBox="1"/>
          <p:nvPr/>
        </p:nvSpPr>
        <p:spPr>
          <a:xfrm>
            <a:off x="1944547" y="6205805"/>
            <a:ext cx="903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">
                <a:hlinkClick r:id="rId3"/>
              </a:rPr>
              <a:t>https://www.gwp.org/en/sdg6support/consultations/where-we-need-to-go/stage-2-activities/</a:t>
            </a:r>
            <a:r>
              <a:rPr lang="ru"/>
              <a:t> </a:t>
            </a:r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7E6ACC-5D7F-CC76-7494-97E39BFCD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25" y="1555096"/>
            <a:ext cx="3505199" cy="366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2019-C66F-C897-8548-153808E3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Этап 3: внедрение решений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B7000-D75A-22ED-6185-1A4330DCB7F2}"/>
              </a:ext>
            </a:extLst>
          </p:cNvPr>
          <p:cNvSpPr txBox="1"/>
          <p:nvPr/>
        </p:nvSpPr>
        <p:spPr>
          <a:xfrm>
            <a:off x="3682669" y="1716144"/>
            <a:ext cx="850972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ru" sz="2800">
                <a:solidFill>
                  <a:srgbClr val="002060"/>
                </a:solidFill>
                <a:ea typeface="+mn-lt"/>
                <a:cs typeface="+mn-lt"/>
              </a:rPr>
              <a:t>Оказывайте правительствам помощь в реализации планов действий в области ИУВР:</a:t>
            </a:r>
            <a:endParaRPr lang="en-US" sz="2800" dirty="0">
              <a:solidFill>
                <a:srgbClr val="002060"/>
              </a:solidFill>
              <a:cs typeface="Calibri"/>
            </a:endParaRPr>
          </a:p>
          <a:p>
            <a:pPr marL="742950" lvl="1" indent="-285750" rtl="0">
              <a:buFont typeface="Arial"/>
              <a:buChar char="•"/>
            </a:pPr>
            <a:r>
              <a:rPr lang="ru" sz="2800">
                <a:solidFill>
                  <a:srgbClr val="002060"/>
                </a:solidFill>
                <a:ea typeface="+mn-lt"/>
                <a:cs typeface="+mn-lt"/>
              </a:rPr>
              <a:t>создавайте новые / укрепляйте существующие партнерские отношения с участием многих заинтересованных сторон.</a:t>
            </a:r>
            <a:endParaRPr lang="en-US" sz="2800" dirty="0">
              <a:solidFill>
                <a:srgbClr val="002060"/>
              </a:solidFill>
              <a:cs typeface="Calibri"/>
            </a:endParaRPr>
          </a:p>
          <a:p>
            <a:pPr marL="742950" lvl="1" indent="-285750" rtl="0">
              <a:buFont typeface="Arial"/>
              <a:buChar char="•"/>
            </a:pPr>
            <a:r>
              <a:rPr lang="ru" sz="2800">
                <a:solidFill>
                  <a:srgbClr val="002060"/>
                </a:solidFill>
                <a:latin typeface="Calibri"/>
                <a:cs typeface="Calibri"/>
              </a:rPr>
              <a:t>Определите</a:t>
            </a:r>
            <a:r>
              <a:rPr lang="ru" sz="2800">
                <a:solidFill>
                  <a:srgbClr val="002060"/>
                </a:solidFill>
                <a:ea typeface="+mn-lt"/>
                <a:cs typeface="+mn-lt"/>
              </a:rPr>
              <a:t> возможности финансирования и подготовьте страны к получению доступа к финансированию</a:t>
            </a:r>
            <a:r>
              <a:rPr lang="ru" sz="280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800" dirty="0">
              <a:solidFill>
                <a:srgbClr val="002060"/>
              </a:solidFill>
              <a:cs typeface="Calibri"/>
            </a:endParaRPr>
          </a:p>
          <a:p>
            <a:pPr marL="742950" lvl="1" indent="-285750" rtl="0">
              <a:buFont typeface="Arial"/>
              <a:buChar char="•"/>
            </a:pPr>
            <a:r>
              <a:rPr lang="ru" sz="2800">
                <a:solidFill>
                  <a:srgbClr val="002060"/>
                </a:solidFill>
                <a:ea typeface="+mn-lt"/>
                <a:cs typeface="+mn-lt"/>
              </a:rPr>
              <a:t>Получайте доступа к технической помощи и передовому опыту других стран.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A61F7B-2356-4F69-AA8D-B57787CF0339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C1658-2BBF-1572-75FA-15EE5F5727E7}"/>
              </a:ext>
            </a:extLst>
          </p:cNvPr>
          <p:cNvSpPr txBox="1"/>
          <p:nvPr/>
        </p:nvSpPr>
        <p:spPr>
          <a:xfrm>
            <a:off x="2858947" y="6146170"/>
            <a:ext cx="821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">
                <a:hlinkClick r:id="rId3"/>
              </a:rPr>
              <a:t>https://www.gwp.org/en/sdg6support/consultations/getting-there/stage-3-activities/</a:t>
            </a:r>
            <a:r>
              <a:rPr lang="ru"/>
              <a:t> </a:t>
            </a: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4974CABB-193F-4473-60A0-8B843ED8A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3" y="2057383"/>
            <a:ext cx="3620218" cy="34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05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DCC02E67-A442-6546-93CA-A40BE1800C50}"/>
              </a:ext>
            </a:extLst>
          </p:cNvPr>
          <p:cNvSpPr txBox="1"/>
          <p:nvPr/>
        </p:nvSpPr>
        <p:spPr>
          <a:xfrm>
            <a:off x="9190642" y="6073959"/>
            <a:ext cx="27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2023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CD53AE3-2149-D83E-B2CA-009A2FEE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4" y="5829544"/>
            <a:ext cx="1013276" cy="84439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FAE8779-A55D-27BA-3548-708372E1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37" y="5829544"/>
            <a:ext cx="5615682" cy="728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ACA96-C810-5137-B424-EA8554466652}"/>
              </a:ext>
            </a:extLst>
          </p:cNvPr>
          <p:cNvSpPr txBox="1"/>
          <p:nvPr/>
        </p:nvSpPr>
        <p:spPr>
          <a:xfrm>
            <a:off x="889000" y="40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EE008-96C5-F438-B8BD-BEC683944A9B}"/>
              </a:ext>
            </a:extLst>
          </p:cNvPr>
          <p:cNvSpPr txBox="1"/>
          <p:nvPr/>
        </p:nvSpPr>
        <p:spPr>
          <a:xfrm>
            <a:off x="421824" y="1648022"/>
            <a:ext cx="69695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Часть 6. </a:t>
            </a:r>
            <a:br>
              <a:rPr lang="ru-RU" sz="44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44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Прогресс в области показателя 6.5.1 ЦУР и необходимость ускорения</a:t>
            </a:r>
            <a:endParaRPr lang="en-US" sz="3600" b="1" dirty="0">
              <a:solidFill>
                <a:srgbClr val="1948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D8D5F4C3-58D1-96B5-78F7-52894C0D44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095" y="0"/>
            <a:ext cx="42399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9CB59-2416-98CD-7A88-8035EB6E6A7F}"/>
              </a:ext>
            </a:extLst>
          </p:cNvPr>
          <p:cNvSpPr txBox="1"/>
          <p:nvPr/>
        </p:nvSpPr>
        <p:spPr>
          <a:xfrm>
            <a:off x="838669" y="152867"/>
            <a:ext cx="69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20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Показатель 6.5.1 ЦУР: степень внедрения интегрированного управления водными ресурсами (ИУВР)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B4149-8F45-68DA-8426-AB958FFD8839}"/>
              </a:ext>
            </a:extLst>
          </p:cNvPr>
          <p:cNvSpPr txBox="1"/>
          <p:nvPr/>
        </p:nvSpPr>
        <p:spPr>
          <a:xfrm>
            <a:off x="838669" y="861199"/>
            <a:ext cx="711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b="0" i="0" u="none" strike="noStrike" kern="1200" cap="none" spc="0" normalizeH="0" noProof="0" dirty="0">
                <a:ln>
                  <a:noFill/>
                </a:ln>
                <a:solidFill>
                  <a:srgbClr val="4EB3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в области мониторинга и отчетности за 2023 год </a:t>
            </a:r>
          </a:p>
        </p:txBody>
      </p:sp>
    </p:spTree>
    <p:extLst>
      <p:ext uri="{BB962C8B-B14F-4D97-AF65-F5344CB8AC3E}">
        <p14:creationId xmlns:p14="http://schemas.microsoft.com/office/powerpoint/2010/main" val="37617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5"/>
    </mc:Choice>
    <mc:Fallback xmlns="">
      <p:transition spd="slow" advTm="1640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8632B53D-6189-9A77-2D46-3EA010043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3" t="5966"/>
          <a:stretch/>
        </p:blipFill>
        <p:spPr>
          <a:xfrm>
            <a:off x="280950" y="936764"/>
            <a:ext cx="3258006" cy="1575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CBD1D612-E201-FA42-796B-67F33E220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173" y="936764"/>
            <a:ext cx="8371406" cy="37280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8774C-D8A8-4E5F-B2F3-9ECD10ED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50" y="43310"/>
            <a:ext cx="11010900" cy="825146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sz="4000" b="1" dirty="0">
                <a:solidFill>
                  <a:srgbClr val="194869"/>
                </a:solidFill>
                <a:latin typeface="Calibri"/>
                <a:cs typeface="Calibri Light"/>
              </a:rPr>
              <a:t>Отчетность по показателю 6.5.1 в области ИУВР на сегодняшний день (2017 г., 2020 г.)</a:t>
            </a:r>
            <a:endParaRPr lang="en-GB" sz="4000" b="1" dirty="0">
              <a:solidFill>
                <a:srgbClr val="194869"/>
              </a:solidFill>
              <a:latin typeface="Calibri"/>
              <a:cs typeface="Calibri Ligh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B701E7-AD06-B499-F276-EB4330014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173" y="4664771"/>
            <a:ext cx="8371406" cy="674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1C0F0-BE4C-0AAE-965B-3CF6930AC713}"/>
              </a:ext>
            </a:extLst>
          </p:cNvPr>
          <p:cNvSpPr txBox="1"/>
          <p:nvPr/>
        </p:nvSpPr>
        <p:spPr>
          <a:xfrm>
            <a:off x="925795" y="2648662"/>
            <a:ext cx="70467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"/>
              <a:t>2017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1283A-DC7F-CD3F-C3E2-9AC16DEA6F4F}"/>
              </a:ext>
            </a:extLst>
          </p:cNvPr>
          <p:cNvSpPr txBox="1"/>
          <p:nvPr/>
        </p:nvSpPr>
        <p:spPr>
          <a:xfrm>
            <a:off x="2703063" y="4076528"/>
            <a:ext cx="70467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"/>
              <a:t>2020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1BDC3-BACE-AD0A-ECE5-907830DD741A}"/>
              </a:ext>
            </a:extLst>
          </p:cNvPr>
          <p:cNvSpPr txBox="1"/>
          <p:nvPr/>
        </p:nvSpPr>
        <p:spPr>
          <a:xfrm>
            <a:off x="518160" y="5570733"/>
            <a:ext cx="1115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  <a:defRPr/>
            </a:pPr>
            <a:r>
              <a:rPr lang="ru" sz="2400">
                <a:solidFill>
                  <a:srgbClr val="002060"/>
                </a:solidFill>
              </a:rPr>
              <a:t>186 стран представили отчетность по показателю 6.5.1 (2017 г., 2020 г.). </a:t>
            </a:r>
          </a:p>
          <a:p>
            <a:pPr marL="342900" indent="-342900" rtl="0">
              <a:buFont typeface="Arial" panose="020B0604020202020204" pitchFamily="34" charset="0"/>
              <a:buChar char="•"/>
              <a:defRPr/>
            </a:pPr>
            <a:r>
              <a:rPr lang="ru" sz="2400">
                <a:solidFill>
                  <a:srgbClr val="002060"/>
                </a:solidFill>
              </a:rPr>
              <a:t>87 стран с низким или средне-низким уровнем внедрения ИУВР (в 2020 году)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ru" sz="2400">
                <a:solidFill>
                  <a:srgbClr val="002060"/>
                </a:solidFill>
              </a:rPr>
              <a:t>	= маловероятно достижение целевого показателя к 2030 году. </a:t>
            </a:r>
            <a:endParaRPr lang="en-US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0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CD67-113A-7DE6-63E4-75A5AE9B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2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Внедрение ИУВР необходимо ускорить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FC763E-4392-8384-9165-2A8BABDAA96C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6D1247-A2BF-7776-53CF-F35E94FD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0" y="1825625"/>
            <a:ext cx="3672840" cy="4351338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107 стран не смогут обеспечить устойчивое использование водных ресурсов к 2030 году.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В глобальном масштабе текущие темпы достижения прогресса необходимо удвоить 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50360-94EF-9F19-E7C1-2D87DF2BA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1416143"/>
            <a:ext cx="65532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FA07DE03-CA6E-AC0F-0FE7-1DD5AFED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3" y="1844675"/>
            <a:ext cx="3141663" cy="4449763"/>
          </a:xfrm>
          <a:prstGeom prst="rect">
            <a:avLst/>
          </a:prstGeom>
        </p:spPr>
      </p:pic>
      <p:pic>
        <p:nvPicPr>
          <p:cNvPr id="10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549F4F-E33E-0BE0-528E-F777A52F3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61" y="1635918"/>
            <a:ext cx="1862805" cy="2638425"/>
          </a:xfrm>
          <a:prstGeom prst="rect">
            <a:avLst/>
          </a:prstGeo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27AC4F9-E740-054A-A9C6-A755BC09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248" y="1635918"/>
            <a:ext cx="1860550" cy="2638425"/>
          </a:xfrm>
          <a:prstGeom prst="rect">
            <a:avLst/>
          </a:prstGeom>
        </p:spPr>
      </p:pic>
      <p:pic>
        <p:nvPicPr>
          <p:cNvPr id="8" name="Picture 8" descr="Text, website&#10;&#10;Description automatically generated">
            <a:extLst>
              <a:ext uri="{FF2B5EF4-FFF2-40B4-BE49-F238E27FC236}">
                <a16:creationId xmlns:a16="http://schemas.microsoft.com/office/drawing/2014/main" id="{E7863D9E-181A-87A4-1516-CA7A5FB2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934" y="1663303"/>
            <a:ext cx="1857375" cy="2638425"/>
          </a:xfrm>
          <a:prstGeom prst="rect">
            <a:avLst/>
          </a:prstGeom>
        </p:spPr>
      </p:pic>
      <p:pic>
        <p:nvPicPr>
          <p:cNvPr id="6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A343F45-C6E7-5535-A9FE-C24A21B6D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61" y="4320548"/>
            <a:ext cx="1488360" cy="2123187"/>
          </a:xfrm>
          <a:prstGeom prst="rect">
            <a:avLst/>
          </a:prstGeom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3596846-54F4-2803-27B8-550C59C62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806" y="4302107"/>
            <a:ext cx="1652897" cy="2379565"/>
          </a:xfrm>
          <a:prstGeom prst="rect">
            <a:avLst/>
          </a:prstGeom>
        </p:spPr>
      </p:pic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D46580B-36B4-F55F-2A36-B3839852E5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088" y="4320548"/>
            <a:ext cx="1641084" cy="2347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7A4EF-82E8-7B16-CBD6-1246A08EB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Глобальные и региональные доклады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307FA4-3DAE-7255-2A40-6213B431AABC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296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D19F-7721-5FC3-5128-810A0653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084343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cs typeface="Calibri Light"/>
              </a:rPr>
              <a:t>Подведение итогов: полезные ссылки на ресурсы 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6EDAD33-CFC3-89CC-DFBE-5F099C0A53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6675" y="1641531"/>
          <a:ext cx="10515600" cy="4047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F03A057-722B-0838-BC3A-6E3BE0BDF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122" y="5811879"/>
            <a:ext cx="7110254" cy="922966"/>
          </a:xfrm>
          <a:prstGeom prst="rect">
            <a:avLst/>
          </a:prstGeom>
        </p:spPr>
      </p:pic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E6F97D7-B924-D76C-075F-9EB433691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624" y="5817622"/>
            <a:ext cx="1159654" cy="9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7C54-49AA-2786-6E5D-B996D7A8C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51738" cy="1351837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b="1" dirty="0">
                <a:solidFill>
                  <a:srgbClr val="194869"/>
                </a:solidFill>
                <a:latin typeface="Calibri"/>
                <a:cs typeface="Calibri Light"/>
              </a:rPr>
              <a:t>Повестка дня на период до 2030 года и ЦУР 6</a:t>
            </a:r>
            <a:endParaRPr lang="en-US" b="1" dirty="0">
              <a:solidFill>
                <a:srgbClr val="194869"/>
              </a:solidFill>
              <a:latin typeface="Calibri"/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96FB65-5111-FE3C-74CA-7B78193AD01B}"/>
              </a:ext>
            </a:extLst>
          </p:cNvPr>
          <p:cNvSpPr>
            <a:spLocks noChangeAspect="1"/>
          </p:cNvSpPr>
          <p:nvPr/>
        </p:nvSpPr>
        <p:spPr>
          <a:xfrm>
            <a:off x="11583897" y="185125"/>
            <a:ext cx="386305" cy="360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lIns="91440" tIns="45720" rIns="91440" bIns="45720" rtlCol="0" anchor="ctr" anchorCtr="1">
            <a:noAutofit/>
          </a:bodyPr>
          <a:lstStyle/>
          <a:p>
            <a:pPr algn="ctr" rtl="0"/>
            <a:r>
              <a:rPr lang="ru" sz="2800" b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da-DK" sz="2800" b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30868-418C-177E-E7A1-3E36FDDFE570}"/>
              </a:ext>
            </a:extLst>
          </p:cNvPr>
          <p:cNvSpPr txBox="1"/>
          <p:nvPr/>
        </p:nvSpPr>
        <p:spPr>
          <a:xfrm>
            <a:off x="838200" y="2869973"/>
            <a:ext cx="459499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ru" sz="2800">
                <a:solidFill>
                  <a:srgbClr val="002060"/>
                </a:solidFill>
                <a:cs typeface="Calibri"/>
              </a:rPr>
              <a:t>12 показателей, 8 задач</a:t>
            </a:r>
          </a:p>
          <a:p>
            <a:pPr rtl="0"/>
            <a:r>
              <a:rPr lang="ru" sz="2800">
                <a:solidFill>
                  <a:srgbClr val="002060"/>
                </a:solidFill>
                <a:cs typeface="Calibri"/>
              </a:rPr>
              <a:t>измеряют прогресс в достижении ЦУР 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47A140-08BD-A470-3272-B8E9DDD0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960" y="0"/>
            <a:ext cx="69620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D2F54-4FDC-015A-25E8-193EE27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74" y="5299316"/>
            <a:ext cx="47148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33380-43A4-7FF9-A87D-F18A2897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736"/>
          </a:xfrm>
        </p:spPr>
        <p:txBody>
          <a:bodyPr rtlCol="0">
            <a:normAutofit/>
          </a:bodyPr>
          <a:lstStyle/>
          <a:p>
            <a:pPr rtl="0"/>
            <a:r>
              <a:rPr lang="ru" sz="4000" b="1">
                <a:solidFill>
                  <a:srgbClr val="194869"/>
                </a:solidFill>
                <a:latin typeface="Calibri"/>
                <a:ea typeface="Calibri"/>
                <a:cs typeface="Calibri Light"/>
              </a:rPr>
              <a:t>Цель устойчивого развития (ЦУР) 6</a:t>
            </a:r>
            <a:endParaRPr lang="en-US" sz="4000" b="1" dirty="0">
              <a:solidFill>
                <a:srgbClr val="19486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E2ADB-F00F-615A-F639-604C113D0B26}"/>
              </a:ext>
            </a:extLst>
          </p:cNvPr>
          <p:cNvSpPr txBox="1"/>
          <p:nvPr/>
        </p:nvSpPr>
        <p:spPr>
          <a:xfrm>
            <a:off x="753154" y="5987595"/>
            <a:ext cx="111578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ru" sz="2000" b="1">
                <a:solidFill>
                  <a:srgbClr val="002060"/>
                </a:solidFill>
                <a:ea typeface="Calibri"/>
                <a:cs typeface="Calibri"/>
              </a:rPr>
              <a:t>Программа Организации Объединенных Наций по окружающей среде (ЮНЕП) является представителем ведомства, ответственного за подготовку отчета по показателю 6.5.1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D9F64-1CE6-E2E3-15D4-2957164CFD52}"/>
              </a:ext>
            </a:extLst>
          </p:cNvPr>
          <p:cNvSpPr txBox="1"/>
          <p:nvPr/>
        </p:nvSpPr>
        <p:spPr>
          <a:xfrm>
            <a:off x="3841749" y="1400175"/>
            <a:ext cx="7604125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ru" sz="3200" b="1" dirty="0">
                <a:solidFill>
                  <a:srgbClr val="002060"/>
                </a:solidFill>
                <a:ea typeface="Calibri"/>
                <a:cs typeface="Calibri"/>
              </a:rPr>
              <a:t>Обеспечение наличия и </a:t>
            </a:r>
            <a:r>
              <a:rPr lang="ru" sz="3200" b="1" u="sng" dirty="0">
                <a:solidFill>
                  <a:srgbClr val="002060"/>
                </a:solidFill>
                <a:ea typeface="Calibri"/>
                <a:cs typeface="Calibri"/>
              </a:rPr>
              <a:t>рационального использования</a:t>
            </a:r>
            <a:r>
              <a:rPr lang="ru" sz="3200" b="1" dirty="0">
                <a:solidFill>
                  <a:srgbClr val="002060"/>
                </a:solidFill>
                <a:ea typeface="Calibri"/>
                <a:cs typeface="Calibri"/>
              </a:rPr>
              <a:t> водных ресурсов и санитарии для всех</a:t>
            </a:r>
          </a:p>
          <a:p>
            <a:pPr rtl="0"/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/>
            <a:r>
              <a:rPr lang="ru" sz="2400" b="1" dirty="0">
                <a:solidFill>
                  <a:srgbClr val="002060"/>
                </a:solidFill>
                <a:ea typeface="Calibri"/>
                <a:cs typeface="Calibri"/>
              </a:rPr>
              <a:t>Задача 6.5:</a:t>
            </a:r>
            <a:r>
              <a:rPr lang="ru" sz="2400" dirty="0">
                <a:solidFill>
                  <a:srgbClr val="002060"/>
                </a:solidFill>
                <a:ea typeface="Calibri"/>
                <a:cs typeface="Calibri"/>
              </a:rPr>
              <a:t> к 2030 году </a:t>
            </a:r>
            <a:r>
              <a:rPr lang="ru" sz="2400" u="sng" dirty="0">
                <a:solidFill>
                  <a:srgbClr val="002060"/>
                </a:solidFill>
                <a:ea typeface="Calibri"/>
                <a:cs typeface="Calibri"/>
              </a:rPr>
              <a:t>обеспечить</a:t>
            </a:r>
            <a:r>
              <a:rPr lang="ru" sz="2400" dirty="0">
                <a:solidFill>
                  <a:srgbClr val="002060"/>
                </a:solidFill>
                <a:ea typeface="Calibri"/>
                <a:cs typeface="Calibri"/>
              </a:rPr>
              <a:t> интегрированное управление водными ресурсами на всех уровнях, в том числе при необходимости на основе трансграничного сотрудничества.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6A2FB-18D4-0BC2-58DA-134E659E113A}"/>
              </a:ext>
            </a:extLst>
          </p:cNvPr>
          <p:cNvSpPr txBox="1"/>
          <p:nvPr/>
        </p:nvSpPr>
        <p:spPr>
          <a:xfrm>
            <a:off x="752474" y="4381499"/>
            <a:ext cx="1127442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endParaRPr lang="ru" sz="2000" b="1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/>
            <a:r>
              <a:rPr lang="ru" sz="2000" b="1" dirty="0">
                <a:solidFill>
                  <a:srgbClr val="002060"/>
                </a:solidFill>
                <a:ea typeface="Calibri"/>
                <a:cs typeface="Calibri"/>
              </a:rPr>
              <a:t>Показатель 6.5.1:</a:t>
            </a:r>
            <a:r>
              <a:rPr lang="ru" sz="2000" dirty="0">
                <a:solidFill>
                  <a:srgbClr val="002060"/>
                </a:solidFill>
                <a:ea typeface="Calibri"/>
                <a:cs typeface="Calibri"/>
              </a:rPr>
              <a:t> степень внедрения интегрированного управления водными ресурсами (ИУВР). </a:t>
            </a:r>
          </a:p>
          <a:p>
            <a:pPr rtl="0"/>
            <a:endParaRPr lang="en-US" sz="2000" dirty="0">
              <a:solidFill>
                <a:srgbClr val="002060"/>
              </a:solidFill>
              <a:ea typeface="Calibri"/>
              <a:cs typeface="Calibri"/>
            </a:endParaRPr>
          </a:p>
          <a:p>
            <a:pPr rtl="0"/>
            <a:r>
              <a:rPr lang="ru" sz="2000" b="1" dirty="0">
                <a:solidFill>
                  <a:srgbClr val="002060"/>
                </a:solidFill>
                <a:ea typeface="Calibri"/>
                <a:cs typeface="Calibri"/>
              </a:rPr>
              <a:t>Показатель 6.5.2:</a:t>
            </a:r>
            <a:r>
              <a:rPr lang="ru" sz="2000" dirty="0">
                <a:solidFill>
                  <a:srgbClr val="002060"/>
                </a:solidFill>
                <a:ea typeface="Calibri"/>
                <a:cs typeface="Calibri"/>
              </a:rPr>
              <a:t> доля площади трансграничного бассейна, в отношении которой действует механизм сотрудничества в сфере водных ресурсов.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1D118-1DC7-0664-1057-D3528ED92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4529"/>
            <a:ext cx="23907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936A26-6E36-1B19-09EB-271FF68A7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847" y="0"/>
            <a:ext cx="8886305" cy="6858000"/>
          </a:xfrm>
          <a:prstGeom prst="rect">
            <a:avLst/>
          </a:prstGeom>
        </p:spPr>
      </p:pic>
      <p:pic>
        <p:nvPicPr>
          <p:cNvPr id="2" name="Picture 2" descr="A picture containing Teams&#10;&#10;Description automatically generated">
            <a:extLst>
              <a:ext uri="{FF2B5EF4-FFF2-40B4-BE49-F238E27FC236}">
                <a16:creationId xmlns:a16="http://schemas.microsoft.com/office/drawing/2014/main" id="{1151A785-5911-7132-CA10-B875FAA75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11" y="919224"/>
            <a:ext cx="2754951" cy="2278330"/>
          </a:xfrm>
          <a:prstGeom prst="rect">
            <a:avLst/>
          </a:prstGeom>
        </p:spPr>
      </p:pic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3B01C899-8532-D09E-EDBB-653ACF2BB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310" y="697423"/>
            <a:ext cx="3336966" cy="256359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971FE0D-30AC-BC50-8054-BF4C6A99C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224" y="2055977"/>
            <a:ext cx="1757424" cy="1518928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D1FDA0-5DDB-9BED-7780-80C7C001A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334" y="3569648"/>
            <a:ext cx="2281670" cy="1193222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3EC9001-3AC7-DCC1-354A-FB41F39C60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988" y="3194833"/>
            <a:ext cx="1974644" cy="1764723"/>
          </a:xfrm>
          <a:prstGeom prst="rect">
            <a:avLst/>
          </a:prstGeom>
        </p:spPr>
      </p:pic>
      <p:pic>
        <p:nvPicPr>
          <p:cNvPr id="7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02ACAC-AEE3-E417-F403-01FE9E3C8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444" y="4290501"/>
            <a:ext cx="1789216" cy="2377168"/>
          </a:xfrm>
          <a:prstGeom prst="rect">
            <a:avLst/>
          </a:prstGeom>
        </p:spPr>
      </p:pic>
      <p:pic>
        <p:nvPicPr>
          <p:cNvPr id="9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6C7AB7B-0493-4DF1-FE75-FD9DEF9726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6244" y="5110693"/>
            <a:ext cx="2881745" cy="1733105"/>
          </a:xfrm>
          <a:prstGeom prst="rect">
            <a:avLst/>
          </a:prstGeom>
        </p:spPr>
      </p:pic>
      <p:pic>
        <p:nvPicPr>
          <p:cNvPr id="10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BD78DB-2339-2451-DCFC-F32D6EB0EC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5387" y="4687623"/>
            <a:ext cx="3940628" cy="21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8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977" y="1328099"/>
            <a:ext cx="6600709" cy="4029209"/>
          </a:xfrm>
        </p:spPr>
        <p:txBody>
          <a:bodyPr rtlCol="0">
            <a:noAutofit/>
          </a:bodyPr>
          <a:lstStyle/>
          <a:p>
            <a:pPr algn="l" rtl="0"/>
            <a:r>
              <a:rPr lang="ru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Часть 2. </a:t>
            </a:r>
            <a:br>
              <a:rPr lang="en-GB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lang="en-GB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ru" sz="4800" b="1" dirty="0">
                <a:solidFill>
                  <a:srgbClr val="1948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Временная шкала, справочная служба и руководство по мониторингу</a:t>
            </a:r>
            <a:endParaRPr lang="en-GB" sz="4800" b="1" dirty="0">
              <a:solidFill>
                <a:srgbClr val="19486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EF3CB-BD0F-9B55-D047-F4393997ED73}"/>
              </a:ext>
            </a:extLst>
          </p:cNvPr>
          <p:cNvSpPr txBox="1"/>
          <p:nvPr/>
        </p:nvSpPr>
        <p:spPr>
          <a:xfrm>
            <a:off x="838669" y="152867"/>
            <a:ext cx="7022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2000" b="1" dirty="0">
                <a:solidFill>
                  <a:srgbClr val="1948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Показатель 6.5.1 ЦУР: степень внедрения интегрированного управления водными ресурсами (ИУВР)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22CEE-B488-D5A4-6077-5642DA467727}"/>
              </a:ext>
            </a:extLst>
          </p:cNvPr>
          <p:cNvSpPr txBox="1"/>
          <p:nvPr/>
        </p:nvSpPr>
        <p:spPr>
          <a:xfrm>
            <a:off x="936977" y="861200"/>
            <a:ext cx="725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b="0" i="0" u="none" strike="noStrike" kern="1200" cap="none" spc="0" normalizeH="0" noProof="0" dirty="0">
                <a:ln>
                  <a:noFill/>
                </a:ln>
                <a:solidFill>
                  <a:srgbClr val="4EB3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Обзор в области мониторинга и отчетности за 2023 год 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2126BD5-8EBA-52BF-A3F8-A20393C2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31" y="5820503"/>
            <a:ext cx="5583750" cy="724814"/>
          </a:xfrm>
          <a:prstGeom prst="rect">
            <a:avLst/>
          </a:prstGeom>
        </p:spPr>
      </p:pic>
      <p:pic>
        <p:nvPicPr>
          <p:cNvPr id="8" name="Picture 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E3BF3B8-8F19-6F43-FC7C-8C155FEC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1" y="5578938"/>
            <a:ext cx="1159654" cy="966379"/>
          </a:xfrm>
          <a:prstGeom prst="rect">
            <a:avLst/>
          </a:prstGeom>
        </p:spPr>
      </p:pic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DAA40DE5-296A-2E12-7DE7-735C73F38A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04"/>
          <a:stretch/>
        </p:blipFill>
        <p:spPr>
          <a:xfrm>
            <a:off x="7861300" y="0"/>
            <a:ext cx="433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0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EC8E9-ABDE-1440-86B0-3FD383B5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Сроки представления отчетности за 2023 год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19A76-88F8-E126-126F-644E5547E83A}"/>
              </a:ext>
            </a:extLst>
          </p:cNvPr>
          <p:cNvSpPr txBox="1"/>
          <p:nvPr/>
        </p:nvSpPr>
        <p:spPr>
          <a:xfrm>
            <a:off x="410560" y="6158404"/>
            <a:ext cx="72258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rgbClr val="002060"/>
                </a:solidFill>
                <a:cs typeface="Calibri"/>
              </a:rPr>
              <a:t>* Материалы будут переданы Статистическому отделу ООН в начале 2024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75E28-5A76-C4FE-B7F6-EE5305C799A6}"/>
              </a:ext>
            </a:extLst>
          </p:cNvPr>
          <p:cNvSpPr txBox="1"/>
          <p:nvPr/>
        </p:nvSpPr>
        <p:spPr>
          <a:xfrm>
            <a:off x="8831842" y="6176963"/>
            <a:ext cx="316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dirty="0">
                <a:solidFill>
                  <a:srgbClr val="002060"/>
                </a:solidFill>
              </a:rPr>
              <a:t>См. «Руководство по мониторингу», раздел 6</a:t>
            </a: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6F736A9B-2C62-D99F-571B-2E230BCE5093}"/>
              </a:ext>
            </a:extLst>
          </p:cNvPr>
          <p:cNvSpPr/>
          <p:nvPr/>
        </p:nvSpPr>
        <p:spPr>
          <a:xfrm>
            <a:off x="838201" y="3556515"/>
            <a:ext cx="10515600" cy="0"/>
          </a:xfrm>
          <a:prstGeom prst="line">
            <a:avLst/>
          </a:prstGeom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  <a:tailEnd type="triangle" w="lg" len="lg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0E385-FBBE-6C02-F8B3-5FDFFF96CAF4}"/>
              </a:ext>
            </a:extLst>
          </p:cNvPr>
          <p:cNvGrpSpPr/>
          <p:nvPr/>
        </p:nvGrpSpPr>
        <p:grpSpPr>
          <a:xfrm>
            <a:off x="1035368" y="3717514"/>
            <a:ext cx="2783347" cy="491701"/>
            <a:chOff x="197167" y="2336668"/>
            <a:chExt cx="2783347" cy="49170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1E863CB-BD4A-A23A-6609-43F2EAF76932}"/>
                </a:ext>
              </a:extLst>
            </p:cNvPr>
            <p:cNvSpPr/>
            <p:nvPr/>
          </p:nvSpPr>
          <p:spPr>
            <a:xfrm>
              <a:off x="197167" y="2336668"/>
              <a:ext cx="2783347" cy="4917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FB9E8C7-367F-7E17-2D3C-3B11241F3F6A}"/>
                </a:ext>
              </a:extLst>
            </p:cNvPr>
            <p:cNvSpPr txBox="1"/>
            <p:nvPr/>
          </p:nvSpPr>
          <p:spPr>
            <a:xfrm>
              <a:off x="197167" y="2336668"/>
              <a:ext cx="2783347" cy="491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1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ru" sz="2000" kern="1200">
                  <a:latin typeface="+mn-lt"/>
                </a:rPr>
                <a:t>Февраль – март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A2C6C-A6CE-B823-56EA-96A1CFF62CEA}"/>
              </a:ext>
            </a:extLst>
          </p:cNvPr>
          <p:cNvGrpSpPr/>
          <p:nvPr/>
        </p:nvGrpSpPr>
        <p:grpSpPr>
          <a:xfrm>
            <a:off x="845594" y="1663275"/>
            <a:ext cx="3162895" cy="1066485"/>
            <a:chOff x="7393" y="282429"/>
            <a:chExt cx="3162895" cy="10664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3EB2BF5-7E8A-BC24-AA4F-5CE2674009B8}"/>
                </a:ext>
              </a:extLst>
            </p:cNvPr>
            <p:cNvSpPr/>
            <p:nvPr/>
          </p:nvSpPr>
          <p:spPr>
            <a:xfrm>
              <a:off x="7393" y="282429"/>
              <a:ext cx="3162895" cy="106648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: Rounded Corners 7">
              <a:extLst>
                <a:ext uri="{FF2B5EF4-FFF2-40B4-BE49-F238E27FC236}">
                  <a16:creationId xmlns:a16="http://schemas.microsoft.com/office/drawing/2014/main" id="{29BF58FC-F9FE-E233-571D-E89A02E99508}"/>
                </a:ext>
              </a:extLst>
            </p:cNvPr>
            <p:cNvSpPr txBox="1"/>
            <p:nvPr/>
          </p:nvSpPr>
          <p:spPr>
            <a:xfrm>
              <a:off x="59455" y="334491"/>
              <a:ext cx="3058771" cy="9623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rtlCol="0" anchor="ctr" anchorCtr="0">
              <a:noAutofit/>
            </a:bodyPr>
            <a:lstStyle/>
            <a:p>
              <a:pPr marL="0" lvl="0" indent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" sz="1600" kern="1200">
                  <a:latin typeface="+mn-lt"/>
                </a:rPr>
                <a:t>Страны подтверждают </a:t>
              </a:r>
              <a:br>
                <a:rPr lang="en-US" sz="1600" kern="1200" dirty="0">
                  <a:latin typeface="+mn-lt"/>
                </a:rPr>
              </a:br>
              <a:r>
                <a:rPr lang="ru" sz="1600" kern="1200">
                  <a:latin typeface="+mn-lt"/>
                </a:rPr>
                <a:t>назначение координаторов по показателю 6.5.1</a:t>
              </a:r>
            </a:p>
          </p:txBody>
        </p:sp>
      </p:grp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3DF4C1CB-957E-87D3-6341-DDF108719B46}"/>
              </a:ext>
            </a:extLst>
          </p:cNvPr>
          <p:cNvSpPr/>
          <p:nvPr/>
        </p:nvSpPr>
        <p:spPr>
          <a:xfrm>
            <a:off x="2427042" y="2729760"/>
            <a:ext cx="0" cy="826754"/>
          </a:xfrm>
          <a:prstGeom prst="line">
            <a:avLst/>
          </a:prstGeom>
          <a:noFill/>
          <a:ln w="635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A5E7A3-5B0B-D929-1BAF-DC2296C9D39B}"/>
              </a:ext>
            </a:extLst>
          </p:cNvPr>
          <p:cNvGrpSpPr/>
          <p:nvPr/>
        </p:nvGrpSpPr>
        <p:grpSpPr>
          <a:xfrm>
            <a:off x="2869847" y="2903814"/>
            <a:ext cx="2783347" cy="491701"/>
            <a:chOff x="2031646" y="1522968"/>
            <a:chExt cx="2783347" cy="49170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95D3BD6-471B-7840-76C2-4F2804010EFF}"/>
                </a:ext>
              </a:extLst>
            </p:cNvPr>
            <p:cNvSpPr/>
            <p:nvPr/>
          </p:nvSpPr>
          <p:spPr>
            <a:xfrm>
              <a:off x="2031646" y="1522968"/>
              <a:ext cx="2783347" cy="4917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60BAC2-955B-CACF-9717-436F40A4988C}"/>
                </a:ext>
              </a:extLst>
            </p:cNvPr>
            <p:cNvSpPr txBox="1"/>
            <p:nvPr/>
          </p:nvSpPr>
          <p:spPr>
            <a:xfrm>
              <a:off x="2031646" y="1522968"/>
              <a:ext cx="2783347" cy="491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b" anchorCtr="1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ru" sz="2000" b="1" kern="1200">
                  <a:latin typeface="+mn-lt"/>
                </a:rPr>
                <a:t>Апрель – сентябрь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99A2EC1-8A9E-5897-1E22-70C5866DEC14}"/>
              </a:ext>
            </a:extLst>
          </p:cNvPr>
          <p:cNvSpPr/>
          <p:nvPr/>
        </p:nvSpPr>
        <p:spPr>
          <a:xfrm>
            <a:off x="2394407" y="3523879"/>
            <a:ext cx="65270" cy="652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FBB38-BA55-FC4F-7091-B5360737B29B}"/>
              </a:ext>
            </a:extLst>
          </p:cNvPr>
          <p:cNvGrpSpPr/>
          <p:nvPr/>
        </p:nvGrpSpPr>
        <p:grpSpPr>
          <a:xfrm>
            <a:off x="2680074" y="4383269"/>
            <a:ext cx="3162895" cy="1066485"/>
            <a:chOff x="1841873" y="3002423"/>
            <a:chExt cx="3162895" cy="10664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7B8A7D5-1F6E-5F99-2B76-31412D59409F}"/>
                </a:ext>
              </a:extLst>
            </p:cNvPr>
            <p:cNvSpPr/>
            <p:nvPr/>
          </p:nvSpPr>
          <p:spPr>
            <a:xfrm>
              <a:off x="1841873" y="3002423"/>
              <a:ext cx="3162895" cy="106648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: Rounded Corners 13">
              <a:extLst>
                <a:ext uri="{FF2B5EF4-FFF2-40B4-BE49-F238E27FC236}">
                  <a16:creationId xmlns:a16="http://schemas.microsoft.com/office/drawing/2014/main" id="{BD0B33D6-BCFD-4735-9E1D-0B55FD0352A4}"/>
                </a:ext>
              </a:extLst>
            </p:cNvPr>
            <p:cNvSpPr txBox="1"/>
            <p:nvPr/>
          </p:nvSpPr>
          <p:spPr>
            <a:xfrm>
              <a:off x="1893935" y="3054485"/>
              <a:ext cx="3058771" cy="9623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rtlCol="0" anchor="ctr" anchorCtr="0">
              <a:noAutofit/>
            </a:bodyPr>
            <a:lstStyle/>
            <a:p>
              <a:pPr marL="0" lvl="0" indent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" sz="1600" kern="1200">
                  <a:latin typeface="+mn-lt"/>
                </a:rPr>
                <a:t>Середина апреля: проведение обследования и вспомогательные материалы</a:t>
              </a:r>
            </a:p>
          </p:txBody>
        </p:sp>
      </p:grp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76070AD1-60AF-B679-F758-1F961DFC6CF5}"/>
              </a:ext>
            </a:extLst>
          </p:cNvPr>
          <p:cNvSpPr/>
          <p:nvPr/>
        </p:nvSpPr>
        <p:spPr>
          <a:xfrm>
            <a:off x="4261521" y="3556514"/>
            <a:ext cx="0" cy="826754"/>
          </a:xfrm>
          <a:prstGeom prst="line">
            <a:avLst/>
          </a:prstGeom>
          <a:noFill/>
          <a:ln w="635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E846C6-506D-54E9-C2DE-C87E10E145D9}"/>
              </a:ext>
            </a:extLst>
          </p:cNvPr>
          <p:cNvGrpSpPr/>
          <p:nvPr/>
        </p:nvGrpSpPr>
        <p:grpSpPr>
          <a:xfrm>
            <a:off x="4704327" y="3717514"/>
            <a:ext cx="2783347" cy="491701"/>
            <a:chOff x="3866126" y="2336668"/>
            <a:chExt cx="2783347" cy="49170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B16C1E-498C-6037-E52B-54D0022964A4}"/>
                </a:ext>
              </a:extLst>
            </p:cNvPr>
            <p:cNvSpPr/>
            <p:nvPr/>
          </p:nvSpPr>
          <p:spPr>
            <a:xfrm>
              <a:off x="3866126" y="2336668"/>
              <a:ext cx="2783347" cy="4917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1D6A0B-C2E6-E28A-4BCE-B4A085EB7D37}"/>
                </a:ext>
              </a:extLst>
            </p:cNvPr>
            <p:cNvSpPr txBox="1"/>
            <p:nvPr/>
          </p:nvSpPr>
          <p:spPr>
            <a:xfrm>
              <a:off x="3866126" y="2336668"/>
              <a:ext cx="2783347" cy="491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1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ru" sz="2000" kern="1200">
                  <a:latin typeface="+mn-lt"/>
                </a:rPr>
                <a:t>1 октября: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35A003F-AD26-900A-7700-98538491496C}"/>
              </a:ext>
            </a:extLst>
          </p:cNvPr>
          <p:cNvSpPr/>
          <p:nvPr/>
        </p:nvSpPr>
        <p:spPr>
          <a:xfrm>
            <a:off x="4228886" y="3523879"/>
            <a:ext cx="65270" cy="652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F4EF16-C2BB-BC53-66E9-846ADFF7DA79}"/>
              </a:ext>
            </a:extLst>
          </p:cNvPr>
          <p:cNvGrpSpPr/>
          <p:nvPr/>
        </p:nvGrpSpPr>
        <p:grpSpPr>
          <a:xfrm>
            <a:off x="4514553" y="1408245"/>
            <a:ext cx="3162895" cy="1321514"/>
            <a:chOff x="3676352" y="27399"/>
            <a:chExt cx="3162895" cy="132151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4377690-E205-267A-D7D6-A3436712C18D}"/>
                </a:ext>
              </a:extLst>
            </p:cNvPr>
            <p:cNvSpPr/>
            <p:nvPr/>
          </p:nvSpPr>
          <p:spPr>
            <a:xfrm>
              <a:off x="3676352" y="27399"/>
              <a:ext cx="3162895" cy="1321514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: Rounded Corners 19">
              <a:extLst>
                <a:ext uri="{FF2B5EF4-FFF2-40B4-BE49-F238E27FC236}">
                  <a16:creationId xmlns:a16="http://schemas.microsoft.com/office/drawing/2014/main" id="{0C8F51E2-811F-B919-48A4-310E50406557}"/>
                </a:ext>
              </a:extLst>
            </p:cNvPr>
            <p:cNvSpPr txBox="1"/>
            <p:nvPr/>
          </p:nvSpPr>
          <p:spPr>
            <a:xfrm>
              <a:off x="3740863" y="91910"/>
              <a:ext cx="3033873" cy="11924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rtlCol="0" anchor="ctr" anchorCtr="0">
              <a:noAutofit/>
            </a:bodyPr>
            <a:lstStyle/>
            <a:p>
              <a:pPr marL="0" lvl="0" indent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" sz="1600" kern="1200" dirty="0">
                  <a:latin typeface="+mn-lt"/>
                </a:rPr>
                <a:t>Представление «финального отчета по результатам обследования» </a:t>
              </a:r>
              <a:br>
                <a:rPr lang="en-US" sz="1600" kern="1200" dirty="0">
                  <a:latin typeface="+mn-lt"/>
                </a:rPr>
              </a:br>
              <a:r>
                <a:rPr lang="ru" sz="1600" kern="1200" dirty="0">
                  <a:latin typeface="+mn-lt"/>
                </a:rPr>
                <a:t>в ЮНЕП</a:t>
              </a:r>
            </a:p>
          </p:txBody>
        </p:sp>
      </p:grp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FABBB2E2-0618-FCC4-82AC-358C3315B0B7}"/>
              </a:ext>
            </a:extLst>
          </p:cNvPr>
          <p:cNvSpPr/>
          <p:nvPr/>
        </p:nvSpPr>
        <p:spPr>
          <a:xfrm>
            <a:off x="6096001" y="2729760"/>
            <a:ext cx="0" cy="826754"/>
          </a:xfrm>
          <a:prstGeom prst="line">
            <a:avLst/>
          </a:prstGeom>
          <a:noFill/>
          <a:ln w="635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CB0EB5-5209-21EB-6E66-B83B313E1916}"/>
              </a:ext>
            </a:extLst>
          </p:cNvPr>
          <p:cNvGrpSpPr/>
          <p:nvPr/>
        </p:nvGrpSpPr>
        <p:grpSpPr>
          <a:xfrm>
            <a:off x="6538806" y="2903814"/>
            <a:ext cx="2783347" cy="491701"/>
            <a:chOff x="5700605" y="1522968"/>
            <a:chExt cx="2783347" cy="4917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3A85EB7-CD52-5C07-402E-DBC863AD43FD}"/>
                </a:ext>
              </a:extLst>
            </p:cNvPr>
            <p:cNvSpPr/>
            <p:nvPr/>
          </p:nvSpPr>
          <p:spPr>
            <a:xfrm>
              <a:off x="5700605" y="1522968"/>
              <a:ext cx="2783347" cy="4917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B8D73D0-C060-5AFF-90AC-A4CF622D83C8}"/>
                </a:ext>
              </a:extLst>
            </p:cNvPr>
            <p:cNvSpPr txBox="1"/>
            <p:nvPr/>
          </p:nvSpPr>
          <p:spPr>
            <a:xfrm>
              <a:off x="5700605" y="1522968"/>
              <a:ext cx="2783347" cy="491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b" anchorCtr="1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ru" sz="2000" kern="1200">
                  <a:latin typeface="+mn-lt"/>
                </a:rPr>
                <a:t>Октябрь – ноябрь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976FEE17-FA2E-6BDC-0D83-3A030B96F1EA}"/>
              </a:ext>
            </a:extLst>
          </p:cNvPr>
          <p:cNvSpPr/>
          <p:nvPr/>
        </p:nvSpPr>
        <p:spPr>
          <a:xfrm>
            <a:off x="6063365" y="3523879"/>
            <a:ext cx="65270" cy="652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78A3B5-63D0-CFFE-A1B5-6E1E794DEE70}"/>
              </a:ext>
            </a:extLst>
          </p:cNvPr>
          <p:cNvGrpSpPr/>
          <p:nvPr/>
        </p:nvGrpSpPr>
        <p:grpSpPr>
          <a:xfrm>
            <a:off x="6349032" y="4383269"/>
            <a:ext cx="3162895" cy="1066485"/>
            <a:chOff x="5510831" y="3002423"/>
            <a:chExt cx="3162895" cy="106648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0EE8A4B-9665-39A6-572D-E1CD4D662E6A}"/>
                </a:ext>
              </a:extLst>
            </p:cNvPr>
            <p:cNvSpPr/>
            <p:nvPr/>
          </p:nvSpPr>
          <p:spPr>
            <a:xfrm>
              <a:off x="5510831" y="3002423"/>
              <a:ext cx="3162895" cy="106648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: Rounded Corners 25">
              <a:extLst>
                <a:ext uri="{FF2B5EF4-FFF2-40B4-BE49-F238E27FC236}">
                  <a16:creationId xmlns:a16="http://schemas.microsoft.com/office/drawing/2014/main" id="{48786A89-9510-9DD2-F8B9-F83A57A961AA}"/>
                </a:ext>
              </a:extLst>
            </p:cNvPr>
            <p:cNvSpPr txBox="1"/>
            <p:nvPr/>
          </p:nvSpPr>
          <p:spPr>
            <a:xfrm>
              <a:off x="5562893" y="3054485"/>
              <a:ext cx="3058771" cy="9623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rtlCol="0" anchor="ctr" anchorCtr="0">
              <a:noAutofit/>
            </a:bodyPr>
            <a:lstStyle/>
            <a:p>
              <a:pPr marL="0" lvl="0" indent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" sz="1600" kern="1200">
                  <a:latin typeface="+mn-lt"/>
                </a:rPr>
                <a:t>Обеспечение качества и подготовка окончательной версии</a:t>
              </a:r>
            </a:p>
          </p:txBody>
        </p:sp>
      </p:grp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8D8360B2-C427-2436-E4A8-6BB20E82E4B7}"/>
              </a:ext>
            </a:extLst>
          </p:cNvPr>
          <p:cNvSpPr/>
          <p:nvPr/>
        </p:nvSpPr>
        <p:spPr>
          <a:xfrm>
            <a:off x="7930480" y="3556514"/>
            <a:ext cx="0" cy="826754"/>
          </a:xfrm>
          <a:prstGeom prst="line">
            <a:avLst/>
          </a:prstGeom>
          <a:noFill/>
          <a:ln w="635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BCA2AB-3088-0FE6-A95F-1E4F159E368C}"/>
              </a:ext>
            </a:extLst>
          </p:cNvPr>
          <p:cNvGrpSpPr/>
          <p:nvPr/>
        </p:nvGrpSpPr>
        <p:grpSpPr>
          <a:xfrm>
            <a:off x="8373285" y="3717514"/>
            <a:ext cx="2783347" cy="491701"/>
            <a:chOff x="7535084" y="2336668"/>
            <a:chExt cx="2783347" cy="4917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F10702-0633-739A-DD96-401641BA1074}"/>
                </a:ext>
              </a:extLst>
            </p:cNvPr>
            <p:cNvSpPr/>
            <p:nvPr/>
          </p:nvSpPr>
          <p:spPr>
            <a:xfrm>
              <a:off x="7535084" y="2336668"/>
              <a:ext cx="2783347" cy="4917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349BFA-356A-2278-3D87-61BF58053BE8}"/>
                </a:ext>
              </a:extLst>
            </p:cNvPr>
            <p:cNvSpPr txBox="1"/>
            <p:nvPr/>
          </p:nvSpPr>
          <p:spPr>
            <a:xfrm>
              <a:off x="7535084" y="2336668"/>
              <a:ext cx="2783347" cy="491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1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ru" sz="2000" b="1" kern="1200"/>
                <a:t>Декабрь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FDC2E158-F9F7-B39D-466E-E4C91EE607B3}"/>
              </a:ext>
            </a:extLst>
          </p:cNvPr>
          <p:cNvSpPr/>
          <p:nvPr/>
        </p:nvSpPr>
        <p:spPr>
          <a:xfrm>
            <a:off x="7897845" y="3523879"/>
            <a:ext cx="65270" cy="652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AA6498-1609-CE61-E61D-0DA007096529}"/>
              </a:ext>
            </a:extLst>
          </p:cNvPr>
          <p:cNvGrpSpPr/>
          <p:nvPr/>
        </p:nvGrpSpPr>
        <p:grpSpPr>
          <a:xfrm>
            <a:off x="8183511" y="1663275"/>
            <a:ext cx="3162895" cy="1066485"/>
            <a:chOff x="7345310" y="282429"/>
            <a:chExt cx="3162895" cy="106648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385532E-7FEB-5F04-1514-3755962090B8}"/>
                </a:ext>
              </a:extLst>
            </p:cNvPr>
            <p:cNvSpPr/>
            <p:nvPr/>
          </p:nvSpPr>
          <p:spPr>
            <a:xfrm>
              <a:off x="7345310" y="282429"/>
              <a:ext cx="3162895" cy="106648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: Rounded Corners 31">
              <a:extLst>
                <a:ext uri="{FF2B5EF4-FFF2-40B4-BE49-F238E27FC236}">
                  <a16:creationId xmlns:a16="http://schemas.microsoft.com/office/drawing/2014/main" id="{C4AFF067-F1FB-CDE9-4272-39CCE0A61DF6}"/>
                </a:ext>
              </a:extLst>
            </p:cNvPr>
            <p:cNvSpPr txBox="1"/>
            <p:nvPr/>
          </p:nvSpPr>
          <p:spPr>
            <a:xfrm>
              <a:off x="7397372" y="334491"/>
              <a:ext cx="3058771" cy="9623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rtlCol="0" anchor="ctr" anchorCtr="0">
              <a:noAutofit/>
            </a:bodyPr>
            <a:lstStyle/>
            <a:p>
              <a:pPr marL="0" lvl="0" indent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" sz="1600" kern="1200">
                  <a:latin typeface="+mn-lt"/>
                </a:rPr>
                <a:t>Завершена обработка всех представленных страновых отчетов</a:t>
              </a:r>
            </a:p>
          </p:txBody>
        </p:sp>
      </p:grp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395BBA7D-3A12-71F6-0D5A-9D641138E531}"/>
              </a:ext>
            </a:extLst>
          </p:cNvPr>
          <p:cNvSpPr/>
          <p:nvPr/>
        </p:nvSpPr>
        <p:spPr>
          <a:xfrm>
            <a:off x="9764959" y="2729760"/>
            <a:ext cx="0" cy="826754"/>
          </a:xfrm>
          <a:prstGeom prst="line">
            <a:avLst/>
          </a:prstGeom>
          <a:noFill/>
          <a:ln w="635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dash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91DB38-1FD4-4A30-5435-157DA18CED85}"/>
              </a:ext>
            </a:extLst>
          </p:cNvPr>
          <p:cNvSpPr/>
          <p:nvPr/>
        </p:nvSpPr>
        <p:spPr>
          <a:xfrm>
            <a:off x="9732324" y="3523879"/>
            <a:ext cx="65270" cy="652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74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2"/>
    </mc:Choice>
    <mc:Fallback xmlns="">
      <p:transition spd="slow" advTm="6084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EC8E9-ABDE-1440-86B0-3FD383B5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Справочная служба по показателю 6.5.1 ЦУР </a:t>
            </a:r>
            <a:endParaRPr lang="en-US" dirty="0"/>
          </a:p>
        </p:txBody>
      </p:sp>
      <p:pic>
        <p:nvPicPr>
          <p:cNvPr id="8" name="Graphic 4" descr="Questions with solid fill">
            <a:extLst>
              <a:ext uri="{FF2B5EF4-FFF2-40B4-BE49-F238E27FC236}">
                <a16:creationId xmlns:a16="http://schemas.microsoft.com/office/drawing/2014/main" id="{DC967B6D-1839-6B42-D130-8D129C12B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44" y="1643944"/>
            <a:ext cx="2996793" cy="2996793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687C6-7307-9B02-5CA7-F9B448196807}"/>
              </a:ext>
            </a:extLst>
          </p:cNvPr>
          <p:cNvSpPr txBox="1">
            <a:spLocks/>
          </p:cNvSpPr>
          <p:nvPr/>
        </p:nvSpPr>
        <p:spPr>
          <a:xfrm>
            <a:off x="8477830" y="4739931"/>
            <a:ext cx="3126248" cy="43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0" i="0" u="none" strike="noStrike" kern="120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en-US" sz="2400" b="1">
                <a:solidFill>
                  <a:schemeClr val="tx2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iwrmsdg651@un.org</a:t>
            </a:r>
            <a:r>
              <a:rPr lang="en-US" sz="1600" b="1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en-US" sz="1600" b="1">
              <a:solidFill>
                <a:schemeClr val="tx2"/>
              </a:solidFill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B028C1B4-837C-906A-4E0D-46990E1F9A46}"/>
              </a:ext>
            </a:extLst>
          </p:cNvPr>
          <p:cNvSpPr txBox="1">
            <a:spLocks/>
          </p:cNvSpPr>
          <p:nvPr/>
        </p:nvSpPr>
        <p:spPr>
          <a:xfrm>
            <a:off x="949036" y="1701456"/>
            <a:ext cx="6453082" cy="48976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ru-RU" b="0" dirty="0">
                <a:solidFill>
                  <a:schemeClr val="accent1"/>
                </a:solidFill>
              </a:rPr>
              <a:t>Любые вопросы, связанные с отчетностью по показателю 6.5.1 </a:t>
            </a:r>
          </a:p>
          <a:p>
            <a:pPr marL="342900" indent="-342900"/>
            <a:r>
              <a:rPr lang="ru-RU" b="0" dirty="0">
                <a:solidFill>
                  <a:schemeClr val="accent1"/>
                </a:solidFill>
              </a:rPr>
              <a:t>Обеспечение качества (QA): приветствуется представление «промежуточных» проектов обследования, по которым будет предоставлена обратная связь в целях завершения процесса представления.</a:t>
            </a:r>
          </a:p>
          <a:p>
            <a:pPr marL="342900" indent="-342900"/>
            <a:r>
              <a:rPr lang="ru-RU" b="0" dirty="0">
                <a:solidFill>
                  <a:schemeClr val="accent1"/>
                </a:solidFill>
              </a:rPr>
              <a:t>Финальные отчеты по результатам обследований следует направить в Справочную службу</a:t>
            </a:r>
          </a:p>
          <a:p>
            <a:pPr marL="342900" indent="-342900"/>
            <a:r>
              <a:rPr lang="ru-RU" b="0" dirty="0">
                <a:solidFill>
                  <a:schemeClr val="accent1"/>
                </a:solidFill>
              </a:rPr>
              <a:t>Вопросы о Программе поддержки ИУВР для достижения ЦУР 6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6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0"/>
    </mc:Choice>
    <mc:Fallback xmlns="">
      <p:transition spd="slow" advTm="5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3.5|10.4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4|7.5|10|24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5.3|1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6.1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0.4|1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heme/theme1.xml><?xml version="1.0" encoding="utf-8"?>
<a:theme xmlns:a="http://schemas.openxmlformats.org/drawingml/2006/main" name="Office Theme">
  <a:themeElements>
    <a:clrScheme name="IWRM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4869"/>
      </a:accent1>
      <a:accent2>
        <a:srgbClr val="20A6CA"/>
      </a:accent2>
      <a:accent3>
        <a:srgbClr val="02A093"/>
      </a:accent3>
      <a:accent4>
        <a:srgbClr val="4EB3B9"/>
      </a:accent4>
      <a:accent5>
        <a:srgbClr val="F1883C"/>
      </a:accent5>
      <a:accent6>
        <a:srgbClr val="F39371"/>
      </a:accent6>
      <a:hlink>
        <a:srgbClr val="8EC044"/>
      </a:hlink>
      <a:folHlink>
        <a:srgbClr val="0261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903724-28f5-48bb-9c71-b0ec8b148fe0" xsi:nil="true"/>
    <lcf76f155ced4ddcb4097134ff3c332f xmlns="da6fb1b6-4ee2-40fb-bb3b-74c8d3b07269">
      <Terms xmlns="http://schemas.microsoft.com/office/infopath/2007/PartnerControls"/>
    </lcf76f155ced4ddcb4097134ff3c332f>
    <k4ba791d09a440aba63648a4fa83da7e xmlns="13903724-28f5-48bb-9c71-b0ec8b148fe0">
      <Terms xmlns="http://schemas.microsoft.com/office/infopath/2007/PartnerControls"/>
    </k4ba791d09a440aba63648a4fa83da7e>
    <n2755ad5c18e49c7adbfdd598b931bcc xmlns="13903724-28f5-48bb-9c71-b0ec8b148fe0">
      <Terms xmlns="http://schemas.microsoft.com/office/infopath/2007/PartnerControls"/>
    </n2755ad5c18e49c7adbfdd598b931bcc>
    <DHIDateCreated xmlns="13903724-28f5-48bb-9c71-b0ec8b148fe0" xsi:nil="true"/>
    <DHIPublication xmlns="13903724-28f5-48bb-9c71-b0ec8b148fe0" xsi:nil="true"/>
    <b282f493e26e4ef1a208c9a49b9311f3 xmlns="13903724-28f5-48bb-9c71-b0ec8b148fe0">
      <Terms xmlns="http://schemas.microsoft.com/office/infopath/2007/PartnerControls"/>
    </b282f493e26e4ef1a208c9a49b9311f3>
    <DHIReviewLink xmlns="13903724-28f5-48bb-9c71-b0ec8b148fe0">
      <Url xsi:nil="true"/>
      <Description xsi:nil="true"/>
    </DHIReviewLink>
    <DHIManagementApprovalLink xmlns="13903724-28f5-48bb-9c71-b0ec8b148fe0">
      <Url xsi:nil="true"/>
      <Description xsi:nil="true"/>
    </DHIManagementApprovalLink>
    <e8bce870359e4a09862e3b9640f665e6 xmlns="13903724-28f5-48bb-9c71-b0ec8b148fe0">
      <Terms xmlns="http://schemas.microsoft.com/office/infopath/2007/PartnerControls"/>
    </e8bce870359e4a09862e3b9640f665e6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HI Document" ma:contentTypeID="0x010100662C79DA35A2284584E29B1E84C9C8C700249DDBCB99AB314F859551F107D2B961" ma:contentTypeVersion="23" ma:contentTypeDescription="Create a new document." ma:contentTypeScope="" ma:versionID="6c14365250b8164616a3b51adba06575">
  <xsd:schema xmlns:xsd="http://www.w3.org/2001/XMLSchema" xmlns:xs="http://www.w3.org/2001/XMLSchema" xmlns:p="http://schemas.microsoft.com/office/2006/metadata/properties" xmlns:ns2="13903724-28f5-48bb-9c71-b0ec8b148fe0" xmlns:ns3="13903724-28f5-48bb-9c71-b0ec8b148fe0" xmlns:ns4="da6fb1b6-4ee2-40fb-bb3b-74c8d3b07269" targetNamespace="http://schemas.microsoft.com/office/2006/metadata/properties" ma:root="true" ma:fieldsID="86cee8694aafd8f56e4909046120d617" ns3:_="" ns4:_="">
    <xsd:import namespace="13903724-28f5-48bb-9c71-b0ec8b148fe0"/>
    <xsd:import namespace="13903724-28f5-48bb-9c71-b0ec8b148fe0"/>
    <xsd:import namespace="da6fb1b6-4ee2-40fb-bb3b-74c8d3b0726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k4ba791d09a440aba63648a4fa83da7e" minOccurs="0"/>
                <xsd:element ref="ns3:n2755ad5c18e49c7adbfdd598b931bcc" minOccurs="0"/>
                <xsd:element ref="ns3:b282f493e26e4ef1a208c9a49b9311f3" minOccurs="0"/>
                <xsd:element ref="ns3:e8bce870359e4a09862e3b9640f665e6" minOccurs="0"/>
                <xsd:element ref="ns3:DHIPublication" minOccurs="0"/>
                <xsd:element ref="ns3:DHIDateCreated" minOccurs="0"/>
                <xsd:element ref="ns3:DHIReviewLink" minOccurs="0"/>
                <xsd:element ref="ns3:DHIManagementApprovalLink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03724-28f5-48bb-9c71-b0ec8b148fe0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6801673a-fca3-46f3-b8d0-63933d2703a0}" ma:internalName="TaxCatchAll" ma:showField="CatchAllData" ma:web="13903724-28f5-48bb-9c71-b0ec8b148f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6801673a-fca3-46f3-b8d0-63933d2703a0}" ma:internalName="TaxCatchAllLabel" ma:readOnly="true" ma:showField="CatchAllDataLabel" ma:web="13903724-28f5-48bb-9c71-b0ec8b148f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03724-28f5-48bb-9c71-b0ec8b148fe0" elementFormDefault="qualified">
    <xsd:import namespace="http://schemas.microsoft.com/office/2006/documentManagement/types"/>
    <xsd:import namespace="http://schemas.microsoft.com/office/infopath/2007/PartnerControls"/>
    <xsd:element name="k4ba791d09a440aba63648a4fa83da7e" ma:index="10" nillable="true" ma:taxonomy="true" ma:internalName="k4ba791d09a440aba63648a4fa83da7e" ma:taxonomyFieldName="DHICategory" ma:displayName="DHICategory" ma:default="" ma:fieldId="{44ba791d-09a4-40ab-a636-48a4fa83da7e}" ma:taxonomyMulti="true" ma:sspId="0cc1a1f7-5d9d-487e-9c70-c04623747153" ma:termSetId="cf316dbf-09a7-4527-b108-6ead98ea1f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2755ad5c18e49c7adbfdd598b931bcc" ma:index="12" nillable="true" ma:taxonomy="true" ma:internalName="n2755ad5c18e49c7adbfdd598b931bcc" ma:taxonomyFieldName="DHIArea" ma:displayName="DHIArea" ma:default="" ma:fieldId="{72755ad5-c18e-49c7-adbf-dd598b931bcc}" ma:taxonomyMulti="true" ma:sspId="0cc1a1f7-5d9d-487e-9c70-c04623747153" ma:termSetId="3e9017fb-0c0c-4812-abde-a160736a9a2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82f493e26e4ef1a208c9a49b9311f3" ma:index="14" nillable="true" ma:taxonomy="true" ma:internalName="b282f493e26e4ef1a208c9a49b9311f3" ma:taxonomyFieldName="DHIKeywords" ma:displayName="DHIKeywords" ma:default="" ma:fieldId="{b282f493-e26e-4ef1-a208-c9a49b9311f3}" ma:taxonomyMulti="true" ma:sspId="0cc1a1f7-5d9d-487e-9c70-c04623747153" ma:termSetId="d8f945d8-c24d-4deb-a750-9e845efe98c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8bce870359e4a09862e3b9640f665e6" ma:index="16" nillable="true" ma:taxonomy="true" ma:internalName="e8bce870359e4a09862e3b9640f665e6" ma:taxonomyFieldName="DHIAuthor" ma:displayName="DHIAuthor" ma:default="" ma:fieldId="{e8bce870-359e-4a09-862e-3b9640f665e6}" ma:taxonomyMulti="true" ma:sspId="0cc1a1f7-5d9d-487e-9c70-c04623747153" ma:termSetId="0c97983b-bbfd-42d4-9c04-ca31687e0c2a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HIPublication" ma:index="18" nillable="true" ma:displayName="DHIPublication" ma:description="If the item is not a DHI publication, type the full name of the publication, e.g. journal name or book title and publisher" ma:internalName="DHIPublication">
      <xsd:simpleType>
        <xsd:restriction base="dms:Text">
          <xsd:maxLength value="255"/>
        </xsd:restriction>
      </xsd:simpleType>
    </xsd:element>
    <xsd:element name="DHIDateCreated" ma:index="19" nillable="true" ma:displayName="DHIDateCreated" ma:description="Accept the default creation date or add the date and year of publication." ma:format="DateOnly" ma:internalName="DHIDateCreated">
      <xsd:simpleType>
        <xsd:restriction base="dms:DateTime"/>
      </xsd:simpleType>
    </xsd:element>
    <xsd:element name="DHIReviewLink" ma:index="20" nillable="true" ma:displayName="DHI Review" ma:format="Hyperlink" ma:internalName="DHIReview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HIManagementApprovalLink" ma:index="21" nillable="true" ma:displayName="DHI Management Approval" ma:format="Hyperlink" ma:internalName="DHIManagementApprova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fb1b6-4ee2-40fb-bb3b-74c8d3b07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0cc1a1f7-5d9d-487e-9c70-c046237471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4D764E-EDB2-4262-A5D8-E0157FA71502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73aa4948-b2bb-4bb6-a4ce-3dbfd67606c8"/>
    <ds:schemaRef ds:uri="http://purl.org/dc/elements/1.1/"/>
    <ds:schemaRef ds:uri="http://schemas.openxmlformats.org/package/2006/metadata/core-properties"/>
    <ds:schemaRef ds:uri="5e01a736-1b88-436b-a44b-5245e0be4ab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992E70B-B65B-441E-A728-A1C16ABFEA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347D5E-3D89-4DC2-B204-45F0544A5D5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5818</Words>
  <Application>Microsoft Office PowerPoint</Application>
  <PresentationFormat>Widescreen</PresentationFormat>
  <Paragraphs>453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Arial,Sans-Serif</vt:lpstr>
      <vt:lpstr>Calibri</vt:lpstr>
      <vt:lpstr>Calibri Light</vt:lpstr>
      <vt:lpstr>Symbol</vt:lpstr>
      <vt:lpstr>Office Theme</vt:lpstr>
      <vt:lpstr>office theme</vt:lpstr>
      <vt:lpstr>PowerPoint Presentation</vt:lpstr>
      <vt:lpstr>Содержание</vt:lpstr>
      <vt:lpstr>PowerPoint Presentation</vt:lpstr>
      <vt:lpstr>Повестка дня на период до 2030 года и ЦУР 6</vt:lpstr>
      <vt:lpstr>Цель устойчивого развития (ЦУР) 6</vt:lpstr>
      <vt:lpstr>PowerPoint Presentation</vt:lpstr>
      <vt:lpstr>Часть 2.   Временная шкала, справочная служба и руководство по мониторингу</vt:lpstr>
      <vt:lpstr>Сроки представления отчетности за 2023 год</vt:lpstr>
      <vt:lpstr>Справочная служба по показателю 6.5.1 ЦУР </vt:lpstr>
      <vt:lpstr>Справочная служба по показателю 6.5.1 ЦУР </vt:lpstr>
      <vt:lpstr>Руководство по мониторингу</vt:lpstr>
      <vt:lpstr>PowerPoint Presentation</vt:lpstr>
      <vt:lpstr>PowerPoint Presentation</vt:lpstr>
      <vt:lpstr>PowerPoint Presentation</vt:lpstr>
      <vt:lpstr>Как отвечать на вопросы обследования</vt:lpstr>
      <vt:lpstr>Пример вопроса обследования</vt:lpstr>
      <vt:lpstr>Приложения</vt:lpstr>
      <vt:lpstr>Ключевые изменения по сравнению с обследованием 2020 года </vt:lpstr>
      <vt:lpstr>Поддержка в заполнении  опросника по обследованию </vt:lpstr>
      <vt:lpstr>PowerPoint Presentation</vt:lpstr>
      <vt:lpstr>Консультации с заинтересованными сторонами</vt:lpstr>
      <vt:lpstr>i. Потенциальные группы заинтересованных сторон</vt:lpstr>
      <vt:lpstr>ii. Последовательность действий</vt:lpstr>
      <vt:lpstr>iii. Форматы взаимодействия</vt:lpstr>
      <vt:lpstr>iv. Лучшие практики</vt:lpstr>
      <vt:lpstr>Дополнительные вспомогательные материалы для консультаций с заинтересованными сторонами</vt:lpstr>
      <vt:lpstr>PowerPoint Presentation</vt:lpstr>
      <vt:lpstr>PowerPoint Presentation</vt:lpstr>
      <vt:lpstr>Этап 1: усиление консультаций с заинтересованными сторонами в процессе представления отчетности по показателю 6.5.1</vt:lpstr>
      <vt:lpstr>Этап 1: партнерский подход к выявлению проблем </vt:lpstr>
      <vt:lpstr>Региональные обмены в целях обучения</vt:lpstr>
      <vt:lpstr>Этап 2: формулирование ответов</vt:lpstr>
      <vt:lpstr>Этап 3: внедрение решений </vt:lpstr>
      <vt:lpstr>PowerPoint Presentation</vt:lpstr>
      <vt:lpstr>Отчетность по показателю 6.5.1 в области ИУВР на сегодняшний день (2017 г., 2020 г.)</vt:lpstr>
      <vt:lpstr>Внедрение ИУВР необходимо ускорить</vt:lpstr>
      <vt:lpstr>Глобальные и региональные доклады</vt:lpstr>
      <vt:lpstr>Подведение итогов: полезные ссылки на ресурсы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Jowahir</dc:creator>
  <cp:lastModifiedBy>Kevin Robert Mpapasingo</cp:lastModifiedBy>
  <cp:revision>79</cp:revision>
  <dcterms:created xsi:type="dcterms:W3CDTF">2022-02-02T11:52:52Z</dcterms:created>
  <dcterms:modified xsi:type="dcterms:W3CDTF">2023-04-13T13:00:27Z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0x010100662C79DA35A2284584E29B1E84C9C8C700249DDBCB99AB314F859551F107D2B961</vt:lpwstr>
  </property>
  <property fmtid="{D5CDD505-2E9C-101B-9397-08002B2CF9AE}" pid="3" name="MediaServiceImageTags">
    <vt:lpwstr/>
  </property>
</Properties>
</file>